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notesMasterIdLst>
    <p:notesMasterId r:id="rId4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90" r:id="rId34"/>
    <p:sldId id="1747" r:id="rId35"/>
    <p:sldId id="1748" r:id="rId36"/>
    <p:sldId id="1749" r:id="rId37"/>
    <p:sldId id="1750" r:id="rId38"/>
    <p:sldId id="1751" r:id="rId39"/>
    <p:sldId id="1752" r:id="rId40"/>
    <p:sldId id="1753" r:id="rId41"/>
    <p:sldId id="1754" r:id="rId42"/>
    <p:sldId id="1755" r:id="rId43"/>
    <p:sldId id="1756" r:id="rId44"/>
    <p:sldId id="1757" r:id="rId45"/>
  </p:sldIdLst>
  <p:sldSz cx="18288000" cy="10287000"/>
  <p:notesSz cx="6858000" cy="9144000"/>
  <p:embeddedFontLst>
    <p:embeddedFont>
      <p:font typeface="Amatic SC" panose="00000500000000000000" pitchFamily="2" charset="-79"/>
      <p:regular r:id="rId47"/>
      <p:bold r:id="rId48"/>
    </p:embeddedFont>
    <p:embeddedFont>
      <p:font typeface="Arial Bold" panose="020B0704020202020204" pitchFamily="34" charset="0"/>
      <p:regular r:id="rId49"/>
      <p:bold r:id="rId50"/>
    </p:embeddedFont>
    <p:embeddedFont>
      <p:font typeface="Arimo" panose="020B0604020202020204" charset="0"/>
      <p:regular r:id="rId51"/>
    </p:embeddedFont>
    <p:embeddedFont>
      <p:font typeface="Arimo Bold" panose="020B0604020202020204" charset="0"/>
      <p:regular r:id="rId52"/>
    </p:embeddedFont>
    <p:embeddedFont>
      <p:font typeface="Calibri" panose="020F0502020204030204" pitchFamily="34" charset="0"/>
      <p:regular r:id="rId53"/>
      <p:bold r:id="rId54"/>
      <p:italic r:id="rId55"/>
      <p:boldItalic r:id="rId56"/>
    </p:embeddedFont>
    <p:embeddedFont>
      <p:font typeface="Lato" panose="020F0502020204030203" pitchFamily="34" charset="0"/>
      <p:regular r:id="rId57"/>
      <p:bold r:id="rId58"/>
      <p:italic r:id="rId59"/>
      <p:boldItalic r:id="rId60"/>
    </p:embeddedFont>
    <p:embeddedFont>
      <p:font typeface="Lato Black" panose="020F0502020204030203" pitchFamily="34" charset="0"/>
      <p:bold r:id="rId61"/>
      <p:boldItalic r:id="rId62"/>
    </p:embeddedFont>
    <p:embeddedFont>
      <p:font typeface="Open Sans Light" panose="020B0306030504020204" pitchFamily="34" charset="0"/>
      <p:regular r:id="rId63"/>
      <p:italic r:id="rId64"/>
    </p:embeddedFont>
    <p:embeddedFont>
      <p:font typeface="Roboto Medium" panose="02000000000000000000" pitchFamily="2" charset="0"/>
      <p:regular r:id="rId65"/>
      <p:italic r:id="rId6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91" autoAdjust="0"/>
    <p:restoredTop sz="95256" autoAdjust="0"/>
  </p:normalViewPr>
  <p:slideViewPr>
    <p:cSldViewPr>
      <p:cViewPr varScale="1">
        <p:scale>
          <a:sx n="42" d="100"/>
          <a:sy n="42" d="100"/>
        </p:scale>
        <p:origin x="1074"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25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font" Target="fonts/font1.fntdata"/><Relationship Id="rId63" Type="http://schemas.openxmlformats.org/officeDocument/2006/relationships/font" Target="fonts/font17.fntdata"/><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openxmlformats.org/officeDocument/2006/relationships/font" Target="fonts/font12.fntdata"/><Relationship Id="rId66" Type="http://schemas.openxmlformats.org/officeDocument/2006/relationships/font" Target="fonts/font20.fntdata"/><Relationship Id="rId5" Type="http://schemas.openxmlformats.org/officeDocument/2006/relationships/slide" Target="slides/slide4.xml"/><Relationship Id="rId61" Type="http://schemas.openxmlformats.org/officeDocument/2006/relationships/font" Target="fonts/font15.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font" Target="fonts/font18.fntdata"/><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font" Target="fonts/font13.fntdata"/><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8.fntdata"/><Relationship Id="rId62" Type="http://schemas.openxmlformats.org/officeDocument/2006/relationships/font" Target="fonts/font16.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60" Type="http://schemas.openxmlformats.org/officeDocument/2006/relationships/font" Target="fonts/font14.fntdata"/><Relationship Id="rId65"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4.fntdata"/><Relationship Id="rId55"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pPr/>
              <a:t>16.02.2024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pPr/>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1</a:t>
            </a:fld>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14</a:t>
            </a:fld>
            <a:endParaRPr 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15</a:t>
            </a:fld>
            <a:endParaRPr 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16</a:t>
            </a:fld>
            <a:endParaRPr lang="cs-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17</a:t>
            </a:fld>
            <a:endParaRPr lang="cs-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18</a:t>
            </a:fld>
            <a:endParaRPr lang="cs-C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19</a:t>
            </a:fld>
            <a:endParaRPr lang="cs-CZ"/>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20</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2</a:t>
            </a:fld>
            <a:endParaRPr lang="cs-CZ"/>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21</a:t>
            </a:fld>
            <a:endParaRPr lang="cs-CZ"/>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22</a:t>
            </a:fld>
            <a:endParaRPr lang="cs-CZ"/>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23</a:t>
            </a:fld>
            <a:endParaRPr lang="cs-CZ"/>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24</a:t>
            </a:fld>
            <a:endParaRPr lang="cs-CZ"/>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25</a:t>
            </a:fld>
            <a:endParaRPr lang="cs-CZ"/>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26</a:t>
            </a:fld>
            <a:endParaRPr lang="cs-CZ"/>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27</a:t>
            </a:fld>
            <a:endParaRPr lang="cs-CZ"/>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28</a:t>
            </a:fld>
            <a:endParaRPr lang="cs-CZ"/>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29</a:t>
            </a:fld>
            <a:endParaRPr lang="cs-CZ"/>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30</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4</a:t>
            </a:fld>
            <a:endParaRPr lang="cs-CZ"/>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31</a:t>
            </a:fld>
            <a:endParaRPr lang="cs-CZ"/>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32</a:t>
            </a:fld>
            <a:endParaRPr lang="cs-CZ"/>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33</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5</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7</a:t>
            </a:fld>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18" Type="http://schemas.openxmlformats.org/officeDocument/2006/relationships/image" Target="../media/image16.sv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svg"/><Relationship Id="rId20" Type="http://schemas.openxmlformats.org/officeDocument/2006/relationships/image" Target="../media/image18.sv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svg"/><Relationship Id="rId19" Type="http://schemas.openxmlformats.org/officeDocument/2006/relationships/image" Target="../media/image17.pn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svg"/></Relationships>
</file>

<file path=ppt/slides/_rels/slide10.xml.rels><?xml version="1.0" encoding="UTF-8" standalone="yes"?>
<Relationships xmlns="http://schemas.openxmlformats.org/package/2006/relationships"><Relationship Id="rId8" Type="http://schemas.openxmlformats.org/officeDocument/2006/relationships/image" Target="../media/image72.svg"/><Relationship Id="rId13" Type="http://schemas.openxmlformats.org/officeDocument/2006/relationships/image" Target="../media/image77.png"/><Relationship Id="rId18" Type="http://schemas.openxmlformats.org/officeDocument/2006/relationships/image" Target="../media/image36.png"/><Relationship Id="rId3" Type="http://schemas.openxmlformats.org/officeDocument/2006/relationships/image" Target="../media/image32.png"/><Relationship Id="rId21" Type="http://schemas.openxmlformats.org/officeDocument/2006/relationships/image" Target="../media/image83.svg"/><Relationship Id="rId7" Type="http://schemas.openxmlformats.org/officeDocument/2006/relationships/image" Target="../media/image71.png"/><Relationship Id="rId12" Type="http://schemas.openxmlformats.org/officeDocument/2006/relationships/image" Target="../media/image76.svg"/><Relationship Id="rId17" Type="http://schemas.openxmlformats.org/officeDocument/2006/relationships/image" Target="../media/image81.png"/><Relationship Id="rId2" Type="http://schemas.openxmlformats.org/officeDocument/2006/relationships/notesSlide" Target="../notesSlides/notesSlide9.xml"/><Relationship Id="rId16" Type="http://schemas.openxmlformats.org/officeDocument/2006/relationships/image" Target="../media/image80.svg"/><Relationship Id="rId20" Type="http://schemas.openxmlformats.org/officeDocument/2006/relationships/image" Target="../media/image82.png"/><Relationship Id="rId1" Type="http://schemas.openxmlformats.org/officeDocument/2006/relationships/slideLayout" Target="../slideLayouts/slideLayout7.xml"/><Relationship Id="rId6" Type="http://schemas.openxmlformats.org/officeDocument/2006/relationships/image" Target="../media/image70.svg"/><Relationship Id="rId11" Type="http://schemas.openxmlformats.org/officeDocument/2006/relationships/image" Target="../media/image75.png"/><Relationship Id="rId5" Type="http://schemas.openxmlformats.org/officeDocument/2006/relationships/image" Target="../media/image69.png"/><Relationship Id="rId15" Type="http://schemas.openxmlformats.org/officeDocument/2006/relationships/image" Target="../media/image79.png"/><Relationship Id="rId23" Type="http://schemas.openxmlformats.org/officeDocument/2006/relationships/image" Target="../media/image85.svg"/><Relationship Id="rId10" Type="http://schemas.openxmlformats.org/officeDocument/2006/relationships/image" Target="../media/image74.svg"/><Relationship Id="rId19" Type="http://schemas.openxmlformats.org/officeDocument/2006/relationships/image" Target="../media/image37.svg"/><Relationship Id="rId4" Type="http://schemas.openxmlformats.org/officeDocument/2006/relationships/image" Target="../media/image33.svg"/><Relationship Id="rId9" Type="http://schemas.openxmlformats.org/officeDocument/2006/relationships/image" Target="../media/image73.png"/><Relationship Id="rId14" Type="http://schemas.openxmlformats.org/officeDocument/2006/relationships/image" Target="../media/image78.svg"/><Relationship Id="rId22" Type="http://schemas.openxmlformats.org/officeDocument/2006/relationships/image" Target="../media/image84.png"/></Relationships>
</file>

<file path=ppt/slides/_rels/slide11.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88.svg"/><Relationship Id="rId4" Type="http://schemas.openxmlformats.org/officeDocument/2006/relationships/image" Target="../media/image87.png"/></Relationships>
</file>

<file path=ppt/slides/_rels/slide12.xml.rels><?xml version="1.0" encoding="UTF-8" standalone="yes"?>
<Relationships xmlns="http://schemas.openxmlformats.org/package/2006/relationships"><Relationship Id="rId8" Type="http://schemas.openxmlformats.org/officeDocument/2006/relationships/image" Target="../media/image92.svg"/><Relationship Id="rId13" Type="http://schemas.openxmlformats.org/officeDocument/2006/relationships/image" Target="../media/image97.png"/><Relationship Id="rId18" Type="http://schemas.openxmlformats.org/officeDocument/2006/relationships/image" Target="../media/image36.png"/><Relationship Id="rId3" Type="http://schemas.openxmlformats.org/officeDocument/2006/relationships/image" Target="../media/image56.png"/><Relationship Id="rId21" Type="http://schemas.openxmlformats.org/officeDocument/2006/relationships/image" Target="../media/image10.svg"/><Relationship Id="rId7" Type="http://schemas.openxmlformats.org/officeDocument/2006/relationships/image" Target="../media/image91.png"/><Relationship Id="rId12" Type="http://schemas.openxmlformats.org/officeDocument/2006/relationships/image" Target="../media/image96.svg"/><Relationship Id="rId17" Type="http://schemas.openxmlformats.org/officeDocument/2006/relationships/image" Target="../media/image101.svg"/><Relationship Id="rId2" Type="http://schemas.openxmlformats.org/officeDocument/2006/relationships/notesSlide" Target="../notesSlides/notesSlide11.xml"/><Relationship Id="rId16" Type="http://schemas.openxmlformats.org/officeDocument/2006/relationships/image" Target="../media/image100.png"/><Relationship Id="rId20"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90.svg"/><Relationship Id="rId11" Type="http://schemas.openxmlformats.org/officeDocument/2006/relationships/image" Target="../media/image95.png"/><Relationship Id="rId5" Type="http://schemas.openxmlformats.org/officeDocument/2006/relationships/image" Target="../media/image89.png"/><Relationship Id="rId15" Type="http://schemas.openxmlformats.org/officeDocument/2006/relationships/image" Target="../media/image99.png"/><Relationship Id="rId23" Type="http://schemas.openxmlformats.org/officeDocument/2006/relationships/image" Target="../media/image31.svg"/><Relationship Id="rId10" Type="http://schemas.openxmlformats.org/officeDocument/2006/relationships/image" Target="../media/image94.svg"/><Relationship Id="rId19" Type="http://schemas.openxmlformats.org/officeDocument/2006/relationships/image" Target="../media/image37.svg"/><Relationship Id="rId4" Type="http://schemas.openxmlformats.org/officeDocument/2006/relationships/image" Target="../media/image57.svg"/><Relationship Id="rId9" Type="http://schemas.openxmlformats.org/officeDocument/2006/relationships/image" Target="../media/image93.png"/><Relationship Id="rId14" Type="http://schemas.openxmlformats.org/officeDocument/2006/relationships/image" Target="../media/image98.svg"/><Relationship Id="rId22"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44.png"/><Relationship Id="rId7" Type="http://schemas.openxmlformats.org/officeDocument/2006/relationships/image" Target="../media/image70.sv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69.png"/><Relationship Id="rId11" Type="http://schemas.openxmlformats.org/officeDocument/2006/relationships/image" Target="../media/image85.svg"/><Relationship Id="rId5" Type="http://schemas.openxmlformats.org/officeDocument/2006/relationships/image" Target="../media/image102.png"/><Relationship Id="rId10" Type="http://schemas.openxmlformats.org/officeDocument/2006/relationships/image" Target="../media/image84.png"/><Relationship Id="rId4" Type="http://schemas.openxmlformats.org/officeDocument/2006/relationships/image" Target="../media/image45.svg"/><Relationship Id="rId9" Type="http://schemas.openxmlformats.org/officeDocument/2006/relationships/image" Target="../media/image83.svg"/></Relationships>
</file>

<file path=ppt/slides/_rels/slide14.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20.png"/><Relationship Id="rId7" Type="http://schemas.openxmlformats.org/officeDocument/2006/relationships/image" Target="../media/image10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 Id="rId9" Type="http://schemas.openxmlformats.org/officeDocument/2006/relationships/image" Target="../media/image105.svg"/></Relationships>
</file>

<file path=ppt/slides/_rels/slide15.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07.jpeg"/></Relationships>
</file>

<file path=ppt/slides/_rels/slide16.xml.rels><?xml version="1.0" encoding="UTF-8" standalone="yes"?>
<Relationships xmlns="http://schemas.openxmlformats.org/package/2006/relationships"><Relationship Id="rId8" Type="http://schemas.openxmlformats.org/officeDocument/2006/relationships/image" Target="../media/image111.svg"/><Relationship Id="rId13" Type="http://schemas.openxmlformats.org/officeDocument/2006/relationships/image" Target="../media/image116.png"/><Relationship Id="rId18" Type="http://schemas.openxmlformats.org/officeDocument/2006/relationships/image" Target="../media/image121.svg"/><Relationship Id="rId3" Type="http://schemas.openxmlformats.org/officeDocument/2006/relationships/image" Target="../media/image32.png"/><Relationship Id="rId21" Type="http://schemas.openxmlformats.org/officeDocument/2006/relationships/image" Target="../media/image70.svg"/><Relationship Id="rId7" Type="http://schemas.openxmlformats.org/officeDocument/2006/relationships/image" Target="../media/image110.png"/><Relationship Id="rId12" Type="http://schemas.openxmlformats.org/officeDocument/2006/relationships/image" Target="../media/image115.svg"/><Relationship Id="rId17" Type="http://schemas.openxmlformats.org/officeDocument/2006/relationships/image" Target="../media/image120.png"/><Relationship Id="rId25" Type="http://schemas.openxmlformats.org/officeDocument/2006/relationships/image" Target="../media/image85.svg"/><Relationship Id="rId2" Type="http://schemas.openxmlformats.org/officeDocument/2006/relationships/notesSlide" Target="../notesSlides/notesSlide15.xml"/><Relationship Id="rId16" Type="http://schemas.openxmlformats.org/officeDocument/2006/relationships/image" Target="../media/image119.svg"/><Relationship Id="rId20" Type="http://schemas.openxmlformats.org/officeDocument/2006/relationships/image" Target="../media/image69.png"/><Relationship Id="rId1" Type="http://schemas.openxmlformats.org/officeDocument/2006/relationships/slideLayout" Target="../slideLayouts/slideLayout7.xml"/><Relationship Id="rId6" Type="http://schemas.openxmlformats.org/officeDocument/2006/relationships/image" Target="../media/image109.svg"/><Relationship Id="rId11" Type="http://schemas.openxmlformats.org/officeDocument/2006/relationships/image" Target="../media/image114.png"/><Relationship Id="rId24" Type="http://schemas.openxmlformats.org/officeDocument/2006/relationships/image" Target="../media/image84.png"/><Relationship Id="rId5" Type="http://schemas.openxmlformats.org/officeDocument/2006/relationships/image" Target="../media/image108.png"/><Relationship Id="rId15" Type="http://schemas.openxmlformats.org/officeDocument/2006/relationships/image" Target="../media/image118.png"/><Relationship Id="rId23" Type="http://schemas.openxmlformats.org/officeDocument/2006/relationships/image" Target="../media/image83.svg"/><Relationship Id="rId10" Type="http://schemas.openxmlformats.org/officeDocument/2006/relationships/image" Target="../media/image113.svg"/><Relationship Id="rId19" Type="http://schemas.openxmlformats.org/officeDocument/2006/relationships/image" Target="../media/image122.png"/><Relationship Id="rId4" Type="http://schemas.openxmlformats.org/officeDocument/2006/relationships/image" Target="../media/image33.svg"/><Relationship Id="rId9" Type="http://schemas.openxmlformats.org/officeDocument/2006/relationships/image" Target="../media/image112.png"/><Relationship Id="rId14" Type="http://schemas.openxmlformats.org/officeDocument/2006/relationships/image" Target="../media/image117.svg"/><Relationship Id="rId22" Type="http://schemas.openxmlformats.org/officeDocument/2006/relationships/image" Target="../media/image82.png"/></Relationships>
</file>

<file path=ppt/slides/_rels/slide17.xml.rels><?xml version="1.0" encoding="UTF-8" standalone="yes"?>
<Relationships xmlns="http://schemas.openxmlformats.org/package/2006/relationships"><Relationship Id="rId8" Type="http://schemas.openxmlformats.org/officeDocument/2006/relationships/image" Target="../media/image126.svg"/><Relationship Id="rId13" Type="http://schemas.openxmlformats.org/officeDocument/2006/relationships/image" Target="../media/image131.png"/><Relationship Id="rId18" Type="http://schemas.openxmlformats.org/officeDocument/2006/relationships/image" Target="../media/image10.svg"/><Relationship Id="rId3" Type="http://schemas.openxmlformats.org/officeDocument/2006/relationships/image" Target="../media/image44.png"/><Relationship Id="rId7" Type="http://schemas.openxmlformats.org/officeDocument/2006/relationships/image" Target="../media/image125.png"/><Relationship Id="rId12" Type="http://schemas.openxmlformats.org/officeDocument/2006/relationships/image" Target="../media/image130.svg"/><Relationship Id="rId17" Type="http://schemas.openxmlformats.org/officeDocument/2006/relationships/image" Target="../media/image9.png"/><Relationship Id="rId2" Type="http://schemas.openxmlformats.org/officeDocument/2006/relationships/notesSlide" Target="../notesSlides/notesSlide16.xml"/><Relationship Id="rId16" Type="http://schemas.openxmlformats.org/officeDocument/2006/relationships/image" Target="../media/image37.svg"/><Relationship Id="rId20" Type="http://schemas.openxmlformats.org/officeDocument/2006/relationships/image" Target="../media/image31.svg"/><Relationship Id="rId1" Type="http://schemas.openxmlformats.org/officeDocument/2006/relationships/slideLayout" Target="../slideLayouts/slideLayout7.xml"/><Relationship Id="rId6" Type="http://schemas.openxmlformats.org/officeDocument/2006/relationships/image" Target="../media/image124.svg"/><Relationship Id="rId11" Type="http://schemas.openxmlformats.org/officeDocument/2006/relationships/image" Target="../media/image129.png"/><Relationship Id="rId5" Type="http://schemas.openxmlformats.org/officeDocument/2006/relationships/image" Target="../media/image123.png"/><Relationship Id="rId15" Type="http://schemas.openxmlformats.org/officeDocument/2006/relationships/image" Target="../media/image36.png"/><Relationship Id="rId10" Type="http://schemas.openxmlformats.org/officeDocument/2006/relationships/image" Target="../media/image128.svg"/><Relationship Id="rId19" Type="http://schemas.openxmlformats.org/officeDocument/2006/relationships/image" Target="../media/image30.png"/><Relationship Id="rId4" Type="http://schemas.openxmlformats.org/officeDocument/2006/relationships/image" Target="../media/image45.svg"/><Relationship Id="rId9" Type="http://schemas.openxmlformats.org/officeDocument/2006/relationships/image" Target="../media/image127.png"/><Relationship Id="rId14" Type="http://schemas.openxmlformats.org/officeDocument/2006/relationships/image" Target="../media/image132.svg"/></Relationships>
</file>

<file path=ppt/slides/_rels/slide18.xml.rels><?xml version="1.0" encoding="UTF-8" standalone="yes"?>
<Relationships xmlns="http://schemas.openxmlformats.org/package/2006/relationships"><Relationship Id="rId8" Type="http://schemas.openxmlformats.org/officeDocument/2006/relationships/image" Target="../media/image138.png"/><Relationship Id="rId13" Type="http://schemas.openxmlformats.org/officeDocument/2006/relationships/image" Target="../media/image83.svg"/><Relationship Id="rId3" Type="http://schemas.openxmlformats.org/officeDocument/2006/relationships/image" Target="../media/image133.jpeg"/><Relationship Id="rId7" Type="http://schemas.openxmlformats.org/officeDocument/2006/relationships/image" Target="../media/image137.svg"/><Relationship Id="rId12" Type="http://schemas.openxmlformats.org/officeDocument/2006/relationships/image" Target="../media/image82.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36.png"/><Relationship Id="rId11" Type="http://schemas.openxmlformats.org/officeDocument/2006/relationships/image" Target="../media/image70.svg"/><Relationship Id="rId5" Type="http://schemas.openxmlformats.org/officeDocument/2006/relationships/image" Target="../media/image135.svg"/><Relationship Id="rId15" Type="http://schemas.openxmlformats.org/officeDocument/2006/relationships/image" Target="../media/image85.svg"/><Relationship Id="rId10" Type="http://schemas.openxmlformats.org/officeDocument/2006/relationships/image" Target="../media/image69.png"/><Relationship Id="rId4" Type="http://schemas.openxmlformats.org/officeDocument/2006/relationships/image" Target="../media/image134.png"/><Relationship Id="rId9" Type="http://schemas.openxmlformats.org/officeDocument/2006/relationships/image" Target="../media/image139.svg"/><Relationship Id="rId14" Type="http://schemas.openxmlformats.org/officeDocument/2006/relationships/image" Target="../media/image84.png"/></Relationships>
</file>

<file path=ppt/slides/_rels/slide19.xml.rels><?xml version="1.0" encoding="UTF-8" standalone="yes"?>
<Relationships xmlns="http://schemas.openxmlformats.org/package/2006/relationships"><Relationship Id="rId8" Type="http://schemas.openxmlformats.org/officeDocument/2006/relationships/image" Target="../media/image143.svg"/><Relationship Id="rId13" Type="http://schemas.openxmlformats.org/officeDocument/2006/relationships/image" Target="../media/image148.png"/><Relationship Id="rId18" Type="http://schemas.openxmlformats.org/officeDocument/2006/relationships/image" Target="../media/image153.svg"/><Relationship Id="rId3" Type="http://schemas.openxmlformats.org/officeDocument/2006/relationships/image" Target="../media/image32.png"/><Relationship Id="rId21" Type="http://schemas.openxmlformats.org/officeDocument/2006/relationships/image" Target="../media/image30.png"/><Relationship Id="rId7" Type="http://schemas.openxmlformats.org/officeDocument/2006/relationships/image" Target="../media/image142.png"/><Relationship Id="rId12" Type="http://schemas.openxmlformats.org/officeDocument/2006/relationships/image" Target="../media/image147.svg"/><Relationship Id="rId17" Type="http://schemas.openxmlformats.org/officeDocument/2006/relationships/image" Target="../media/image152.png"/><Relationship Id="rId2" Type="http://schemas.openxmlformats.org/officeDocument/2006/relationships/notesSlide" Target="../notesSlides/notesSlide18.xml"/><Relationship Id="rId16" Type="http://schemas.openxmlformats.org/officeDocument/2006/relationships/image" Target="../media/image151.svg"/><Relationship Id="rId20" Type="http://schemas.openxmlformats.org/officeDocument/2006/relationships/image" Target="../media/image155.svg"/><Relationship Id="rId1" Type="http://schemas.openxmlformats.org/officeDocument/2006/relationships/slideLayout" Target="../slideLayouts/slideLayout7.xml"/><Relationship Id="rId6" Type="http://schemas.openxmlformats.org/officeDocument/2006/relationships/image" Target="../media/image141.svg"/><Relationship Id="rId11" Type="http://schemas.openxmlformats.org/officeDocument/2006/relationships/image" Target="../media/image146.png"/><Relationship Id="rId5" Type="http://schemas.openxmlformats.org/officeDocument/2006/relationships/image" Target="../media/image140.png"/><Relationship Id="rId15" Type="http://schemas.openxmlformats.org/officeDocument/2006/relationships/image" Target="../media/image150.png"/><Relationship Id="rId10" Type="http://schemas.openxmlformats.org/officeDocument/2006/relationships/image" Target="../media/image145.svg"/><Relationship Id="rId19" Type="http://schemas.openxmlformats.org/officeDocument/2006/relationships/image" Target="../media/image154.png"/><Relationship Id="rId4" Type="http://schemas.openxmlformats.org/officeDocument/2006/relationships/image" Target="../media/image33.svg"/><Relationship Id="rId9" Type="http://schemas.openxmlformats.org/officeDocument/2006/relationships/image" Target="../media/image144.png"/><Relationship Id="rId14" Type="http://schemas.openxmlformats.org/officeDocument/2006/relationships/image" Target="../media/image149.svg"/><Relationship Id="rId22" Type="http://schemas.openxmlformats.org/officeDocument/2006/relationships/image" Target="../media/image31.svg"/></Relationships>
</file>

<file path=ppt/slides/_rels/slide2.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s>
</file>

<file path=ppt/slides/_rels/slide20.xml.rels><?xml version="1.0" encoding="UTF-8" standalone="yes"?>
<Relationships xmlns="http://schemas.openxmlformats.org/package/2006/relationships"><Relationship Id="rId8" Type="http://schemas.openxmlformats.org/officeDocument/2006/relationships/image" Target="../media/image157.svg"/><Relationship Id="rId13" Type="http://schemas.openxmlformats.org/officeDocument/2006/relationships/image" Target="../media/image162.png"/><Relationship Id="rId18" Type="http://schemas.openxmlformats.org/officeDocument/2006/relationships/image" Target="../media/image167.svg"/><Relationship Id="rId3" Type="http://schemas.openxmlformats.org/officeDocument/2006/relationships/image" Target="../media/image20.png"/><Relationship Id="rId21" Type="http://schemas.openxmlformats.org/officeDocument/2006/relationships/image" Target="../media/image82.png"/><Relationship Id="rId7" Type="http://schemas.openxmlformats.org/officeDocument/2006/relationships/image" Target="../media/image156.png"/><Relationship Id="rId12" Type="http://schemas.openxmlformats.org/officeDocument/2006/relationships/image" Target="../media/image161.svg"/><Relationship Id="rId17" Type="http://schemas.openxmlformats.org/officeDocument/2006/relationships/image" Target="../media/image166.png"/><Relationship Id="rId2" Type="http://schemas.openxmlformats.org/officeDocument/2006/relationships/notesSlide" Target="../notesSlides/notesSlide19.xml"/><Relationship Id="rId16" Type="http://schemas.openxmlformats.org/officeDocument/2006/relationships/image" Target="../media/image165.svg"/><Relationship Id="rId20" Type="http://schemas.openxmlformats.org/officeDocument/2006/relationships/image" Target="../media/image70.svg"/><Relationship Id="rId1" Type="http://schemas.openxmlformats.org/officeDocument/2006/relationships/slideLayout" Target="../slideLayouts/slideLayout7.xml"/><Relationship Id="rId6" Type="http://schemas.openxmlformats.org/officeDocument/2006/relationships/image" Target="../media/image23.svg"/><Relationship Id="rId11" Type="http://schemas.openxmlformats.org/officeDocument/2006/relationships/image" Target="../media/image160.png"/><Relationship Id="rId24" Type="http://schemas.openxmlformats.org/officeDocument/2006/relationships/image" Target="../media/image85.svg"/><Relationship Id="rId5" Type="http://schemas.openxmlformats.org/officeDocument/2006/relationships/image" Target="../media/image22.png"/><Relationship Id="rId15" Type="http://schemas.openxmlformats.org/officeDocument/2006/relationships/image" Target="../media/image164.png"/><Relationship Id="rId23" Type="http://schemas.openxmlformats.org/officeDocument/2006/relationships/image" Target="../media/image84.png"/><Relationship Id="rId10" Type="http://schemas.openxmlformats.org/officeDocument/2006/relationships/image" Target="../media/image159.svg"/><Relationship Id="rId19" Type="http://schemas.openxmlformats.org/officeDocument/2006/relationships/image" Target="../media/image69.png"/><Relationship Id="rId4" Type="http://schemas.openxmlformats.org/officeDocument/2006/relationships/image" Target="../media/image21.svg"/><Relationship Id="rId9" Type="http://schemas.openxmlformats.org/officeDocument/2006/relationships/image" Target="../media/image158.png"/><Relationship Id="rId14" Type="http://schemas.openxmlformats.org/officeDocument/2006/relationships/image" Target="../media/image163.svg"/><Relationship Id="rId22" Type="http://schemas.openxmlformats.org/officeDocument/2006/relationships/image" Target="../media/image83.svg"/></Relationships>
</file>

<file path=ppt/slides/_rels/slide21.xml.rels><?xml version="1.0" encoding="UTF-8" standalone="yes"?>
<Relationships xmlns="http://schemas.openxmlformats.org/package/2006/relationships"><Relationship Id="rId8" Type="http://schemas.openxmlformats.org/officeDocument/2006/relationships/image" Target="../media/image173.svg"/><Relationship Id="rId13" Type="http://schemas.openxmlformats.org/officeDocument/2006/relationships/image" Target="../media/image178.png"/><Relationship Id="rId3" Type="http://schemas.openxmlformats.org/officeDocument/2006/relationships/image" Target="../media/image168.png"/><Relationship Id="rId7" Type="http://schemas.openxmlformats.org/officeDocument/2006/relationships/image" Target="../media/image172.png"/><Relationship Id="rId12" Type="http://schemas.openxmlformats.org/officeDocument/2006/relationships/image" Target="../media/image177.sv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71.svg"/><Relationship Id="rId11" Type="http://schemas.openxmlformats.org/officeDocument/2006/relationships/image" Target="../media/image176.png"/><Relationship Id="rId5" Type="http://schemas.openxmlformats.org/officeDocument/2006/relationships/image" Target="../media/image170.png"/><Relationship Id="rId10" Type="http://schemas.openxmlformats.org/officeDocument/2006/relationships/image" Target="../media/image175.svg"/><Relationship Id="rId4" Type="http://schemas.openxmlformats.org/officeDocument/2006/relationships/image" Target="../media/image169.svg"/><Relationship Id="rId9" Type="http://schemas.openxmlformats.org/officeDocument/2006/relationships/image" Target="../media/image174.png"/><Relationship Id="rId14" Type="http://schemas.openxmlformats.org/officeDocument/2006/relationships/image" Target="../media/image179.svg"/></Relationships>
</file>

<file path=ppt/slides/_rels/slide22.xml.rels><?xml version="1.0" encoding="UTF-8" standalone="yes"?>
<Relationships xmlns="http://schemas.openxmlformats.org/package/2006/relationships"><Relationship Id="rId8" Type="http://schemas.openxmlformats.org/officeDocument/2006/relationships/image" Target="../media/image183.svg"/><Relationship Id="rId13" Type="http://schemas.openxmlformats.org/officeDocument/2006/relationships/image" Target="../media/image188.png"/><Relationship Id="rId3" Type="http://schemas.openxmlformats.org/officeDocument/2006/relationships/image" Target="../media/image32.png"/><Relationship Id="rId7" Type="http://schemas.openxmlformats.org/officeDocument/2006/relationships/image" Target="../media/image182.png"/><Relationship Id="rId12" Type="http://schemas.openxmlformats.org/officeDocument/2006/relationships/image" Target="../media/image187.sv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81.svg"/><Relationship Id="rId11" Type="http://schemas.openxmlformats.org/officeDocument/2006/relationships/image" Target="../media/image186.png"/><Relationship Id="rId5" Type="http://schemas.openxmlformats.org/officeDocument/2006/relationships/image" Target="../media/image180.png"/><Relationship Id="rId15" Type="http://schemas.openxmlformats.org/officeDocument/2006/relationships/image" Target="../media/image190.png"/><Relationship Id="rId10" Type="http://schemas.openxmlformats.org/officeDocument/2006/relationships/image" Target="../media/image185.svg"/><Relationship Id="rId4" Type="http://schemas.openxmlformats.org/officeDocument/2006/relationships/image" Target="../media/image33.svg"/><Relationship Id="rId9" Type="http://schemas.openxmlformats.org/officeDocument/2006/relationships/image" Target="../media/image184.png"/><Relationship Id="rId14" Type="http://schemas.openxmlformats.org/officeDocument/2006/relationships/image" Target="../media/image189.svg"/></Relationships>
</file>

<file path=ppt/slides/_rels/slide23.xml.rels><?xml version="1.0" encoding="UTF-8" standalone="yes"?>
<Relationships xmlns="http://schemas.openxmlformats.org/package/2006/relationships"><Relationship Id="rId8" Type="http://schemas.openxmlformats.org/officeDocument/2006/relationships/image" Target="../media/image194.svg"/><Relationship Id="rId13" Type="http://schemas.openxmlformats.org/officeDocument/2006/relationships/image" Target="../media/image199.png"/><Relationship Id="rId18" Type="http://schemas.openxmlformats.org/officeDocument/2006/relationships/image" Target="../media/image204.svg"/><Relationship Id="rId26" Type="http://schemas.openxmlformats.org/officeDocument/2006/relationships/image" Target="../media/image212.svg"/><Relationship Id="rId3" Type="http://schemas.openxmlformats.org/officeDocument/2006/relationships/image" Target="../media/image44.png"/><Relationship Id="rId21" Type="http://schemas.openxmlformats.org/officeDocument/2006/relationships/image" Target="../media/image207.png"/><Relationship Id="rId7" Type="http://schemas.openxmlformats.org/officeDocument/2006/relationships/image" Target="../media/image193.png"/><Relationship Id="rId12" Type="http://schemas.openxmlformats.org/officeDocument/2006/relationships/image" Target="../media/image198.svg"/><Relationship Id="rId17" Type="http://schemas.openxmlformats.org/officeDocument/2006/relationships/image" Target="../media/image203.png"/><Relationship Id="rId25" Type="http://schemas.openxmlformats.org/officeDocument/2006/relationships/image" Target="../media/image211.png"/><Relationship Id="rId2" Type="http://schemas.openxmlformats.org/officeDocument/2006/relationships/notesSlide" Target="../notesSlides/notesSlide22.xml"/><Relationship Id="rId16" Type="http://schemas.openxmlformats.org/officeDocument/2006/relationships/image" Target="../media/image202.svg"/><Relationship Id="rId20" Type="http://schemas.openxmlformats.org/officeDocument/2006/relationships/image" Target="../media/image206.svg"/><Relationship Id="rId29"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192.svg"/><Relationship Id="rId11" Type="http://schemas.openxmlformats.org/officeDocument/2006/relationships/image" Target="../media/image197.png"/><Relationship Id="rId24" Type="http://schemas.openxmlformats.org/officeDocument/2006/relationships/image" Target="../media/image210.svg"/><Relationship Id="rId5" Type="http://schemas.openxmlformats.org/officeDocument/2006/relationships/image" Target="../media/image191.png"/><Relationship Id="rId15" Type="http://schemas.openxmlformats.org/officeDocument/2006/relationships/image" Target="../media/image201.png"/><Relationship Id="rId23" Type="http://schemas.openxmlformats.org/officeDocument/2006/relationships/image" Target="../media/image209.png"/><Relationship Id="rId28" Type="http://schemas.openxmlformats.org/officeDocument/2006/relationships/image" Target="../media/image214.svg"/><Relationship Id="rId10" Type="http://schemas.openxmlformats.org/officeDocument/2006/relationships/image" Target="../media/image196.svg"/><Relationship Id="rId19" Type="http://schemas.openxmlformats.org/officeDocument/2006/relationships/image" Target="../media/image205.png"/><Relationship Id="rId4" Type="http://schemas.openxmlformats.org/officeDocument/2006/relationships/image" Target="../media/image45.svg"/><Relationship Id="rId9" Type="http://schemas.openxmlformats.org/officeDocument/2006/relationships/image" Target="../media/image195.png"/><Relationship Id="rId14" Type="http://schemas.openxmlformats.org/officeDocument/2006/relationships/image" Target="../media/image200.svg"/><Relationship Id="rId22" Type="http://schemas.openxmlformats.org/officeDocument/2006/relationships/image" Target="../media/image208.svg"/><Relationship Id="rId27" Type="http://schemas.openxmlformats.org/officeDocument/2006/relationships/image" Target="../media/image213.png"/><Relationship Id="rId30" Type="http://schemas.openxmlformats.org/officeDocument/2006/relationships/image" Target="../media/image31.svg"/></Relationships>
</file>

<file path=ppt/slides/_rels/slide24.xml.rels><?xml version="1.0" encoding="UTF-8" standalone="yes"?>
<Relationships xmlns="http://schemas.openxmlformats.org/package/2006/relationships"><Relationship Id="rId8" Type="http://schemas.openxmlformats.org/officeDocument/2006/relationships/image" Target="../media/image220.svg"/><Relationship Id="rId3" Type="http://schemas.openxmlformats.org/officeDocument/2006/relationships/image" Target="../media/image215.png"/><Relationship Id="rId7" Type="http://schemas.openxmlformats.org/officeDocument/2006/relationships/image" Target="../media/image219.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18.svg"/><Relationship Id="rId11" Type="http://schemas.openxmlformats.org/officeDocument/2006/relationships/image" Target="../media/image31.svg"/><Relationship Id="rId5" Type="http://schemas.openxmlformats.org/officeDocument/2006/relationships/image" Target="../media/image217.png"/><Relationship Id="rId10" Type="http://schemas.openxmlformats.org/officeDocument/2006/relationships/image" Target="../media/image30.png"/><Relationship Id="rId4" Type="http://schemas.openxmlformats.org/officeDocument/2006/relationships/image" Target="../media/image216.svg"/><Relationship Id="rId9" Type="http://schemas.openxmlformats.org/officeDocument/2006/relationships/image" Target="../media/image221.png"/></Relationships>
</file>

<file path=ppt/slides/_rels/slide25.xml.rels><?xml version="1.0" encoding="UTF-8" standalone="yes"?>
<Relationships xmlns="http://schemas.openxmlformats.org/package/2006/relationships"><Relationship Id="rId3" Type="http://schemas.openxmlformats.org/officeDocument/2006/relationships/image" Target="../media/image222.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224.svg"/><Relationship Id="rId4" Type="http://schemas.openxmlformats.org/officeDocument/2006/relationships/image" Target="../media/image223.png"/></Relationships>
</file>

<file path=ppt/slides/_rels/slide26.xml.rels><?xml version="1.0" encoding="UTF-8" standalone="yes"?>
<Relationships xmlns="http://schemas.openxmlformats.org/package/2006/relationships"><Relationship Id="rId8" Type="http://schemas.openxmlformats.org/officeDocument/2006/relationships/image" Target="../media/image228.svg"/><Relationship Id="rId13" Type="http://schemas.openxmlformats.org/officeDocument/2006/relationships/image" Target="../media/image233.png"/><Relationship Id="rId18" Type="http://schemas.openxmlformats.org/officeDocument/2006/relationships/image" Target="../media/image238.svg"/><Relationship Id="rId26" Type="http://schemas.openxmlformats.org/officeDocument/2006/relationships/image" Target="../media/image4.svg"/><Relationship Id="rId3" Type="http://schemas.openxmlformats.org/officeDocument/2006/relationships/image" Target="../media/image56.png"/><Relationship Id="rId21" Type="http://schemas.openxmlformats.org/officeDocument/2006/relationships/image" Target="../media/image36.png"/><Relationship Id="rId7" Type="http://schemas.openxmlformats.org/officeDocument/2006/relationships/image" Target="../media/image227.png"/><Relationship Id="rId12" Type="http://schemas.openxmlformats.org/officeDocument/2006/relationships/image" Target="../media/image232.svg"/><Relationship Id="rId17" Type="http://schemas.openxmlformats.org/officeDocument/2006/relationships/image" Target="../media/image237.png"/><Relationship Id="rId25" Type="http://schemas.openxmlformats.org/officeDocument/2006/relationships/image" Target="../media/image3.png"/><Relationship Id="rId2" Type="http://schemas.openxmlformats.org/officeDocument/2006/relationships/notesSlide" Target="../notesSlides/notesSlide25.xml"/><Relationship Id="rId16" Type="http://schemas.openxmlformats.org/officeDocument/2006/relationships/image" Target="../media/image236.svg"/><Relationship Id="rId20" Type="http://schemas.openxmlformats.org/officeDocument/2006/relationships/image" Target="../media/image240.svg"/><Relationship Id="rId1" Type="http://schemas.openxmlformats.org/officeDocument/2006/relationships/slideLayout" Target="../slideLayouts/slideLayout7.xml"/><Relationship Id="rId6" Type="http://schemas.openxmlformats.org/officeDocument/2006/relationships/image" Target="../media/image226.svg"/><Relationship Id="rId11" Type="http://schemas.openxmlformats.org/officeDocument/2006/relationships/image" Target="../media/image231.png"/><Relationship Id="rId24" Type="http://schemas.openxmlformats.org/officeDocument/2006/relationships/image" Target="../media/image10.svg"/><Relationship Id="rId5" Type="http://schemas.openxmlformats.org/officeDocument/2006/relationships/image" Target="../media/image225.png"/><Relationship Id="rId15" Type="http://schemas.openxmlformats.org/officeDocument/2006/relationships/image" Target="../media/image235.png"/><Relationship Id="rId23" Type="http://schemas.openxmlformats.org/officeDocument/2006/relationships/image" Target="../media/image9.png"/><Relationship Id="rId10" Type="http://schemas.openxmlformats.org/officeDocument/2006/relationships/image" Target="../media/image230.svg"/><Relationship Id="rId19" Type="http://schemas.openxmlformats.org/officeDocument/2006/relationships/image" Target="../media/image239.png"/><Relationship Id="rId4" Type="http://schemas.openxmlformats.org/officeDocument/2006/relationships/image" Target="../media/image57.svg"/><Relationship Id="rId9" Type="http://schemas.openxmlformats.org/officeDocument/2006/relationships/image" Target="../media/image229.png"/><Relationship Id="rId14" Type="http://schemas.openxmlformats.org/officeDocument/2006/relationships/image" Target="../media/image234.svg"/><Relationship Id="rId22" Type="http://schemas.openxmlformats.org/officeDocument/2006/relationships/image" Target="../media/image37.svg"/></Relationships>
</file>

<file path=ppt/slides/_rels/slide2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3.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242.svg"/><Relationship Id="rId5" Type="http://schemas.openxmlformats.org/officeDocument/2006/relationships/image" Target="../media/image241.png"/><Relationship Id="rId4" Type="http://schemas.openxmlformats.org/officeDocument/2006/relationships/image" Target="../media/image21.svg"/><Relationship Id="rId9" Type="http://schemas.openxmlformats.org/officeDocument/2006/relationships/image" Target="../media/image31.sv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4.sv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44.png"/><Relationship Id="rId4" Type="http://schemas.openxmlformats.org/officeDocument/2006/relationships/image" Target="../media/image33.svg"/></Relationships>
</file>

<file path=ppt/slides/_rels/slide29.xml.rels><?xml version="1.0" encoding="UTF-8" standalone="yes"?>
<Relationships xmlns="http://schemas.openxmlformats.org/package/2006/relationships"><Relationship Id="rId8" Type="http://schemas.openxmlformats.org/officeDocument/2006/relationships/image" Target="../media/image246.svg"/><Relationship Id="rId13" Type="http://schemas.openxmlformats.org/officeDocument/2006/relationships/image" Target="../media/image251.png"/><Relationship Id="rId18" Type="http://schemas.openxmlformats.org/officeDocument/2006/relationships/image" Target="../media/image256.svg"/><Relationship Id="rId3" Type="http://schemas.openxmlformats.org/officeDocument/2006/relationships/image" Target="../media/image1.png"/><Relationship Id="rId21" Type="http://schemas.openxmlformats.org/officeDocument/2006/relationships/image" Target="../media/image259.svg"/><Relationship Id="rId7" Type="http://schemas.openxmlformats.org/officeDocument/2006/relationships/image" Target="../media/image245.png"/><Relationship Id="rId12" Type="http://schemas.openxmlformats.org/officeDocument/2006/relationships/image" Target="../media/image250.svg"/><Relationship Id="rId17" Type="http://schemas.openxmlformats.org/officeDocument/2006/relationships/image" Target="../media/image255.png"/><Relationship Id="rId25" Type="http://schemas.openxmlformats.org/officeDocument/2006/relationships/image" Target="../media/image85.svg"/><Relationship Id="rId2" Type="http://schemas.openxmlformats.org/officeDocument/2006/relationships/notesSlide" Target="../notesSlides/notesSlide28.xml"/><Relationship Id="rId16" Type="http://schemas.openxmlformats.org/officeDocument/2006/relationships/image" Target="../media/image254.svg"/><Relationship Id="rId20" Type="http://schemas.openxmlformats.org/officeDocument/2006/relationships/image" Target="../media/image258.png"/><Relationship Id="rId1" Type="http://schemas.openxmlformats.org/officeDocument/2006/relationships/slideLayout" Target="../slideLayouts/slideLayout7.xml"/><Relationship Id="rId6" Type="http://schemas.openxmlformats.org/officeDocument/2006/relationships/image" Target="../media/image64.svg"/><Relationship Id="rId11" Type="http://schemas.openxmlformats.org/officeDocument/2006/relationships/image" Target="../media/image249.png"/><Relationship Id="rId24" Type="http://schemas.openxmlformats.org/officeDocument/2006/relationships/image" Target="../media/image84.png"/><Relationship Id="rId5" Type="http://schemas.openxmlformats.org/officeDocument/2006/relationships/image" Target="../media/image63.png"/><Relationship Id="rId15" Type="http://schemas.openxmlformats.org/officeDocument/2006/relationships/image" Target="../media/image253.png"/><Relationship Id="rId23" Type="http://schemas.openxmlformats.org/officeDocument/2006/relationships/image" Target="../media/image83.svg"/><Relationship Id="rId10" Type="http://schemas.openxmlformats.org/officeDocument/2006/relationships/image" Target="../media/image248.svg"/><Relationship Id="rId19" Type="http://schemas.openxmlformats.org/officeDocument/2006/relationships/image" Target="../media/image257.png"/><Relationship Id="rId4" Type="http://schemas.openxmlformats.org/officeDocument/2006/relationships/image" Target="../media/image2.svg"/><Relationship Id="rId9" Type="http://schemas.openxmlformats.org/officeDocument/2006/relationships/image" Target="../media/image247.png"/><Relationship Id="rId14" Type="http://schemas.openxmlformats.org/officeDocument/2006/relationships/image" Target="../media/image252.svg"/><Relationship Id="rId22" Type="http://schemas.openxmlformats.org/officeDocument/2006/relationships/image" Target="../media/image82.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3.svg"/><Relationship Id="rId7" Type="http://schemas.openxmlformats.org/officeDocument/2006/relationships/image" Target="../media/image37.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 Id="rId9" Type="http://schemas.openxmlformats.org/officeDocument/2006/relationships/image" Target="../media/image10.svg"/></Relationships>
</file>

<file path=ppt/slides/_rels/slide30.xml.rels><?xml version="1.0" encoding="UTF-8" standalone="yes"?>
<Relationships xmlns="http://schemas.openxmlformats.org/package/2006/relationships"><Relationship Id="rId8" Type="http://schemas.openxmlformats.org/officeDocument/2006/relationships/image" Target="../media/image261.svg"/><Relationship Id="rId13" Type="http://schemas.openxmlformats.org/officeDocument/2006/relationships/image" Target="../media/image266.png"/><Relationship Id="rId18" Type="http://schemas.openxmlformats.org/officeDocument/2006/relationships/image" Target="../media/image271.svg"/><Relationship Id="rId3" Type="http://schemas.openxmlformats.org/officeDocument/2006/relationships/image" Target="../media/image20.png"/><Relationship Id="rId21" Type="http://schemas.openxmlformats.org/officeDocument/2006/relationships/image" Target="../media/image82.png"/><Relationship Id="rId7" Type="http://schemas.openxmlformats.org/officeDocument/2006/relationships/image" Target="../media/image260.png"/><Relationship Id="rId12" Type="http://schemas.openxmlformats.org/officeDocument/2006/relationships/image" Target="../media/image265.svg"/><Relationship Id="rId17" Type="http://schemas.openxmlformats.org/officeDocument/2006/relationships/image" Target="../media/image270.png"/><Relationship Id="rId2" Type="http://schemas.openxmlformats.org/officeDocument/2006/relationships/notesSlide" Target="../notesSlides/notesSlide29.xml"/><Relationship Id="rId16" Type="http://schemas.openxmlformats.org/officeDocument/2006/relationships/image" Target="../media/image269.svg"/><Relationship Id="rId20" Type="http://schemas.openxmlformats.org/officeDocument/2006/relationships/image" Target="../media/image259.svg"/><Relationship Id="rId1" Type="http://schemas.openxmlformats.org/officeDocument/2006/relationships/slideLayout" Target="../slideLayouts/slideLayout7.xml"/><Relationship Id="rId6" Type="http://schemas.openxmlformats.org/officeDocument/2006/relationships/image" Target="../media/image23.svg"/><Relationship Id="rId11" Type="http://schemas.openxmlformats.org/officeDocument/2006/relationships/image" Target="../media/image264.png"/><Relationship Id="rId24" Type="http://schemas.openxmlformats.org/officeDocument/2006/relationships/image" Target="../media/image85.svg"/><Relationship Id="rId5" Type="http://schemas.openxmlformats.org/officeDocument/2006/relationships/image" Target="../media/image22.png"/><Relationship Id="rId15" Type="http://schemas.openxmlformats.org/officeDocument/2006/relationships/image" Target="../media/image268.png"/><Relationship Id="rId23" Type="http://schemas.openxmlformats.org/officeDocument/2006/relationships/image" Target="../media/image84.png"/><Relationship Id="rId10" Type="http://schemas.openxmlformats.org/officeDocument/2006/relationships/image" Target="../media/image263.svg"/><Relationship Id="rId19" Type="http://schemas.openxmlformats.org/officeDocument/2006/relationships/image" Target="../media/image258.png"/><Relationship Id="rId4" Type="http://schemas.openxmlformats.org/officeDocument/2006/relationships/image" Target="../media/image21.svg"/><Relationship Id="rId9" Type="http://schemas.openxmlformats.org/officeDocument/2006/relationships/image" Target="../media/image262.png"/><Relationship Id="rId14" Type="http://schemas.openxmlformats.org/officeDocument/2006/relationships/image" Target="../media/image267.svg"/><Relationship Id="rId22" Type="http://schemas.openxmlformats.org/officeDocument/2006/relationships/image" Target="../media/image83.svg"/></Relationships>
</file>

<file path=ppt/slides/_rels/slide31.xml.rels><?xml version="1.0" encoding="UTF-8" standalone="yes"?>
<Relationships xmlns="http://schemas.openxmlformats.org/package/2006/relationships"><Relationship Id="rId8" Type="http://schemas.openxmlformats.org/officeDocument/2006/relationships/image" Target="../media/image273.svg"/><Relationship Id="rId3" Type="http://schemas.openxmlformats.org/officeDocument/2006/relationships/image" Target="../media/image1.png"/><Relationship Id="rId7" Type="http://schemas.openxmlformats.org/officeDocument/2006/relationships/image" Target="../media/image272.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64.svg"/><Relationship Id="rId5" Type="http://schemas.openxmlformats.org/officeDocument/2006/relationships/image" Target="../media/image63.png"/><Relationship Id="rId4" Type="http://schemas.openxmlformats.org/officeDocument/2006/relationships/image" Target="../media/image2.svg"/><Relationship Id="rId9" Type="http://schemas.openxmlformats.org/officeDocument/2006/relationships/image" Target="../media/image274.png"/></Relationships>
</file>

<file path=ppt/slides/_rels/slide32.xml.rels><?xml version="1.0" encoding="UTF-8" standalone="yes"?>
<Relationships xmlns="http://schemas.openxmlformats.org/package/2006/relationships"><Relationship Id="rId8" Type="http://schemas.openxmlformats.org/officeDocument/2006/relationships/image" Target="../media/image280.png"/><Relationship Id="rId13" Type="http://schemas.openxmlformats.org/officeDocument/2006/relationships/image" Target="../media/image273.svg"/><Relationship Id="rId3" Type="http://schemas.openxmlformats.org/officeDocument/2006/relationships/image" Target="../media/image275.png"/><Relationship Id="rId7" Type="http://schemas.openxmlformats.org/officeDocument/2006/relationships/image" Target="../media/image279.svg"/><Relationship Id="rId12" Type="http://schemas.openxmlformats.org/officeDocument/2006/relationships/image" Target="../media/image272.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278.png"/><Relationship Id="rId11" Type="http://schemas.openxmlformats.org/officeDocument/2006/relationships/image" Target="../media/image283.svg"/><Relationship Id="rId5" Type="http://schemas.openxmlformats.org/officeDocument/2006/relationships/image" Target="../media/image277.jpeg"/><Relationship Id="rId10" Type="http://schemas.openxmlformats.org/officeDocument/2006/relationships/image" Target="../media/image282.png"/><Relationship Id="rId4" Type="http://schemas.openxmlformats.org/officeDocument/2006/relationships/image" Target="../media/image276.svg"/><Relationship Id="rId9" Type="http://schemas.openxmlformats.org/officeDocument/2006/relationships/image" Target="../media/image281.svg"/></Relationships>
</file>

<file path=ppt/slides/_rels/slide33.xml.rels><?xml version="1.0" encoding="UTF-8" standalone="yes"?>
<Relationships xmlns="http://schemas.openxmlformats.org/package/2006/relationships"><Relationship Id="rId117" Type="http://schemas.openxmlformats.org/officeDocument/2006/relationships/image" Target="../media/image398.svg"/><Relationship Id="rId21" Type="http://schemas.openxmlformats.org/officeDocument/2006/relationships/image" Target="../media/image302.svg"/><Relationship Id="rId42" Type="http://schemas.openxmlformats.org/officeDocument/2006/relationships/image" Target="../media/image323.png"/><Relationship Id="rId63" Type="http://schemas.openxmlformats.org/officeDocument/2006/relationships/image" Target="../media/image344.svg"/><Relationship Id="rId84" Type="http://schemas.openxmlformats.org/officeDocument/2006/relationships/image" Target="../media/image365.png"/><Relationship Id="rId138" Type="http://schemas.openxmlformats.org/officeDocument/2006/relationships/image" Target="../media/image419.png"/><Relationship Id="rId159" Type="http://schemas.openxmlformats.org/officeDocument/2006/relationships/image" Target="../media/image440.svg"/><Relationship Id="rId170" Type="http://schemas.openxmlformats.org/officeDocument/2006/relationships/image" Target="../media/image451.png"/><Relationship Id="rId191" Type="http://schemas.openxmlformats.org/officeDocument/2006/relationships/image" Target="../media/image472.svg"/><Relationship Id="rId205" Type="http://schemas.openxmlformats.org/officeDocument/2006/relationships/image" Target="../media/image486.svg"/><Relationship Id="rId107" Type="http://schemas.openxmlformats.org/officeDocument/2006/relationships/image" Target="../media/image388.svg"/><Relationship Id="rId11" Type="http://schemas.openxmlformats.org/officeDocument/2006/relationships/image" Target="../media/image292.svg"/><Relationship Id="rId32" Type="http://schemas.openxmlformats.org/officeDocument/2006/relationships/image" Target="../media/image313.png"/><Relationship Id="rId53" Type="http://schemas.openxmlformats.org/officeDocument/2006/relationships/image" Target="../media/image334.svg"/><Relationship Id="rId74" Type="http://schemas.openxmlformats.org/officeDocument/2006/relationships/image" Target="../media/image355.png"/><Relationship Id="rId128" Type="http://schemas.openxmlformats.org/officeDocument/2006/relationships/image" Target="../media/image409.png"/><Relationship Id="rId149" Type="http://schemas.openxmlformats.org/officeDocument/2006/relationships/image" Target="../media/image430.svg"/><Relationship Id="rId5" Type="http://schemas.openxmlformats.org/officeDocument/2006/relationships/image" Target="../media/image286.png"/><Relationship Id="rId95" Type="http://schemas.openxmlformats.org/officeDocument/2006/relationships/image" Target="../media/image376.svg"/><Relationship Id="rId160" Type="http://schemas.openxmlformats.org/officeDocument/2006/relationships/image" Target="../media/image441.png"/><Relationship Id="rId181" Type="http://schemas.openxmlformats.org/officeDocument/2006/relationships/image" Target="../media/image462.svg"/><Relationship Id="rId22" Type="http://schemas.openxmlformats.org/officeDocument/2006/relationships/image" Target="../media/image303.png"/><Relationship Id="rId43" Type="http://schemas.openxmlformats.org/officeDocument/2006/relationships/image" Target="../media/image324.svg"/><Relationship Id="rId64" Type="http://schemas.openxmlformats.org/officeDocument/2006/relationships/image" Target="../media/image345.png"/><Relationship Id="rId118" Type="http://schemas.openxmlformats.org/officeDocument/2006/relationships/image" Target="../media/image399.png"/><Relationship Id="rId139" Type="http://schemas.openxmlformats.org/officeDocument/2006/relationships/image" Target="../media/image420.svg"/><Relationship Id="rId85" Type="http://schemas.openxmlformats.org/officeDocument/2006/relationships/image" Target="../media/image366.svg"/><Relationship Id="rId150" Type="http://schemas.openxmlformats.org/officeDocument/2006/relationships/image" Target="../media/image431.png"/><Relationship Id="rId171" Type="http://schemas.openxmlformats.org/officeDocument/2006/relationships/image" Target="../media/image452.svg"/><Relationship Id="rId192" Type="http://schemas.openxmlformats.org/officeDocument/2006/relationships/image" Target="../media/image473.png"/><Relationship Id="rId206" Type="http://schemas.openxmlformats.org/officeDocument/2006/relationships/image" Target="../media/image487.png"/><Relationship Id="rId12" Type="http://schemas.openxmlformats.org/officeDocument/2006/relationships/image" Target="../media/image293.png"/><Relationship Id="rId33" Type="http://schemas.openxmlformats.org/officeDocument/2006/relationships/image" Target="../media/image314.svg"/><Relationship Id="rId108" Type="http://schemas.openxmlformats.org/officeDocument/2006/relationships/image" Target="../media/image389.png"/><Relationship Id="rId129" Type="http://schemas.openxmlformats.org/officeDocument/2006/relationships/image" Target="../media/image410.svg"/><Relationship Id="rId54" Type="http://schemas.openxmlformats.org/officeDocument/2006/relationships/image" Target="../media/image335.png"/><Relationship Id="rId75" Type="http://schemas.openxmlformats.org/officeDocument/2006/relationships/image" Target="../media/image356.svg"/><Relationship Id="rId96" Type="http://schemas.openxmlformats.org/officeDocument/2006/relationships/image" Target="../media/image377.png"/><Relationship Id="rId140" Type="http://schemas.openxmlformats.org/officeDocument/2006/relationships/image" Target="../media/image421.png"/><Relationship Id="rId161" Type="http://schemas.openxmlformats.org/officeDocument/2006/relationships/image" Target="../media/image442.svg"/><Relationship Id="rId182" Type="http://schemas.openxmlformats.org/officeDocument/2006/relationships/image" Target="../media/image463.png"/><Relationship Id="rId6" Type="http://schemas.openxmlformats.org/officeDocument/2006/relationships/image" Target="../media/image287.png"/><Relationship Id="rId23" Type="http://schemas.openxmlformats.org/officeDocument/2006/relationships/image" Target="../media/image304.svg"/><Relationship Id="rId119" Type="http://schemas.openxmlformats.org/officeDocument/2006/relationships/image" Target="../media/image400.svg"/><Relationship Id="rId44" Type="http://schemas.openxmlformats.org/officeDocument/2006/relationships/image" Target="../media/image325.png"/><Relationship Id="rId65" Type="http://schemas.openxmlformats.org/officeDocument/2006/relationships/image" Target="../media/image346.svg"/><Relationship Id="rId86" Type="http://schemas.openxmlformats.org/officeDocument/2006/relationships/image" Target="../media/image367.png"/><Relationship Id="rId130" Type="http://schemas.openxmlformats.org/officeDocument/2006/relationships/image" Target="../media/image411.png"/><Relationship Id="rId151" Type="http://schemas.openxmlformats.org/officeDocument/2006/relationships/image" Target="../media/image432.svg"/><Relationship Id="rId172" Type="http://schemas.openxmlformats.org/officeDocument/2006/relationships/image" Target="../media/image453.png"/><Relationship Id="rId193" Type="http://schemas.openxmlformats.org/officeDocument/2006/relationships/image" Target="../media/image474.svg"/><Relationship Id="rId207" Type="http://schemas.openxmlformats.org/officeDocument/2006/relationships/image" Target="../media/image488.svg"/><Relationship Id="rId13" Type="http://schemas.openxmlformats.org/officeDocument/2006/relationships/image" Target="../media/image294.svg"/><Relationship Id="rId109" Type="http://schemas.openxmlformats.org/officeDocument/2006/relationships/image" Target="../media/image390.svg"/><Relationship Id="rId34" Type="http://schemas.openxmlformats.org/officeDocument/2006/relationships/image" Target="../media/image315.png"/><Relationship Id="rId55" Type="http://schemas.openxmlformats.org/officeDocument/2006/relationships/image" Target="../media/image336.svg"/><Relationship Id="rId76" Type="http://schemas.openxmlformats.org/officeDocument/2006/relationships/image" Target="../media/image357.png"/><Relationship Id="rId97" Type="http://schemas.openxmlformats.org/officeDocument/2006/relationships/image" Target="../media/image378.svg"/><Relationship Id="rId120" Type="http://schemas.openxmlformats.org/officeDocument/2006/relationships/image" Target="../media/image401.png"/><Relationship Id="rId141" Type="http://schemas.openxmlformats.org/officeDocument/2006/relationships/image" Target="../media/image422.svg"/><Relationship Id="rId7" Type="http://schemas.openxmlformats.org/officeDocument/2006/relationships/image" Target="../media/image288.svg"/><Relationship Id="rId162" Type="http://schemas.openxmlformats.org/officeDocument/2006/relationships/image" Target="../media/image443.png"/><Relationship Id="rId183" Type="http://schemas.openxmlformats.org/officeDocument/2006/relationships/image" Target="../media/image464.svg"/><Relationship Id="rId24" Type="http://schemas.openxmlformats.org/officeDocument/2006/relationships/image" Target="../media/image305.png"/><Relationship Id="rId45" Type="http://schemas.openxmlformats.org/officeDocument/2006/relationships/image" Target="../media/image326.svg"/><Relationship Id="rId66" Type="http://schemas.openxmlformats.org/officeDocument/2006/relationships/image" Target="../media/image347.png"/><Relationship Id="rId87" Type="http://schemas.openxmlformats.org/officeDocument/2006/relationships/image" Target="../media/image368.svg"/><Relationship Id="rId110" Type="http://schemas.openxmlformats.org/officeDocument/2006/relationships/image" Target="../media/image391.png"/><Relationship Id="rId131" Type="http://schemas.openxmlformats.org/officeDocument/2006/relationships/image" Target="../media/image412.svg"/><Relationship Id="rId152" Type="http://schemas.openxmlformats.org/officeDocument/2006/relationships/image" Target="../media/image433.png"/><Relationship Id="rId173" Type="http://schemas.openxmlformats.org/officeDocument/2006/relationships/image" Target="../media/image454.svg"/><Relationship Id="rId194" Type="http://schemas.openxmlformats.org/officeDocument/2006/relationships/image" Target="../media/image475.png"/><Relationship Id="rId208" Type="http://schemas.openxmlformats.org/officeDocument/2006/relationships/image" Target="../media/image489.png"/><Relationship Id="rId19" Type="http://schemas.openxmlformats.org/officeDocument/2006/relationships/image" Target="../media/image300.svg"/><Relationship Id="rId14" Type="http://schemas.openxmlformats.org/officeDocument/2006/relationships/image" Target="../media/image295.png"/><Relationship Id="rId30" Type="http://schemas.openxmlformats.org/officeDocument/2006/relationships/image" Target="../media/image311.png"/><Relationship Id="rId35" Type="http://schemas.openxmlformats.org/officeDocument/2006/relationships/image" Target="../media/image316.svg"/><Relationship Id="rId56" Type="http://schemas.openxmlformats.org/officeDocument/2006/relationships/image" Target="../media/image337.png"/><Relationship Id="rId77" Type="http://schemas.openxmlformats.org/officeDocument/2006/relationships/image" Target="../media/image358.svg"/><Relationship Id="rId100" Type="http://schemas.openxmlformats.org/officeDocument/2006/relationships/image" Target="../media/image381.png"/><Relationship Id="rId105" Type="http://schemas.openxmlformats.org/officeDocument/2006/relationships/image" Target="../media/image386.svg"/><Relationship Id="rId126" Type="http://schemas.openxmlformats.org/officeDocument/2006/relationships/image" Target="../media/image407.png"/><Relationship Id="rId147" Type="http://schemas.openxmlformats.org/officeDocument/2006/relationships/image" Target="../media/image428.svg"/><Relationship Id="rId168" Type="http://schemas.openxmlformats.org/officeDocument/2006/relationships/image" Target="../media/image449.png"/><Relationship Id="rId8" Type="http://schemas.openxmlformats.org/officeDocument/2006/relationships/image" Target="../media/image289.png"/><Relationship Id="rId51" Type="http://schemas.openxmlformats.org/officeDocument/2006/relationships/image" Target="../media/image332.svg"/><Relationship Id="rId72" Type="http://schemas.openxmlformats.org/officeDocument/2006/relationships/image" Target="../media/image353.png"/><Relationship Id="rId93" Type="http://schemas.openxmlformats.org/officeDocument/2006/relationships/image" Target="../media/image374.svg"/><Relationship Id="rId98" Type="http://schemas.openxmlformats.org/officeDocument/2006/relationships/image" Target="../media/image379.png"/><Relationship Id="rId121" Type="http://schemas.openxmlformats.org/officeDocument/2006/relationships/image" Target="../media/image402.svg"/><Relationship Id="rId142" Type="http://schemas.openxmlformats.org/officeDocument/2006/relationships/image" Target="../media/image423.png"/><Relationship Id="rId163" Type="http://schemas.openxmlformats.org/officeDocument/2006/relationships/image" Target="../media/image444.svg"/><Relationship Id="rId184" Type="http://schemas.openxmlformats.org/officeDocument/2006/relationships/image" Target="../media/image465.png"/><Relationship Id="rId189" Type="http://schemas.openxmlformats.org/officeDocument/2006/relationships/image" Target="../media/image470.svg"/><Relationship Id="rId3" Type="http://schemas.openxmlformats.org/officeDocument/2006/relationships/image" Target="../media/image284.png"/><Relationship Id="rId25" Type="http://schemas.openxmlformats.org/officeDocument/2006/relationships/image" Target="../media/image306.svg"/><Relationship Id="rId46" Type="http://schemas.openxmlformats.org/officeDocument/2006/relationships/image" Target="../media/image327.png"/><Relationship Id="rId67" Type="http://schemas.openxmlformats.org/officeDocument/2006/relationships/image" Target="../media/image348.svg"/><Relationship Id="rId116" Type="http://schemas.openxmlformats.org/officeDocument/2006/relationships/image" Target="../media/image397.png"/><Relationship Id="rId137" Type="http://schemas.openxmlformats.org/officeDocument/2006/relationships/image" Target="../media/image418.svg"/><Relationship Id="rId158" Type="http://schemas.openxmlformats.org/officeDocument/2006/relationships/image" Target="../media/image439.png"/><Relationship Id="rId20" Type="http://schemas.openxmlformats.org/officeDocument/2006/relationships/image" Target="../media/image301.png"/><Relationship Id="rId41" Type="http://schemas.openxmlformats.org/officeDocument/2006/relationships/image" Target="../media/image322.svg"/><Relationship Id="rId62" Type="http://schemas.openxmlformats.org/officeDocument/2006/relationships/image" Target="../media/image343.png"/><Relationship Id="rId83" Type="http://schemas.openxmlformats.org/officeDocument/2006/relationships/image" Target="../media/image364.svg"/><Relationship Id="rId88" Type="http://schemas.openxmlformats.org/officeDocument/2006/relationships/image" Target="../media/image369.png"/><Relationship Id="rId111" Type="http://schemas.openxmlformats.org/officeDocument/2006/relationships/image" Target="../media/image392.svg"/><Relationship Id="rId132" Type="http://schemas.openxmlformats.org/officeDocument/2006/relationships/image" Target="../media/image413.png"/><Relationship Id="rId153" Type="http://schemas.openxmlformats.org/officeDocument/2006/relationships/image" Target="../media/image434.svg"/><Relationship Id="rId174" Type="http://schemas.openxmlformats.org/officeDocument/2006/relationships/image" Target="../media/image455.png"/><Relationship Id="rId179" Type="http://schemas.openxmlformats.org/officeDocument/2006/relationships/image" Target="../media/image460.svg"/><Relationship Id="rId195" Type="http://schemas.openxmlformats.org/officeDocument/2006/relationships/image" Target="../media/image476.svg"/><Relationship Id="rId209" Type="http://schemas.openxmlformats.org/officeDocument/2006/relationships/image" Target="../media/image490.svg"/><Relationship Id="rId190" Type="http://schemas.openxmlformats.org/officeDocument/2006/relationships/image" Target="../media/image471.png"/><Relationship Id="rId204" Type="http://schemas.openxmlformats.org/officeDocument/2006/relationships/image" Target="../media/image485.png"/><Relationship Id="rId15" Type="http://schemas.openxmlformats.org/officeDocument/2006/relationships/image" Target="../media/image296.svg"/><Relationship Id="rId36" Type="http://schemas.openxmlformats.org/officeDocument/2006/relationships/image" Target="../media/image317.png"/><Relationship Id="rId57" Type="http://schemas.openxmlformats.org/officeDocument/2006/relationships/image" Target="../media/image338.svg"/><Relationship Id="rId106" Type="http://schemas.openxmlformats.org/officeDocument/2006/relationships/image" Target="../media/image387.png"/><Relationship Id="rId127" Type="http://schemas.openxmlformats.org/officeDocument/2006/relationships/image" Target="../media/image408.svg"/><Relationship Id="rId10" Type="http://schemas.openxmlformats.org/officeDocument/2006/relationships/image" Target="../media/image291.png"/><Relationship Id="rId31" Type="http://schemas.openxmlformats.org/officeDocument/2006/relationships/image" Target="../media/image312.svg"/><Relationship Id="rId52" Type="http://schemas.openxmlformats.org/officeDocument/2006/relationships/image" Target="../media/image333.png"/><Relationship Id="rId73" Type="http://schemas.openxmlformats.org/officeDocument/2006/relationships/image" Target="../media/image354.svg"/><Relationship Id="rId78" Type="http://schemas.openxmlformats.org/officeDocument/2006/relationships/image" Target="../media/image359.png"/><Relationship Id="rId94" Type="http://schemas.openxmlformats.org/officeDocument/2006/relationships/image" Target="../media/image375.png"/><Relationship Id="rId99" Type="http://schemas.openxmlformats.org/officeDocument/2006/relationships/image" Target="../media/image380.svg"/><Relationship Id="rId101" Type="http://schemas.openxmlformats.org/officeDocument/2006/relationships/image" Target="../media/image382.svg"/><Relationship Id="rId122" Type="http://schemas.openxmlformats.org/officeDocument/2006/relationships/image" Target="../media/image403.png"/><Relationship Id="rId143" Type="http://schemas.openxmlformats.org/officeDocument/2006/relationships/image" Target="../media/image424.svg"/><Relationship Id="rId148" Type="http://schemas.openxmlformats.org/officeDocument/2006/relationships/image" Target="../media/image429.png"/><Relationship Id="rId164" Type="http://schemas.openxmlformats.org/officeDocument/2006/relationships/image" Target="../media/image445.png"/><Relationship Id="rId169" Type="http://schemas.openxmlformats.org/officeDocument/2006/relationships/image" Target="../media/image450.svg"/><Relationship Id="rId185" Type="http://schemas.openxmlformats.org/officeDocument/2006/relationships/image" Target="../media/image466.svg"/><Relationship Id="rId4" Type="http://schemas.openxmlformats.org/officeDocument/2006/relationships/image" Target="../media/image285.png"/><Relationship Id="rId9" Type="http://schemas.openxmlformats.org/officeDocument/2006/relationships/image" Target="../media/image290.svg"/><Relationship Id="rId180" Type="http://schemas.openxmlformats.org/officeDocument/2006/relationships/image" Target="../media/image461.png"/><Relationship Id="rId210" Type="http://schemas.openxmlformats.org/officeDocument/2006/relationships/image" Target="../media/image491.png"/><Relationship Id="rId26" Type="http://schemas.openxmlformats.org/officeDocument/2006/relationships/image" Target="../media/image307.png"/><Relationship Id="rId47" Type="http://schemas.openxmlformats.org/officeDocument/2006/relationships/image" Target="../media/image328.svg"/><Relationship Id="rId68" Type="http://schemas.openxmlformats.org/officeDocument/2006/relationships/image" Target="../media/image349.png"/><Relationship Id="rId89" Type="http://schemas.openxmlformats.org/officeDocument/2006/relationships/image" Target="../media/image370.svg"/><Relationship Id="rId112" Type="http://schemas.openxmlformats.org/officeDocument/2006/relationships/image" Target="../media/image393.png"/><Relationship Id="rId133" Type="http://schemas.openxmlformats.org/officeDocument/2006/relationships/image" Target="../media/image414.svg"/><Relationship Id="rId154" Type="http://schemas.openxmlformats.org/officeDocument/2006/relationships/image" Target="../media/image435.png"/><Relationship Id="rId175" Type="http://schemas.openxmlformats.org/officeDocument/2006/relationships/image" Target="../media/image456.svg"/><Relationship Id="rId196" Type="http://schemas.openxmlformats.org/officeDocument/2006/relationships/image" Target="../media/image477.png"/><Relationship Id="rId200" Type="http://schemas.openxmlformats.org/officeDocument/2006/relationships/image" Target="../media/image481.png"/><Relationship Id="rId16" Type="http://schemas.openxmlformats.org/officeDocument/2006/relationships/image" Target="../media/image297.png"/><Relationship Id="rId37" Type="http://schemas.openxmlformats.org/officeDocument/2006/relationships/image" Target="../media/image318.svg"/><Relationship Id="rId58" Type="http://schemas.openxmlformats.org/officeDocument/2006/relationships/image" Target="../media/image339.png"/><Relationship Id="rId79" Type="http://schemas.openxmlformats.org/officeDocument/2006/relationships/image" Target="../media/image360.svg"/><Relationship Id="rId102" Type="http://schemas.openxmlformats.org/officeDocument/2006/relationships/image" Target="../media/image383.png"/><Relationship Id="rId123" Type="http://schemas.openxmlformats.org/officeDocument/2006/relationships/image" Target="../media/image404.svg"/><Relationship Id="rId144" Type="http://schemas.openxmlformats.org/officeDocument/2006/relationships/image" Target="../media/image425.png"/><Relationship Id="rId90" Type="http://schemas.openxmlformats.org/officeDocument/2006/relationships/image" Target="../media/image371.png"/><Relationship Id="rId165" Type="http://schemas.openxmlformats.org/officeDocument/2006/relationships/image" Target="../media/image446.svg"/><Relationship Id="rId186" Type="http://schemas.openxmlformats.org/officeDocument/2006/relationships/image" Target="../media/image467.png"/><Relationship Id="rId211" Type="http://schemas.openxmlformats.org/officeDocument/2006/relationships/image" Target="../media/image492.svg"/><Relationship Id="rId27" Type="http://schemas.openxmlformats.org/officeDocument/2006/relationships/image" Target="../media/image308.svg"/><Relationship Id="rId48" Type="http://schemas.openxmlformats.org/officeDocument/2006/relationships/image" Target="../media/image329.png"/><Relationship Id="rId69" Type="http://schemas.openxmlformats.org/officeDocument/2006/relationships/image" Target="../media/image350.svg"/><Relationship Id="rId113" Type="http://schemas.openxmlformats.org/officeDocument/2006/relationships/image" Target="../media/image394.svg"/><Relationship Id="rId134" Type="http://schemas.openxmlformats.org/officeDocument/2006/relationships/image" Target="../media/image415.png"/><Relationship Id="rId80" Type="http://schemas.openxmlformats.org/officeDocument/2006/relationships/image" Target="../media/image361.png"/><Relationship Id="rId155" Type="http://schemas.openxmlformats.org/officeDocument/2006/relationships/image" Target="../media/image436.svg"/><Relationship Id="rId176" Type="http://schemas.openxmlformats.org/officeDocument/2006/relationships/image" Target="../media/image457.png"/><Relationship Id="rId197" Type="http://schemas.openxmlformats.org/officeDocument/2006/relationships/image" Target="../media/image478.svg"/><Relationship Id="rId201" Type="http://schemas.openxmlformats.org/officeDocument/2006/relationships/image" Target="../media/image482.svg"/><Relationship Id="rId17" Type="http://schemas.openxmlformats.org/officeDocument/2006/relationships/image" Target="../media/image298.svg"/><Relationship Id="rId38" Type="http://schemas.openxmlformats.org/officeDocument/2006/relationships/image" Target="../media/image319.png"/><Relationship Id="rId59" Type="http://schemas.openxmlformats.org/officeDocument/2006/relationships/image" Target="../media/image340.svg"/><Relationship Id="rId103" Type="http://schemas.openxmlformats.org/officeDocument/2006/relationships/image" Target="../media/image384.svg"/><Relationship Id="rId124" Type="http://schemas.openxmlformats.org/officeDocument/2006/relationships/image" Target="../media/image405.png"/><Relationship Id="rId70" Type="http://schemas.openxmlformats.org/officeDocument/2006/relationships/image" Target="../media/image351.png"/><Relationship Id="rId91" Type="http://schemas.openxmlformats.org/officeDocument/2006/relationships/image" Target="../media/image372.svg"/><Relationship Id="rId145" Type="http://schemas.openxmlformats.org/officeDocument/2006/relationships/image" Target="../media/image426.svg"/><Relationship Id="rId166" Type="http://schemas.openxmlformats.org/officeDocument/2006/relationships/image" Target="../media/image447.png"/><Relationship Id="rId187" Type="http://schemas.openxmlformats.org/officeDocument/2006/relationships/image" Target="../media/image468.svg"/><Relationship Id="rId1" Type="http://schemas.openxmlformats.org/officeDocument/2006/relationships/slideLayout" Target="../slideLayouts/slideLayout7.xml"/><Relationship Id="rId212" Type="http://schemas.openxmlformats.org/officeDocument/2006/relationships/image" Target="../media/image493.png"/><Relationship Id="rId28" Type="http://schemas.openxmlformats.org/officeDocument/2006/relationships/image" Target="../media/image309.png"/><Relationship Id="rId49" Type="http://schemas.openxmlformats.org/officeDocument/2006/relationships/image" Target="../media/image330.svg"/><Relationship Id="rId114" Type="http://schemas.openxmlformats.org/officeDocument/2006/relationships/image" Target="../media/image395.png"/><Relationship Id="rId60" Type="http://schemas.openxmlformats.org/officeDocument/2006/relationships/image" Target="../media/image341.png"/><Relationship Id="rId81" Type="http://schemas.openxmlformats.org/officeDocument/2006/relationships/image" Target="../media/image362.svg"/><Relationship Id="rId135" Type="http://schemas.openxmlformats.org/officeDocument/2006/relationships/image" Target="../media/image416.svg"/><Relationship Id="rId156" Type="http://schemas.openxmlformats.org/officeDocument/2006/relationships/image" Target="../media/image437.png"/><Relationship Id="rId177" Type="http://schemas.openxmlformats.org/officeDocument/2006/relationships/image" Target="../media/image458.svg"/><Relationship Id="rId198" Type="http://schemas.openxmlformats.org/officeDocument/2006/relationships/image" Target="../media/image479.png"/><Relationship Id="rId202" Type="http://schemas.openxmlformats.org/officeDocument/2006/relationships/image" Target="../media/image483.png"/><Relationship Id="rId18" Type="http://schemas.openxmlformats.org/officeDocument/2006/relationships/image" Target="../media/image299.png"/><Relationship Id="rId39" Type="http://schemas.openxmlformats.org/officeDocument/2006/relationships/image" Target="../media/image320.svg"/><Relationship Id="rId50" Type="http://schemas.openxmlformats.org/officeDocument/2006/relationships/image" Target="../media/image331.png"/><Relationship Id="rId104" Type="http://schemas.openxmlformats.org/officeDocument/2006/relationships/image" Target="../media/image385.png"/><Relationship Id="rId125" Type="http://schemas.openxmlformats.org/officeDocument/2006/relationships/image" Target="../media/image406.svg"/><Relationship Id="rId146" Type="http://schemas.openxmlformats.org/officeDocument/2006/relationships/image" Target="../media/image427.png"/><Relationship Id="rId167" Type="http://schemas.openxmlformats.org/officeDocument/2006/relationships/image" Target="../media/image448.svg"/><Relationship Id="rId188" Type="http://schemas.openxmlformats.org/officeDocument/2006/relationships/image" Target="../media/image469.png"/><Relationship Id="rId71" Type="http://schemas.openxmlformats.org/officeDocument/2006/relationships/image" Target="../media/image352.svg"/><Relationship Id="rId92" Type="http://schemas.openxmlformats.org/officeDocument/2006/relationships/image" Target="../media/image373.png"/><Relationship Id="rId213" Type="http://schemas.openxmlformats.org/officeDocument/2006/relationships/image" Target="../media/image494.svg"/><Relationship Id="rId2" Type="http://schemas.openxmlformats.org/officeDocument/2006/relationships/notesSlide" Target="../notesSlides/notesSlide32.xml"/><Relationship Id="rId29" Type="http://schemas.openxmlformats.org/officeDocument/2006/relationships/image" Target="../media/image310.svg"/><Relationship Id="rId40" Type="http://schemas.openxmlformats.org/officeDocument/2006/relationships/image" Target="../media/image321.png"/><Relationship Id="rId115" Type="http://schemas.openxmlformats.org/officeDocument/2006/relationships/image" Target="../media/image396.svg"/><Relationship Id="rId136" Type="http://schemas.openxmlformats.org/officeDocument/2006/relationships/image" Target="../media/image417.png"/><Relationship Id="rId157" Type="http://schemas.openxmlformats.org/officeDocument/2006/relationships/image" Target="../media/image438.svg"/><Relationship Id="rId178" Type="http://schemas.openxmlformats.org/officeDocument/2006/relationships/image" Target="../media/image459.png"/><Relationship Id="rId61" Type="http://schemas.openxmlformats.org/officeDocument/2006/relationships/image" Target="../media/image342.svg"/><Relationship Id="rId82" Type="http://schemas.openxmlformats.org/officeDocument/2006/relationships/image" Target="../media/image363.png"/><Relationship Id="rId199" Type="http://schemas.openxmlformats.org/officeDocument/2006/relationships/image" Target="../media/image480.svg"/><Relationship Id="rId203" Type="http://schemas.openxmlformats.org/officeDocument/2006/relationships/image" Target="../media/image484.svg"/></Relationships>
</file>

<file path=ppt/slides/_rels/slide34.xml.rels><?xml version="1.0" encoding="UTF-8" standalone="yes"?>
<Relationships xmlns="http://schemas.openxmlformats.org/package/2006/relationships"><Relationship Id="rId26" Type="http://schemas.openxmlformats.org/officeDocument/2006/relationships/image" Target="../media/image503.png"/><Relationship Id="rId21" Type="http://schemas.openxmlformats.org/officeDocument/2006/relationships/image" Target="../media/image498.svg"/><Relationship Id="rId42" Type="http://schemas.openxmlformats.org/officeDocument/2006/relationships/image" Target="../media/image519.png"/><Relationship Id="rId47" Type="http://schemas.openxmlformats.org/officeDocument/2006/relationships/image" Target="../media/image524.svg"/><Relationship Id="rId63" Type="http://schemas.openxmlformats.org/officeDocument/2006/relationships/image" Target="../media/image540.svg"/><Relationship Id="rId68" Type="http://schemas.openxmlformats.org/officeDocument/2006/relationships/image" Target="../media/image545.png"/><Relationship Id="rId84" Type="http://schemas.openxmlformats.org/officeDocument/2006/relationships/image" Target="../media/image561.png"/><Relationship Id="rId89" Type="http://schemas.openxmlformats.org/officeDocument/2006/relationships/image" Target="../media/image566.svg"/><Relationship Id="rId16" Type="http://schemas.openxmlformats.org/officeDocument/2006/relationships/image" Target="../media/image34.png"/><Relationship Id="rId107" Type="http://schemas.openxmlformats.org/officeDocument/2006/relationships/image" Target="../media/image584.svg"/><Relationship Id="rId11" Type="http://schemas.openxmlformats.org/officeDocument/2006/relationships/image" Target="../media/image37.svg"/><Relationship Id="rId32" Type="http://schemas.openxmlformats.org/officeDocument/2006/relationships/image" Target="../media/image509.png"/><Relationship Id="rId37" Type="http://schemas.openxmlformats.org/officeDocument/2006/relationships/image" Target="../media/image514.svg"/><Relationship Id="rId53" Type="http://schemas.openxmlformats.org/officeDocument/2006/relationships/image" Target="../media/image530.svg"/><Relationship Id="rId58" Type="http://schemas.openxmlformats.org/officeDocument/2006/relationships/image" Target="../media/image535.png"/><Relationship Id="rId74" Type="http://schemas.openxmlformats.org/officeDocument/2006/relationships/image" Target="../media/image551.png"/><Relationship Id="rId79" Type="http://schemas.openxmlformats.org/officeDocument/2006/relationships/image" Target="../media/image556.svg"/><Relationship Id="rId102" Type="http://schemas.openxmlformats.org/officeDocument/2006/relationships/image" Target="../media/image579.png"/><Relationship Id="rId5" Type="http://schemas.openxmlformats.org/officeDocument/2006/relationships/image" Target="../media/image83.svg"/><Relationship Id="rId90" Type="http://schemas.openxmlformats.org/officeDocument/2006/relationships/image" Target="../media/image567.png"/><Relationship Id="rId95" Type="http://schemas.openxmlformats.org/officeDocument/2006/relationships/image" Target="../media/image572.svg"/><Relationship Id="rId22" Type="http://schemas.openxmlformats.org/officeDocument/2006/relationships/image" Target="../media/image499.png"/><Relationship Id="rId27" Type="http://schemas.openxmlformats.org/officeDocument/2006/relationships/image" Target="../media/image504.svg"/><Relationship Id="rId43" Type="http://schemas.openxmlformats.org/officeDocument/2006/relationships/image" Target="../media/image520.svg"/><Relationship Id="rId48" Type="http://schemas.openxmlformats.org/officeDocument/2006/relationships/image" Target="../media/image525.png"/><Relationship Id="rId64" Type="http://schemas.openxmlformats.org/officeDocument/2006/relationships/image" Target="../media/image541.png"/><Relationship Id="rId69" Type="http://schemas.openxmlformats.org/officeDocument/2006/relationships/image" Target="../media/image546.svg"/><Relationship Id="rId80" Type="http://schemas.openxmlformats.org/officeDocument/2006/relationships/image" Target="../media/image557.png"/><Relationship Id="rId85" Type="http://schemas.openxmlformats.org/officeDocument/2006/relationships/image" Target="../media/image562.svg"/><Relationship Id="rId12" Type="http://schemas.openxmlformats.org/officeDocument/2006/relationships/image" Target="../media/image168.png"/><Relationship Id="rId17" Type="http://schemas.openxmlformats.org/officeDocument/2006/relationships/image" Target="../media/image35.svg"/><Relationship Id="rId33" Type="http://schemas.openxmlformats.org/officeDocument/2006/relationships/image" Target="../media/image510.svg"/><Relationship Id="rId38" Type="http://schemas.openxmlformats.org/officeDocument/2006/relationships/image" Target="../media/image515.png"/><Relationship Id="rId59" Type="http://schemas.openxmlformats.org/officeDocument/2006/relationships/image" Target="../media/image536.svg"/><Relationship Id="rId103" Type="http://schemas.openxmlformats.org/officeDocument/2006/relationships/image" Target="../media/image580.svg"/><Relationship Id="rId20" Type="http://schemas.openxmlformats.org/officeDocument/2006/relationships/image" Target="../media/image497.png"/><Relationship Id="rId41" Type="http://schemas.openxmlformats.org/officeDocument/2006/relationships/image" Target="../media/image518.svg"/><Relationship Id="rId54" Type="http://schemas.openxmlformats.org/officeDocument/2006/relationships/image" Target="../media/image531.png"/><Relationship Id="rId62" Type="http://schemas.openxmlformats.org/officeDocument/2006/relationships/image" Target="../media/image539.png"/><Relationship Id="rId70" Type="http://schemas.openxmlformats.org/officeDocument/2006/relationships/image" Target="../media/image547.png"/><Relationship Id="rId75" Type="http://schemas.openxmlformats.org/officeDocument/2006/relationships/image" Target="../media/image552.svg"/><Relationship Id="rId83" Type="http://schemas.openxmlformats.org/officeDocument/2006/relationships/image" Target="../media/image560.svg"/><Relationship Id="rId88" Type="http://schemas.openxmlformats.org/officeDocument/2006/relationships/image" Target="../media/image565.png"/><Relationship Id="rId91" Type="http://schemas.openxmlformats.org/officeDocument/2006/relationships/image" Target="../media/image568.svg"/><Relationship Id="rId96" Type="http://schemas.openxmlformats.org/officeDocument/2006/relationships/image" Target="../media/image573.png"/><Relationship Id="rId1" Type="http://schemas.openxmlformats.org/officeDocument/2006/relationships/slideLayout" Target="../slideLayouts/slideLayout7.xml"/><Relationship Id="rId6" Type="http://schemas.openxmlformats.org/officeDocument/2006/relationships/image" Target="../media/image32.png"/><Relationship Id="rId15" Type="http://schemas.openxmlformats.org/officeDocument/2006/relationships/image" Target="../media/image31.svg"/><Relationship Id="rId23" Type="http://schemas.openxmlformats.org/officeDocument/2006/relationships/image" Target="../media/image500.svg"/><Relationship Id="rId28" Type="http://schemas.openxmlformats.org/officeDocument/2006/relationships/image" Target="../media/image505.png"/><Relationship Id="rId36" Type="http://schemas.openxmlformats.org/officeDocument/2006/relationships/image" Target="../media/image513.png"/><Relationship Id="rId49" Type="http://schemas.openxmlformats.org/officeDocument/2006/relationships/image" Target="../media/image526.svg"/><Relationship Id="rId57" Type="http://schemas.openxmlformats.org/officeDocument/2006/relationships/image" Target="../media/image534.svg"/><Relationship Id="rId106" Type="http://schemas.openxmlformats.org/officeDocument/2006/relationships/image" Target="../media/image583.png"/><Relationship Id="rId10" Type="http://schemas.openxmlformats.org/officeDocument/2006/relationships/image" Target="../media/image36.png"/><Relationship Id="rId31" Type="http://schemas.openxmlformats.org/officeDocument/2006/relationships/image" Target="../media/image508.svg"/><Relationship Id="rId44" Type="http://schemas.openxmlformats.org/officeDocument/2006/relationships/image" Target="../media/image521.png"/><Relationship Id="rId52" Type="http://schemas.openxmlformats.org/officeDocument/2006/relationships/image" Target="../media/image529.png"/><Relationship Id="rId60" Type="http://schemas.openxmlformats.org/officeDocument/2006/relationships/image" Target="../media/image537.png"/><Relationship Id="rId65" Type="http://schemas.openxmlformats.org/officeDocument/2006/relationships/image" Target="../media/image542.svg"/><Relationship Id="rId73" Type="http://schemas.openxmlformats.org/officeDocument/2006/relationships/image" Target="../media/image550.svg"/><Relationship Id="rId78" Type="http://schemas.openxmlformats.org/officeDocument/2006/relationships/image" Target="../media/image555.png"/><Relationship Id="rId81" Type="http://schemas.openxmlformats.org/officeDocument/2006/relationships/image" Target="../media/image558.svg"/><Relationship Id="rId86" Type="http://schemas.openxmlformats.org/officeDocument/2006/relationships/image" Target="../media/image563.png"/><Relationship Id="rId94" Type="http://schemas.openxmlformats.org/officeDocument/2006/relationships/image" Target="../media/image571.png"/><Relationship Id="rId99" Type="http://schemas.openxmlformats.org/officeDocument/2006/relationships/image" Target="../media/image576.svg"/><Relationship Id="rId101" Type="http://schemas.openxmlformats.org/officeDocument/2006/relationships/image" Target="../media/image578.svg"/><Relationship Id="rId4" Type="http://schemas.openxmlformats.org/officeDocument/2006/relationships/image" Target="../media/image82.png"/><Relationship Id="rId9" Type="http://schemas.openxmlformats.org/officeDocument/2006/relationships/image" Target="../media/image10.svg"/><Relationship Id="rId13" Type="http://schemas.openxmlformats.org/officeDocument/2006/relationships/image" Target="../media/image169.svg"/><Relationship Id="rId18" Type="http://schemas.openxmlformats.org/officeDocument/2006/relationships/image" Target="../media/image495.png"/><Relationship Id="rId39" Type="http://schemas.openxmlformats.org/officeDocument/2006/relationships/image" Target="../media/image516.svg"/><Relationship Id="rId34" Type="http://schemas.openxmlformats.org/officeDocument/2006/relationships/image" Target="../media/image511.png"/><Relationship Id="rId50" Type="http://schemas.openxmlformats.org/officeDocument/2006/relationships/image" Target="../media/image527.png"/><Relationship Id="rId55" Type="http://schemas.openxmlformats.org/officeDocument/2006/relationships/image" Target="../media/image532.svg"/><Relationship Id="rId76" Type="http://schemas.openxmlformats.org/officeDocument/2006/relationships/image" Target="../media/image553.png"/><Relationship Id="rId97" Type="http://schemas.openxmlformats.org/officeDocument/2006/relationships/image" Target="../media/image574.svg"/><Relationship Id="rId104" Type="http://schemas.openxmlformats.org/officeDocument/2006/relationships/image" Target="../media/image581.png"/><Relationship Id="rId7" Type="http://schemas.openxmlformats.org/officeDocument/2006/relationships/image" Target="../media/image33.svg"/><Relationship Id="rId71" Type="http://schemas.openxmlformats.org/officeDocument/2006/relationships/image" Target="../media/image548.svg"/><Relationship Id="rId92" Type="http://schemas.openxmlformats.org/officeDocument/2006/relationships/image" Target="../media/image569.png"/><Relationship Id="rId2" Type="http://schemas.openxmlformats.org/officeDocument/2006/relationships/image" Target="../media/image69.png"/><Relationship Id="rId29" Type="http://schemas.openxmlformats.org/officeDocument/2006/relationships/image" Target="../media/image506.svg"/><Relationship Id="rId24" Type="http://schemas.openxmlformats.org/officeDocument/2006/relationships/image" Target="../media/image501.png"/><Relationship Id="rId40" Type="http://schemas.openxmlformats.org/officeDocument/2006/relationships/image" Target="../media/image517.png"/><Relationship Id="rId45" Type="http://schemas.openxmlformats.org/officeDocument/2006/relationships/image" Target="../media/image522.svg"/><Relationship Id="rId66" Type="http://schemas.openxmlformats.org/officeDocument/2006/relationships/image" Target="../media/image543.png"/><Relationship Id="rId87" Type="http://schemas.openxmlformats.org/officeDocument/2006/relationships/image" Target="../media/image564.svg"/><Relationship Id="rId61" Type="http://schemas.openxmlformats.org/officeDocument/2006/relationships/image" Target="../media/image538.svg"/><Relationship Id="rId82" Type="http://schemas.openxmlformats.org/officeDocument/2006/relationships/image" Target="../media/image559.png"/><Relationship Id="rId19" Type="http://schemas.openxmlformats.org/officeDocument/2006/relationships/image" Target="../media/image496.svg"/><Relationship Id="rId14" Type="http://schemas.openxmlformats.org/officeDocument/2006/relationships/image" Target="../media/image30.png"/><Relationship Id="rId30" Type="http://schemas.openxmlformats.org/officeDocument/2006/relationships/image" Target="../media/image507.png"/><Relationship Id="rId35" Type="http://schemas.openxmlformats.org/officeDocument/2006/relationships/image" Target="../media/image512.svg"/><Relationship Id="rId56" Type="http://schemas.openxmlformats.org/officeDocument/2006/relationships/image" Target="../media/image533.png"/><Relationship Id="rId77" Type="http://schemas.openxmlformats.org/officeDocument/2006/relationships/image" Target="../media/image554.svg"/><Relationship Id="rId100" Type="http://schemas.openxmlformats.org/officeDocument/2006/relationships/image" Target="../media/image577.png"/><Relationship Id="rId105" Type="http://schemas.openxmlformats.org/officeDocument/2006/relationships/image" Target="../media/image582.svg"/><Relationship Id="rId8" Type="http://schemas.openxmlformats.org/officeDocument/2006/relationships/image" Target="../media/image9.png"/><Relationship Id="rId51" Type="http://schemas.openxmlformats.org/officeDocument/2006/relationships/image" Target="../media/image528.svg"/><Relationship Id="rId72" Type="http://schemas.openxmlformats.org/officeDocument/2006/relationships/image" Target="../media/image549.png"/><Relationship Id="rId93" Type="http://schemas.openxmlformats.org/officeDocument/2006/relationships/image" Target="../media/image570.svg"/><Relationship Id="rId98" Type="http://schemas.openxmlformats.org/officeDocument/2006/relationships/image" Target="../media/image575.png"/><Relationship Id="rId3" Type="http://schemas.openxmlformats.org/officeDocument/2006/relationships/image" Target="../media/image70.svg"/><Relationship Id="rId25" Type="http://schemas.openxmlformats.org/officeDocument/2006/relationships/image" Target="../media/image502.svg"/><Relationship Id="rId46" Type="http://schemas.openxmlformats.org/officeDocument/2006/relationships/image" Target="../media/image523.png"/><Relationship Id="rId67" Type="http://schemas.openxmlformats.org/officeDocument/2006/relationships/image" Target="../media/image544.svg"/></Relationships>
</file>

<file path=ppt/slides/_rels/slide35.xml.rels><?xml version="1.0" encoding="UTF-8" standalone="yes"?>
<Relationships xmlns="http://schemas.openxmlformats.org/package/2006/relationships"><Relationship Id="rId26" Type="http://schemas.openxmlformats.org/officeDocument/2006/relationships/image" Target="../media/image593.png"/><Relationship Id="rId21" Type="http://schemas.openxmlformats.org/officeDocument/2006/relationships/image" Target="../media/image588.svg"/><Relationship Id="rId42" Type="http://schemas.openxmlformats.org/officeDocument/2006/relationships/image" Target="../media/image609.png"/><Relationship Id="rId47" Type="http://schemas.openxmlformats.org/officeDocument/2006/relationships/image" Target="../media/image614.svg"/><Relationship Id="rId63" Type="http://schemas.openxmlformats.org/officeDocument/2006/relationships/image" Target="../media/image630.svg"/><Relationship Id="rId68" Type="http://schemas.openxmlformats.org/officeDocument/2006/relationships/image" Target="../media/image635.png"/><Relationship Id="rId84" Type="http://schemas.openxmlformats.org/officeDocument/2006/relationships/image" Target="../media/image651.png"/><Relationship Id="rId89" Type="http://schemas.openxmlformats.org/officeDocument/2006/relationships/image" Target="../media/image656.svg"/><Relationship Id="rId16" Type="http://schemas.openxmlformats.org/officeDocument/2006/relationships/image" Target="../media/image34.png"/><Relationship Id="rId107" Type="http://schemas.openxmlformats.org/officeDocument/2006/relationships/image" Target="../media/image674.svg"/><Relationship Id="rId11" Type="http://schemas.openxmlformats.org/officeDocument/2006/relationships/image" Target="../media/image37.svg"/><Relationship Id="rId32" Type="http://schemas.openxmlformats.org/officeDocument/2006/relationships/image" Target="../media/image599.png"/><Relationship Id="rId37" Type="http://schemas.openxmlformats.org/officeDocument/2006/relationships/image" Target="../media/image604.svg"/><Relationship Id="rId53" Type="http://schemas.openxmlformats.org/officeDocument/2006/relationships/image" Target="../media/image620.svg"/><Relationship Id="rId58" Type="http://schemas.openxmlformats.org/officeDocument/2006/relationships/image" Target="../media/image625.png"/><Relationship Id="rId74" Type="http://schemas.openxmlformats.org/officeDocument/2006/relationships/image" Target="../media/image641.png"/><Relationship Id="rId79" Type="http://schemas.openxmlformats.org/officeDocument/2006/relationships/image" Target="../media/image646.svg"/><Relationship Id="rId102" Type="http://schemas.openxmlformats.org/officeDocument/2006/relationships/image" Target="../media/image669.png"/><Relationship Id="rId5" Type="http://schemas.openxmlformats.org/officeDocument/2006/relationships/image" Target="../media/image83.svg"/><Relationship Id="rId90" Type="http://schemas.openxmlformats.org/officeDocument/2006/relationships/image" Target="../media/image657.png"/><Relationship Id="rId95" Type="http://schemas.openxmlformats.org/officeDocument/2006/relationships/image" Target="../media/image662.svg"/><Relationship Id="rId22" Type="http://schemas.openxmlformats.org/officeDocument/2006/relationships/image" Target="../media/image589.png"/><Relationship Id="rId27" Type="http://schemas.openxmlformats.org/officeDocument/2006/relationships/image" Target="../media/image594.svg"/><Relationship Id="rId43" Type="http://schemas.openxmlformats.org/officeDocument/2006/relationships/image" Target="../media/image610.svg"/><Relationship Id="rId48" Type="http://schemas.openxmlformats.org/officeDocument/2006/relationships/image" Target="../media/image615.png"/><Relationship Id="rId64" Type="http://schemas.openxmlformats.org/officeDocument/2006/relationships/image" Target="../media/image631.png"/><Relationship Id="rId69" Type="http://schemas.openxmlformats.org/officeDocument/2006/relationships/image" Target="../media/image636.svg"/><Relationship Id="rId80" Type="http://schemas.openxmlformats.org/officeDocument/2006/relationships/image" Target="../media/image647.png"/><Relationship Id="rId85" Type="http://schemas.openxmlformats.org/officeDocument/2006/relationships/image" Target="../media/image652.svg"/><Relationship Id="rId12" Type="http://schemas.openxmlformats.org/officeDocument/2006/relationships/image" Target="../media/image168.png"/><Relationship Id="rId17" Type="http://schemas.openxmlformats.org/officeDocument/2006/relationships/image" Target="../media/image35.svg"/><Relationship Id="rId33" Type="http://schemas.openxmlformats.org/officeDocument/2006/relationships/image" Target="../media/image600.svg"/><Relationship Id="rId38" Type="http://schemas.openxmlformats.org/officeDocument/2006/relationships/image" Target="../media/image605.png"/><Relationship Id="rId59" Type="http://schemas.openxmlformats.org/officeDocument/2006/relationships/image" Target="../media/image626.svg"/><Relationship Id="rId103" Type="http://schemas.openxmlformats.org/officeDocument/2006/relationships/image" Target="../media/image670.svg"/><Relationship Id="rId20" Type="http://schemas.openxmlformats.org/officeDocument/2006/relationships/image" Target="../media/image587.png"/><Relationship Id="rId41" Type="http://schemas.openxmlformats.org/officeDocument/2006/relationships/image" Target="../media/image608.svg"/><Relationship Id="rId54" Type="http://schemas.openxmlformats.org/officeDocument/2006/relationships/image" Target="../media/image621.png"/><Relationship Id="rId62" Type="http://schemas.openxmlformats.org/officeDocument/2006/relationships/image" Target="../media/image629.png"/><Relationship Id="rId70" Type="http://schemas.openxmlformats.org/officeDocument/2006/relationships/image" Target="../media/image637.png"/><Relationship Id="rId75" Type="http://schemas.openxmlformats.org/officeDocument/2006/relationships/image" Target="../media/image642.svg"/><Relationship Id="rId83" Type="http://schemas.openxmlformats.org/officeDocument/2006/relationships/image" Target="../media/image650.svg"/><Relationship Id="rId88" Type="http://schemas.openxmlformats.org/officeDocument/2006/relationships/image" Target="../media/image655.png"/><Relationship Id="rId91" Type="http://schemas.openxmlformats.org/officeDocument/2006/relationships/image" Target="../media/image658.svg"/><Relationship Id="rId96" Type="http://schemas.openxmlformats.org/officeDocument/2006/relationships/image" Target="../media/image663.png"/><Relationship Id="rId1" Type="http://schemas.openxmlformats.org/officeDocument/2006/relationships/slideLayout" Target="../slideLayouts/slideLayout7.xml"/><Relationship Id="rId6" Type="http://schemas.openxmlformats.org/officeDocument/2006/relationships/image" Target="../media/image32.png"/><Relationship Id="rId15" Type="http://schemas.openxmlformats.org/officeDocument/2006/relationships/image" Target="../media/image31.svg"/><Relationship Id="rId23" Type="http://schemas.openxmlformats.org/officeDocument/2006/relationships/image" Target="../media/image590.svg"/><Relationship Id="rId28" Type="http://schemas.openxmlformats.org/officeDocument/2006/relationships/image" Target="../media/image595.png"/><Relationship Id="rId36" Type="http://schemas.openxmlformats.org/officeDocument/2006/relationships/image" Target="../media/image603.png"/><Relationship Id="rId49" Type="http://schemas.openxmlformats.org/officeDocument/2006/relationships/image" Target="../media/image616.svg"/><Relationship Id="rId57" Type="http://schemas.openxmlformats.org/officeDocument/2006/relationships/image" Target="../media/image624.svg"/><Relationship Id="rId106" Type="http://schemas.openxmlformats.org/officeDocument/2006/relationships/image" Target="../media/image673.png"/><Relationship Id="rId10" Type="http://schemas.openxmlformats.org/officeDocument/2006/relationships/image" Target="../media/image36.png"/><Relationship Id="rId31" Type="http://schemas.openxmlformats.org/officeDocument/2006/relationships/image" Target="../media/image598.svg"/><Relationship Id="rId44" Type="http://schemas.openxmlformats.org/officeDocument/2006/relationships/image" Target="../media/image611.png"/><Relationship Id="rId52" Type="http://schemas.openxmlformats.org/officeDocument/2006/relationships/image" Target="../media/image619.png"/><Relationship Id="rId60" Type="http://schemas.openxmlformats.org/officeDocument/2006/relationships/image" Target="../media/image627.png"/><Relationship Id="rId65" Type="http://schemas.openxmlformats.org/officeDocument/2006/relationships/image" Target="../media/image632.svg"/><Relationship Id="rId73" Type="http://schemas.openxmlformats.org/officeDocument/2006/relationships/image" Target="../media/image640.svg"/><Relationship Id="rId78" Type="http://schemas.openxmlformats.org/officeDocument/2006/relationships/image" Target="../media/image645.png"/><Relationship Id="rId81" Type="http://schemas.openxmlformats.org/officeDocument/2006/relationships/image" Target="../media/image648.svg"/><Relationship Id="rId86" Type="http://schemas.openxmlformats.org/officeDocument/2006/relationships/image" Target="../media/image653.png"/><Relationship Id="rId94" Type="http://schemas.openxmlformats.org/officeDocument/2006/relationships/image" Target="../media/image661.png"/><Relationship Id="rId99" Type="http://schemas.openxmlformats.org/officeDocument/2006/relationships/image" Target="../media/image666.svg"/><Relationship Id="rId101" Type="http://schemas.openxmlformats.org/officeDocument/2006/relationships/image" Target="../media/image668.svg"/><Relationship Id="rId4" Type="http://schemas.openxmlformats.org/officeDocument/2006/relationships/image" Target="../media/image82.png"/><Relationship Id="rId9" Type="http://schemas.openxmlformats.org/officeDocument/2006/relationships/image" Target="../media/image10.svg"/><Relationship Id="rId13" Type="http://schemas.openxmlformats.org/officeDocument/2006/relationships/image" Target="../media/image169.svg"/><Relationship Id="rId18" Type="http://schemas.openxmlformats.org/officeDocument/2006/relationships/image" Target="../media/image585.png"/><Relationship Id="rId39" Type="http://schemas.openxmlformats.org/officeDocument/2006/relationships/image" Target="../media/image606.svg"/><Relationship Id="rId34" Type="http://schemas.openxmlformats.org/officeDocument/2006/relationships/image" Target="../media/image601.png"/><Relationship Id="rId50" Type="http://schemas.openxmlformats.org/officeDocument/2006/relationships/image" Target="../media/image617.png"/><Relationship Id="rId55" Type="http://schemas.openxmlformats.org/officeDocument/2006/relationships/image" Target="../media/image622.svg"/><Relationship Id="rId76" Type="http://schemas.openxmlformats.org/officeDocument/2006/relationships/image" Target="../media/image643.png"/><Relationship Id="rId97" Type="http://schemas.openxmlformats.org/officeDocument/2006/relationships/image" Target="../media/image664.svg"/><Relationship Id="rId104" Type="http://schemas.openxmlformats.org/officeDocument/2006/relationships/image" Target="../media/image671.png"/><Relationship Id="rId7" Type="http://schemas.openxmlformats.org/officeDocument/2006/relationships/image" Target="../media/image33.svg"/><Relationship Id="rId71" Type="http://schemas.openxmlformats.org/officeDocument/2006/relationships/image" Target="../media/image638.svg"/><Relationship Id="rId92" Type="http://schemas.openxmlformats.org/officeDocument/2006/relationships/image" Target="../media/image659.png"/><Relationship Id="rId2" Type="http://schemas.openxmlformats.org/officeDocument/2006/relationships/image" Target="../media/image69.png"/><Relationship Id="rId29" Type="http://schemas.openxmlformats.org/officeDocument/2006/relationships/image" Target="../media/image596.svg"/><Relationship Id="rId24" Type="http://schemas.openxmlformats.org/officeDocument/2006/relationships/image" Target="../media/image591.png"/><Relationship Id="rId40" Type="http://schemas.openxmlformats.org/officeDocument/2006/relationships/image" Target="../media/image607.png"/><Relationship Id="rId45" Type="http://schemas.openxmlformats.org/officeDocument/2006/relationships/image" Target="../media/image612.svg"/><Relationship Id="rId66" Type="http://schemas.openxmlformats.org/officeDocument/2006/relationships/image" Target="../media/image633.png"/><Relationship Id="rId87" Type="http://schemas.openxmlformats.org/officeDocument/2006/relationships/image" Target="../media/image654.svg"/><Relationship Id="rId61" Type="http://schemas.openxmlformats.org/officeDocument/2006/relationships/image" Target="../media/image628.svg"/><Relationship Id="rId82" Type="http://schemas.openxmlformats.org/officeDocument/2006/relationships/image" Target="../media/image649.png"/><Relationship Id="rId19" Type="http://schemas.openxmlformats.org/officeDocument/2006/relationships/image" Target="../media/image586.svg"/><Relationship Id="rId14" Type="http://schemas.openxmlformats.org/officeDocument/2006/relationships/image" Target="../media/image30.png"/><Relationship Id="rId30" Type="http://schemas.openxmlformats.org/officeDocument/2006/relationships/image" Target="../media/image597.png"/><Relationship Id="rId35" Type="http://schemas.openxmlformats.org/officeDocument/2006/relationships/image" Target="../media/image602.svg"/><Relationship Id="rId56" Type="http://schemas.openxmlformats.org/officeDocument/2006/relationships/image" Target="../media/image623.png"/><Relationship Id="rId77" Type="http://schemas.openxmlformats.org/officeDocument/2006/relationships/image" Target="../media/image644.svg"/><Relationship Id="rId100" Type="http://schemas.openxmlformats.org/officeDocument/2006/relationships/image" Target="../media/image667.png"/><Relationship Id="rId105" Type="http://schemas.openxmlformats.org/officeDocument/2006/relationships/image" Target="../media/image672.svg"/><Relationship Id="rId8" Type="http://schemas.openxmlformats.org/officeDocument/2006/relationships/image" Target="../media/image9.png"/><Relationship Id="rId51" Type="http://schemas.openxmlformats.org/officeDocument/2006/relationships/image" Target="../media/image618.svg"/><Relationship Id="rId72" Type="http://schemas.openxmlformats.org/officeDocument/2006/relationships/image" Target="../media/image639.png"/><Relationship Id="rId93" Type="http://schemas.openxmlformats.org/officeDocument/2006/relationships/image" Target="../media/image660.svg"/><Relationship Id="rId98" Type="http://schemas.openxmlformats.org/officeDocument/2006/relationships/image" Target="../media/image665.png"/><Relationship Id="rId3" Type="http://schemas.openxmlformats.org/officeDocument/2006/relationships/image" Target="../media/image70.svg"/><Relationship Id="rId25" Type="http://schemas.openxmlformats.org/officeDocument/2006/relationships/image" Target="../media/image592.svg"/><Relationship Id="rId46" Type="http://schemas.openxmlformats.org/officeDocument/2006/relationships/image" Target="../media/image613.png"/><Relationship Id="rId67" Type="http://schemas.openxmlformats.org/officeDocument/2006/relationships/image" Target="../media/image634.svg"/></Relationships>
</file>

<file path=ppt/slides/_rels/slide36.xml.rels><?xml version="1.0" encoding="UTF-8" standalone="yes"?>
<Relationships xmlns="http://schemas.openxmlformats.org/package/2006/relationships"><Relationship Id="rId26" Type="http://schemas.openxmlformats.org/officeDocument/2006/relationships/image" Target="../media/image683.png"/><Relationship Id="rId21" Type="http://schemas.openxmlformats.org/officeDocument/2006/relationships/image" Target="../media/image678.svg"/><Relationship Id="rId42" Type="http://schemas.openxmlformats.org/officeDocument/2006/relationships/image" Target="../media/image699.png"/><Relationship Id="rId47" Type="http://schemas.openxmlformats.org/officeDocument/2006/relationships/image" Target="../media/image704.svg"/><Relationship Id="rId63" Type="http://schemas.openxmlformats.org/officeDocument/2006/relationships/image" Target="../media/image720.svg"/><Relationship Id="rId68" Type="http://schemas.openxmlformats.org/officeDocument/2006/relationships/image" Target="../media/image725.png"/><Relationship Id="rId84" Type="http://schemas.openxmlformats.org/officeDocument/2006/relationships/image" Target="../media/image741.png"/><Relationship Id="rId89" Type="http://schemas.openxmlformats.org/officeDocument/2006/relationships/image" Target="../media/image746.svg"/><Relationship Id="rId16" Type="http://schemas.openxmlformats.org/officeDocument/2006/relationships/image" Target="../media/image34.png"/><Relationship Id="rId107" Type="http://schemas.openxmlformats.org/officeDocument/2006/relationships/image" Target="../media/image764.svg"/><Relationship Id="rId11" Type="http://schemas.openxmlformats.org/officeDocument/2006/relationships/image" Target="../media/image37.svg"/><Relationship Id="rId32" Type="http://schemas.openxmlformats.org/officeDocument/2006/relationships/image" Target="../media/image689.png"/><Relationship Id="rId37" Type="http://schemas.openxmlformats.org/officeDocument/2006/relationships/image" Target="../media/image694.svg"/><Relationship Id="rId53" Type="http://schemas.openxmlformats.org/officeDocument/2006/relationships/image" Target="../media/image710.svg"/><Relationship Id="rId58" Type="http://schemas.openxmlformats.org/officeDocument/2006/relationships/image" Target="../media/image715.png"/><Relationship Id="rId74" Type="http://schemas.openxmlformats.org/officeDocument/2006/relationships/image" Target="../media/image731.png"/><Relationship Id="rId79" Type="http://schemas.openxmlformats.org/officeDocument/2006/relationships/image" Target="../media/image736.svg"/><Relationship Id="rId102" Type="http://schemas.openxmlformats.org/officeDocument/2006/relationships/image" Target="../media/image759.png"/><Relationship Id="rId5" Type="http://schemas.openxmlformats.org/officeDocument/2006/relationships/image" Target="../media/image83.svg"/><Relationship Id="rId90" Type="http://schemas.openxmlformats.org/officeDocument/2006/relationships/image" Target="../media/image747.png"/><Relationship Id="rId95" Type="http://schemas.openxmlformats.org/officeDocument/2006/relationships/image" Target="../media/image752.svg"/><Relationship Id="rId22" Type="http://schemas.openxmlformats.org/officeDocument/2006/relationships/image" Target="../media/image679.png"/><Relationship Id="rId27" Type="http://schemas.openxmlformats.org/officeDocument/2006/relationships/image" Target="../media/image684.svg"/><Relationship Id="rId43" Type="http://schemas.openxmlformats.org/officeDocument/2006/relationships/image" Target="../media/image700.svg"/><Relationship Id="rId48" Type="http://schemas.openxmlformats.org/officeDocument/2006/relationships/image" Target="../media/image705.png"/><Relationship Id="rId64" Type="http://schemas.openxmlformats.org/officeDocument/2006/relationships/image" Target="../media/image721.png"/><Relationship Id="rId69" Type="http://schemas.openxmlformats.org/officeDocument/2006/relationships/image" Target="../media/image726.svg"/><Relationship Id="rId80" Type="http://schemas.openxmlformats.org/officeDocument/2006/relationships/image" Target="../media/image737.png"/><Relationship Id="rId85" Type="http://schemas.openxmlformats.org/officeDocument/2006/relationships/image" Target="../media/image742.svg"/><Relationship Id="rId12" Type="http://schemas.openxmlformats.org/officeDocument/2006/relationships/image" Target="../media/image168.png"/><Relationship Id="rId17" Type="http://schemas.openxmlformats.org/officeDocument/2006/relationships/image" Target="../media/image35.svg"/><Relationship Id="rId33" Type="http://schemas.openxmlformats.org/officeDocument/2006/relationships/image" Target="../media/image690.svg"/><Relationship Id="rId38" Type="http://schemas.openxmlformats.org/officeDocument/2006/relationships/image" Target="../media/image695.png"/><Relationship Id="rId59" Type="http://schemas.openxmlformats.org/officeDocument/2006/relationships/image" Target="../media/image716.svg"/><Relationship Id="rId103" Type="http://schemas.openxmlformats.org/officeDocument/2006/relationships/image" Target="../media/image760.svg"/><Relationship Id="rId20" Type="http://schemas.openxmlformats.org/officeDocument/2006/relationships/image" Target="../media/image677.png"/><Relationship Id="rId41" Type="http://schemas.openxmlformats.org/officeDocument/2006/relationships/image" Target="../media/image698.svg"/><Relationship Id="rId54" Type="http://schemas.openxmlformats.org/officeDocument/2006/relationships/image" Target="../media/image711.png"/><Relationship Id="rId62" Type="http://schemas.openxmlformats.org/officeDocument/2006/relationships/image" Target="../media/image719.png"/><Relationship Id="rId70" Type="http://schemas.openxmlformats.org/officeDocument/2006/relationships/image" Target="../media/image727.png"/><Relationship Id="rId75" Type="http://schemas.openxmlformats.org/officeDocument/2006/relationships/image" Target="../media/image732.svg"/><Relationship Id="rId83" Type="http://schemas.openxmlformats.org/officeDocument/2006/relationships/image" Target="../media/image740.svg"/><Relationship Id="rId88" Type="http://schemas.openxmlformats.org/officeDocument/2006/relationships/image" Target="../media/image745.png"/><Relationship Id="rId91" Type="http://schemas.openxmlformats.org/officeDocument/2006/relationships/image" Target="../media/image748.svg"/><Relationship Id="rId96" Type="http://schemas.openxmlformats.org/officeDocument/2006/relationships/image" Target="../media/image753.png"/><Relationship Id="rId1" Type="http://schemas.openxmlformats.org/officeDocument/2006/relationships/slideLayout" Target="../slideLayouts/slideLayout7.xml"/><Relationship Id="rId6" Type="http://schemas.openxmlformats.org/officeDocument/2006/relationships/image" Target="../media/image32.png"/><Relationship Id="rId15" Type="http://schemas.openxmlformats.org/officeDocument/2006/relationships/image" Target="../media/image31.svg"/><Relationship Id="rId23" Type="http://schemas.openxmlformats.org/officeDocument/2006/relationships/image" Target="../media/image680.svg"/><Relationship Id="rId28" Type="http://schemas.openxmlformats.org/officeDocument/2006/relationships/image" Target="../media/image685.png"/><Relationship Id="rId36" Type="http://schemas.openxmlformats.org/officeDocument/2006/relationships/image" Target="../media/image693.png"/><Relationship Id="rId49" Type="http://schemas.openxmlformats.org/officeDocument/2006/relationships/image" Target="../media/image706.svg"/><Relationship Id="rId57" Type="http://schemas.openxmlformats.org/officeDocument/2006/relationships/image" Target="../media/image714.svg"/><Relationship Id="rId106" Type="http://schemas.openxmlformats.org/officeDocument/2006/relationships/image" Target="../media/image763.png"/><Relationship Id="rId10" Type="http://schemas.openxmlformats.org/officeDocument/2006/relationships/image" Target="../media/image36.png"/><Relationship Id="rId31" Type="http://schemas.openxmlformats.org/officeDocument/2006/relationships/image" Target="../media/image688.svg"/><Relationship Id="rId44" Type="http://schemas.openxmlformats.org/officeDocument/2006/relationships/image" Target="../media/image701.png"/><Relationship Id="rId52" Type="http://schemas.openxmlformats.org/officeDocument/2006/relationships/image" Target="../media/image709.png"/><Relationship Id="rId60" Type="http://schemas.openxmlformats.org/officeDocument/2006/relationships/image" Target="../media/image717.png"/><Relationship Id="rId65" Type="http://schemas.openxmlformats.org/officeDocument/2006/relationships/image" Target="../media/image722.svg"/><Relationship Id="rId73" Type="http://schemas.openxmlformats.org/officeDocument/2006/relationships/image" Target="../media/image730.svg"/><Relationship Id="rId78" Type="http://schemas.openxmlformats.org/officeDocument/2006/relationships/image" Target="../media/image735.png"/><Relationship Id="rId81" Type="http://schemas.openxmlformats.org/officeDocument/2006/relationships/image" Target="../media/image738.svg"/><Relationship Id="rId86" Type="http://schemas.openxmlformats.org/officeDocument/2006/relationships/image" Target="../media/image743.png"/><Relationship Id="rId94" Type="http://schemas.openxmlformats.org/officeDocument/2006/relationships/image" Target="../media/image751.png"/><Relationship Id="rId99" Type="http://schemas.openxmlformats.org/officeDocument/2006/relationships/image" Target="../media/image756.svg"/><Relationship Id="rId101" Type="http://schemas.openxmlformats.org/officeDocument/2006/relationships/image" Target="../media/image758.svg"/><Relationship Id="rId4" Type="http://schemas.openxmlformats.org/officeDocument/2006/relationships/image" Target="../media/image82.png"/><Relationship Id="rId9" Type="http://schemas.openxmlformats.org/officeDocument/2006/relationships/image" Target="../media/image10.svg"/><Relationship Id="rId13" Type="http://schemas.openxmlformats.org/officeDocument/2006/relationships/image" Target="../media/image169.svg"/><Relationship Id="rId18" Type="http://schemas.openxmlformats.org/officeDocument/2006/relationships/image" Target="../media/image675.png"/><Relationship Id="rId39" Type="http://schemas.openxmlformats.org/officeDocument/2006/relationships/image" Target="../media/image696.svg"/><Relationship Id="rId34" Type="http://schemas.openxmlformats.org/officeDocument/2006/relationships/image" Target="../media/image691.png"/><Relationship Id="rId50" Type="http://schemas.openxmlformats.org/officeDocument/2006/relationships/image" Target="../media/image707.png"/><Relationship Id="rId55" Type="http://schemas.openxmlformats.org/officeDocument/2006/relationships/image" Target="../media/image712.svg"/><Relationship Id="rId76" Type="http://schemas.openxmlformats.org/officeDocument/2006/relationships/image" Target="../media/image733.png"/><Relationship Id="rId97" Type="http://schemas.openxmlformats.org/officeDocument/2006/relationships/image" Target="../media/image754.svg"/><Relationship Id="rId104" Type="http://schemas.openxmlformats.org/officeDocument/2006/relationships/image" Target="../media/image761.png"/><Relationship Id="rId7" Type="http://schemas.openxmlformats.org/officeDocument/2006/relationships/image" Target="../media/image33.svg"/><Relationship Id="rId71" Type="http://schemas.openxmlformats.org/officeDocument/2006/relationships/image" Target="../media/image728.svg"/><Relationship Id="rId92" Type="http://schemas.openxmlformats.org/officeDocument/2006/relationships/image" Target="../media/image749.png"/><Relationship Id="rId2" Type="http://schemas.openxmlformats.org/officeDocument/2006/relationships/image" Target="../media/image69.png"/><Relationship Id="rId29" Type="http://schemas.openxmlformats.org/officeDocument/2006/relationships/image" Target="../media/image686.svg"/><Relationship Id="rId24" Type="http://schemas.openxmlformats.org/officeDocument/2006/relationships/image" Target="../media/image681.png"/><Relationship Id="rId40" Type="http://schemas.openxmlformats.org/officeDocument/2006/relationships/image" Target="../media/image697.png"/><Relationship Id="rId45" Type="http://schemas.openxmlformats.org/officeDocument/2006/relationships/image" Target="../media/image702.svg"/><Relationship Id="rId66" Type="http://schemas.openxmlformats.org/officeDocument/2006/relationships/image" Target="../media/image723.png"/><Relationship Id="rId87" Type="http://schemas.openxmlformats.org/officeDocument/2006/relationships/image" Target="../media/image744.svg"/><Relationship Id="rId61" Type="http://schemas.openxmlformats.org/officeDocument/2006/relationships/image" Target="../media/image718.svg"/><Relationship Id="rId82" Type="http://schemas.openxmlformats.org/officeDocument/2006/relationships/image" Target="../media/image739.png"/><Relationship Id="rId19" Type="http://schemas.openxmlformats.org/officeDocument/2006/relationships/image" Target="../media/image676.svg"/><Relationship Id="rId14" Type="http://schemas.openxmlformats.org/officeDocument/2006/relationships/image" Target="../media/image30.png"/><Relationship Id="rId30" Type="http://schemas.openxmlformats.org/officeDocument/2006/relationships/image" Target="../media/image687.png"/><Relationship Id="rId35" Type="http://schemas.openxmlformats.org/officeDocument/2006/relationships/image" Target="../media/image692.svg"/><Relationship Id="rId56" Type="http://schemas.openxmlformats.org/officeDocument/2006/relationships/image" Target="../media/image713.png"/><Relationship Id="rId77" Type="http://schemas.openxmlformats.org/officeDocument/2006/relationships/image" Target="../media/image734.svg"/><Relationship Id="rId100" Type="http://schemas.openxmlformats.org/officeDocument/2006/relationships/image" Target="../media/image757.png"/><Relationship Id="rId105" Type="http://schemas.openxmlformats.org/officeDocument/2006/relationships/image" Target="../media/image762.svg"/><Relationship Id="rId8" Type="http://schemas.openxmlformats.org/officeDocument/2006/relationships/image" Target="../media/image9.png"/><Relationship Id="rId51" Type="http://schemas.openxmlformats.org/officeDocument/2006/relationships/image" Target="../media/image708.svg"/><Relationship Id="rId72" Type="http://schemas.openxmlformats.org/officeDocument/2006/relationships/image" Target="../media/image729.png"/><Relationship Id="rId93" Type="http://schemas.openxmlformats.org/officeDocument/2006/relationships/image" Target="../media/image750.svg"/><Relationship Id="rId98" Type="http://schemas.openxmlformats.org/officeDocument/2006/relationships/image" Target="../media/image755.png"/><Relationship Id="rId3" Type="http://schemas.openxmlformats.org/officeDocument/2006/relationships/image" Target="../media/image70.svg"/><Relationship Id="rId25" Type="http://schemas.openxmlformats.org/officeDocument/2006/relationships/image" Target="../media/image682.svg"/><Relationship Id="rId46" Type="http://schemas.openxmlformats.org/officeDocument/2006/relationships/image" Target="../media/image703.png"/><Relationship Id="rId67" Type="http://schemas.openxmlformats.org/officeDocument/2006/relationships/image" Target="../media/image724.svg"/></Relationships>
</file>

<file path=ppt/slides/_rels/slide3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69.svg"/><Relationship Id="rId3" Type="http://schemas.openxmlformats.org/officeDocument/2006/relationships/image" Target="../media/image70.svg"/><Relationship Id="rId7" Type="http://schemas.openxmlformats.org/officeDocument/2006/relationships/image" Target="../media/image33.svg"/><Relationship Id="rId12" Type="http://schemas.openxmlformats.org/officeDocument/2006/relationships/image" Target="../media/image168.png"/><Relationship Id="rId17" Type="http://schemas.openxmlformats.org/officeDocument/2006/relationships/image" Target="../media/image35.svg"/><Relationship Id="rId2" Type="http://schemas.openxmlformats.org/officeDocument/2006/relationships/image" Target="../media/image69.png"/><Relationship Id="rId16"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7.svg"/><Relationship Id="rId5" Type="http://schemas.openxmlformats.org/officeDocument/2006/relationships/image" Target="../media/image83.svg"/><Relationship Id="rId15" Type="http://schemas.openxmlformats.org/officeDocument/2006/relationships/image" Target="../media/image31.svg"/><Relationship Id="rId10" Type="http://schemas.openxmlformats.org/officeDocument/2006/relationships/image" Target="../media/image36.png"/><Relationship Id="rId4" Type="http://schemas.openxmlformats.org/officeDocument/2006/relationships/image" Target="../media/image82.png"/><Relationship Id="rId9" Type="http://schemas.openxmlformats.org/officeDocument/2006/relationships/image" Target="../media/image10.svg"/><Relationship Id="rId14" Type="http://schemas.openxmlformats.org/officeDocument/2006/relationships/image" Target="../media/image30.png"/></Relationships>
</file>

<file path=ppt/slides/_rels/slide3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69.svg"/><Relationship Id="rId3" Type="http://schemas.openxmlformats.org/officeDocument/2006/relationships/image" Target="../media/image70.svg"/><Relationship Id="rId7" Type="http://schemas.openxmlformats.org/officeDocument/2006/relationships/image" Target="../media/image33.svg"/><Relationship Id="rId12" Type="http://schemas.openxmlformats.org/officeDocument/2006/relationships/image" Target="../media/image168.png"/><Relationship Id="rId17" Type="http://schemas.openxmlformats.org/officeDocument/2006/relationships/image" Target="../media/image35.svg"/><Relationship Id="rId2" Type="http://schemas.openxmlformats.org/officeDocument/2006/relationships/image" Target="../media/image69.png"/><Relationship Id="rId16"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7.svg"/><Relationship Id="rId5" Type="http://schemas.openxmlformats.org/officeDocument/2006/relationships/image" Target="../media/image83.svg"/><Relationship Id="rId15" Type="http://schemas.openxmlformats.org/officeDocument/2006/relationships/image" Target="../media/image31.svg"/><Relationship Id="rId10" Type="http://schemas.openxmlformats.org/officeDocument/2006/relationships/image" Target="../media/image36.png"/><Relationship Id="rId4" Type="http://schemas.openxmlformats.org/officeDocument/2006/relationships/image" Target="../media/image82.png"/><Relationship Id="rId9" Type="http://schemas.openxmlformats.org/officeDocument/2006/relationships/image" Target="../media/image10.svg"/><Relationship Id="rId14" Type="http://schemas.openxmlformats.org/officeDocument/2006/relationships/image" Target="../media/image30.png"/></Relationships>
</file>

<file path=ppt/slides/_rels/slide39.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69.svg"/><Relationship Id="rId3" Type="http://schemas.openxmlformats.org/officeDocument/2006/relationships/image" Target="../media/image70.svg"/><Relationship Id="rId7" Type="http://schemas.openxmlformats.org/officeDocument/2006/relationships/image" Target="../media/image33.svg"/><Relationship Id="rId12" Type="http://schemas.openxmlformats.org/officeDocument/2006/relationships/image" Target="../media/image168.png"/><Relationship Id="rId17" Type="http://schemas.openxmlformats.org/officeDocument/2006/relationships/image" Target="../media/image35.svg"/><Relationship Id="rId2" Type="http://schemas.openxmlformats.org/officeDocument/2006/relationships/image" Target="../media/image69.png"/><Relationship Id="rId16"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7.svg"/><Relationship Id="rId5" Type="http://schemas.openxmlformats.org/officeDocument/2006/relationships/image" Target="../media/image83.svg"/><Relationship Id="rId15" Type="http://schemas.openxmlformats.org/officeDocument/2006/relationships/image" Target="../media/image31.svg"/><Relationship Id="rId10" Type="http://schemas.openxmlformats.org/officeDocument/2006/relationships/image" Target="../media/image36.png"/><Relationship Id="rId4" Type="http://schemas.openxmlformats.org/officeDocument/2006/relationships/image" Target="../media/image82.png"/><Relationship Id="rId9" Type="http://schemas.openxmlformats.org/officeDocument/2006/relationships/image" Target="../media/image10.svg"/><Relationship Id="rId14" Type="http://schemas.openxmlformats.org/officeDocument/2006/relationships/image" Target="../media/image30.png"/></Relationships>
</file>

<file path=ppt/slides/_rels/slide4.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0.png"/><Relationship Id="rId7" Type="http://schemas.openxmlformats.org/officeDocument/2006/relationships/image" Target="../media/image30.png"/><Relationship Id="rId12" Type="http://schemas.openxmlformats.org/officeDocument/2006/relationships/image" Target="../media/image41.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3.svg"/><Relationship Id="rId11" Type="http://schemas.openxmlformats.org/officeDocument/2006/relationships/image" Target="../media/image40.png"/><Relationship Id="rId5" Type="http://schemas.openxmlformats.org/officeDocument/2006/relationships/image" Target="../media/image22.png"/><Relationship Id="rId10" Type="http://schemas.openxmlformats.org/officeDocument/2006/relationships/image" Target="../media/image39.svg"/><Relationship Id="rId4" Type="http://schemas.openxmlformats.org/officeDocument/2006/relationships/image" Target="../media/image21.svg"/><Relationship Id="rId9" Type="http://schemas.openxmlformats.org/officeDocument/2006/relationships/image" Target="../media/image38.png"/></Relationships>
</file>

<file path=ppt/slides/_rels/slide40.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69.svg"/><Relationship Id="rId3" Type="http://schemas.openxmlformats.org/officeDocument/2006/relationships/image" Target="../media/image70.svg"/><Relationship Id="rId7" Type="http://schemas.openxmlformats.org/officeDocument/2006/relationships/image" Target="../media/image33.svg"/><Relationship Id="rId12" Type="http://schemas.openxmlformats.org/officeDocument/2006/relationships/image" Target="../media/image168.png"/><Relationship Id="rId17" Type="http://schemas.openxmlformats.org/officeDocument/2006/relationships/image" Target="../media/image35.svg"/><Relationship Id="rId2" Type="http://schemas.openxmlformats.org/officeDocument/2006/relationships/image" Target="../media/image69.png"/><Relationship Id="rId16"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7.svg"/><Relationship Id="rId5" Type="http://schemas.openxmlformats.org/officeDocument/2006/relationships/image" Target="../media/image83.svg"/><Relationship Id="rId15" Type="http://schemas.openxmlformats.org/officeDocument/2006/relationships/image" Target="../media/image31.svg"/><Relationship Id="rId10" Type="http://schemas.openxmlformats.org/officeDocument/2006/relationships/image" Target="../media/image36.png"/><Relationship Id="rId4" Type="http://schemas.openxmlformats.org/officeDocument/2006/relationships/image" Target="../media/image82.png"/><Relationship Id="rId9" Type="http://schemas.openxmlformats.org/officeDocument/2006/relationships/image" Target="../media/image10.svg"/><Relationship Id="rId14" Type="http://schemas.openxmlformats.org/officeDocument/2006/relationships/image" Target="../media/image30.png"/></Relationships>
</file>

<file path=ppt/slides/_rels/slide4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69.svg"/><Relationship Id="rId3" Type="http://schemas.openxmlformats.org/officeDocument/2006/relationships/image" Target="../media/image70.svg"/><Relationship Id="rId7" Type="http://schemas.openxmlformats.org/officeDocument/2006/relationships/image" Target="../media/image33.svg"/><Relationship Id="rId12" Type="http://schemas.openxmlformats.org/officeDocument/2006/relationships/image" Target="../media/image168.png"/><Relationship Id="rId17" Type="http://schemas.openxmlformats.org/officeDocument/2006/relationships/image" Target="../media/image35.svg"/><Relationship Id="rId2" Type="http://schemas.openxmlformats.org/officeDocument/2006/relationships/image" Target="../media/image69.png"/><Relationship Id="rId16"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7.svg"/><Relationship Id="rId5" Type="http://schemas.openxmlformats.org/officeDocument/2006/relationships/image" Target="../media/image83.svg"/><Relationship Id="rId15" Type="http://schemas.openxmlformats.org/officeDocument/2006/relationships/image" Target="../media/image31.svg"/><Relationship Id="rId10" Type="http://schemas.openxmlformats.org/officeDocument/2006/relationships/image" Target="../media/image36.png"/><Relationship Id="rId4" Type="http://schemas.openxmlformats.org/officeDocument/2006/relationships/image" Target="../media/image82.png"/><Relationship Id="rId9" Type="http://schemas.openxmlformats.org/officeDocument/2006/relationships/image" Target="../media/image10.svg"/><Relationship Id="rId14" Type="http://schemas.openxmlformats.org/officeDocument/2006/relationships/image" Target="../media/image30.png"/></Relationships>
</file>

<file path=ppt/slides/_rels/slide4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69.svg"/><Relationship Id="rId3" Type="http://schemas.openxmlformats.org/officeDocument/2006/relationships/image" Target="../media/image70.svg"/><Relationship Id="rId7" Type="http://schemas.openxmlformats.org/officeDocument/2006/relationships/image" Target="../media/image33.svg"/><Relationship Id="rId12" Type="http://schemas.openxmlformats.org/officeDocument/2006/relationships/image" Target="../media/image168.png"/><Relationship Id="rId17" Type="http://schemas.openxmlformats.org/officeDocument/2006/relationships/image" Target="../media/image35.svg"/><Relationship Id="rId2" Type="http://schemas.openxmlformats.org/officeDocument/2006/relationships/image" Target="../media/image69.png"/><Relationship Id="rId16"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7.svg"/><Relationship Id="rId5" Type="http://schemas.openxmlformats.org/officeDocument/2006/relationships/image" Target="../media/image83.svg"/><Relationship Id="rId15" Type="http://schemas.openxmlformats.org/officeDocument/2006/relationships/image" Target="../media/image31.svg"/><Relationship Id="rId10" Type="http://schemas.openxmlformats.org/officeDocument/2006/relationships/image" Target="../media/image36.png"/><Relationship Id="rId4" Type="http://schemas.openxmlformats.org/officeDocument/2006/relationships/image" Target="../media/image82.png"/><Relationship Id="rId9" Type="http://schemas.openxmlformats.org/officeDocument/2006/relationships/image" Target="../media/image10.svg"/><Relationship Id="rId14" Type="http://schemas.openxmlformats.org/officeDocument/2006/relationships/image" Target="../media/image30.png"/></Relationships>
</file>

<file path=ppt/slides/_rels/slide4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69.svg"/><Relationship Id="rId3" Type="http://schemas.openxmlformats.org/officeDocument/2006/relationships/image" Target="../media/image70.svg"/><Relationship Id="rId7" Type="http://schemas.openxmlformats.org/officeDocument/2006/relationships/image" Target="../media/image33.svg"/><Relationship Id="rId12" Type="http://schemas.openxmlformats.org/officeDocument/2006/relationships/image" Target="../media/image168.png"/><Relationship Id="rId17" Type="http://schemas.openxmlformats.org/officeDocument/2006/relationships/image" Target="../media/image35.svg"/><Relationship Id="rId2" Type="http://schemas.openxmlformats.org/officeDocument/2006/relationships/image" Target="../media/image69.png"/><Relationship Id="rId16"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7.svg"/><Relationship Id="rId5" Type="http://schemas.openxmlformats.org/officeDocument/2006/relationships/image" Target="../media/image83.svg"/><Relationship Id="rId15" Type="http://schemas.openxmlformats.org/officeDocument/2006/relationships/image" Target="../media/image31.svg"/><Relationship Id="rId10" Type="http://schemas.openxmlformats.org/officeDocument/2006/relationships/image" Target="../media/image36.png"/><Relationship Id="rId4" Type="http://schemas.openxmlformats.org/officeDocument/2006/relationships/image" Target="../media/image82.png"/><Relationship Id="rId9" Type="http://schemas.openxmlformats.org/officeDocument/2006/relationships/image" Target="../media/image10.svg"/><Relationship Id="rId14" Type="http://schemas.openxmlformats.org/officeDocument/2006/relationships/image" Target="../media/image30.png"/></Relationships>
</file>

<file path=ppt/slides/_rels/slide4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69.svg"/><Relationship Id="rId3" Type="http://schemas.openxmlformats.org/officeDocument/2006/relationships/image" Target="../media/image70.svg"/><Relationship Id="rId7" Type="http://schemas.openxmlformats.org/officeDocument/2006/relationships/image" Target="../media/image33.svg"/><Relationship Id="rId12" Type="http://schemas.openxmlformats.org/officeDocument/2006/relationships/image" Target="../media/image168.png"/><Relationship Id="rId17" Type="http://schemas.openxmlformats.org/officeDocument/2006/relationships/image" Target="../media/image35.svg"/><Relationship Id="rId2" Type="http://schemas.openxmlformats.org/officeDocument/2006/relationships/image" Target="../media/image69.png"/><Relationship Id="rId16"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7.svg"/><Relationship Id="rId5" Type="http://schemas.openxmlformats.org/officeDocument/2006/relationships/image" Target="../media/image83.svg"/><Relationship Id="rId15" Type="http://schemas.openxmlformats.org/officeDocument/2006/relationships/image" Target="../media/image31.svg"/><Relationship Id="rId10" Type="http://schemas.openxmlformats.org/officeDocument/2006/relationships/image" Target="../media/image36.png"/><Relationship Id="rId4" Type="http://schemas.openxmlformats.org/officeDocument/2006/relationships/image" Target="../media/image82.png"/><Relationship Id="rId9" Type="http://schemas.openxmlformats.org/officeDocument/2006/relationships/image" Target="../media/image10.svg"/><Relationship Id="rId14" Type="http://schemas.openxmlformats.org/officeDocument/2006/relationships/image" Target="../media/image30.png"/></Relationships>
</file>

<file path=ppt/slides/_rels/slide5.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1.png"/><Relationship Id="rId7"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44.png"/><Relationship Id="rId7"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10" Type="http://schemas.openxmlformats.org/officeDocument/2006/relationships/image" Target="../media/image10.svg"/><Relationship Id="rId4" Type="http://schemas.openxmlformats.org/officeDocument/2006/relationships/image" Target="../media/image45.sv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51.svg"/><Relationship Id="rId13" Type="http://schemas.openxmlformats.org/officeDocument/2006/relationships/image" Target="../media/image34.png"/><Relationship Id="rId18" Type="http://schemas.openxmlformats.org/officeDocument/2006/relationships/image" Target="../media/image10.svg"/><Relationship Id="rId3" Type="http://schemas.openxmlformats.org/officeDocument/2006/relationships/image" Target="../media/image32.png"/><Relationship Id="rId7" Type="http://schemas.openxmlformats.org/officeDocument/2006/relationships/image" Target="../media/image50.png"/><Relationship Id="rId12" Type="http://schemas.openxmlformats.org/officeDocument/2006/relationships/image" Target="../media/image55.svg"/><Relationship Id="rId17" Type="http://schemas.openxmlformats.org/officeDocument/2006/relationships/image" Target="../media/image9.png"/><Relationship Id="rId2" Type="http://schemas.openxmlformats.org/officeDocument/2006/relationships/notesSlide" Target="../notesSlides/notesSlide6.xml"/><Relationship Id="rId16" Type="http://schemas.openxmlformats.org/officeDocument/2006/relationships/image" Target="../media/image37.svg"/><Relationship Id="rId1" Type="http://schemas.openxmlformats.org/officeDocument/2006/relationships/slideLayout" Target="../slideLayouts/slideLayout7.xml"/><Relationship Id="rId6" Type="http://schemas.openxmlformats.org/officeDocument/2006/relationships/image" Target="../media/image49.svg"/><Relationship Id="rId11" Type="http://schemas.openxmlformats.org/officeDocument/2006/relationships/image" Target="../media/image54.png"/><Relationship Id="rId5" Type="http://schemas.openxmlformats.org/officeDocument/2006/relationships/image" Target="../media/image48.png"/><Relationship Id="rId15" Type="http://schemas.openxmlformats.org/officeDocument/2006/relationships/image" Target="../media/image36.png"/><Relationship Id="rId10" Type="http://schemas.openxmlformats.org/officeDocument/2006/relationships/image" Target="../media/image53.svg"/><Relationship Id="rId4" Type="http://schemas.openxmlformats.org/officeDocument/2006/relationships/image" Target="../media/image33.svg"/><Relationship Id="rId9" Type="http://schemas.openxmlformats.org/officeDocument/2006/relationships/image" Target="../media/image52.png"/><Relationship Id="rId14" Type="http://schemas.openxmlformats.org/officeDocument/2006/relationships/image" Target="../media/image35.svg"/></Relationships>
</file>

<file path=ppt/slides/_rels/slide8.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10.svg"/><Relationship Id="rId3" Type="http://schemas.openxmlformats.org/officeDocument/2006/relationships/image" Target="../media/image56.png"/><Relationship Id="rId7" Type="http://schemas.openxmlformats.org/officeDocument/2006/relationships/image" Target="../media/image60.svg"/><Relationship Id="rId12"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9.png"/><Relationship Id="rId11" Type="http://schemas.openxmlformats.org/officeDocument/2006/relationships/image" Target="../media/image37.svg"/><Relationship Id="rId5" Type="http://schemas.openxmlformats.org/officeDocument/2006/relationships/image" Target="../media/image58.png"/><Relationship Id="rId10" Type="http://schemas.openxmlformats.org/officeDocument/2006/relationships/image" Target="../media/image36.png"/><Relationship Id="rId4" Type="http://schemas.openxmlformats.org/officeDocument/2006/relationships/image" Target="../media/image57.svg"/><Relationship Id="rId9" Type="http://schemas.openxmlformats.org/officeDocument/2006/relationships/image" Target="../media/image62.svg"/></Relationships>
</file>

<file path=ppt/slides/_rels/slide9.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image" Target="../media/image1.png"/><Relationship Id="rId7" Type="http://schemas.openxmlformats.org/officeDocument/2006/relationships/image" Target="../media/image6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64.svg"/><Relationship Id="rId5" Type="http://schemas.openxmlformats.org/officeDocument/2006/relationships/image" Target="../media/image63.png"/><Relationship Id="rId10" Type="http://schemas.openxmlformats.org/officeDocument/2006/relationships/image" Target="../media/image68.svg"/><Relationship Id="rId4" Type="http://schemas.openxmlformats.org/officeDocument/2006/relationships/image" Target="../media/image2.svg"/><Relationship Id="rId9" Type="http://schemas.openxmlformats.org/officeDocument/2006/relationships/image" Target="../media/image6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5660"/>
            <a:ext cx="18288180" cy="10302660"/>
          </a:xfrm>
          <a:custGeom>
            <a:avLst/>
            <a:gdLst/>
            <a:ahLst/>
            <a:cxnLst/>
            <a:rect l="l" t="t" r="r" b="b"/>
            <a:pathLst>
              <a:path w="18288180" h="10302660">
                <a:moveTo>
                  <a:pt x="0" y="0"/>
                </a:moveTo>
                <a:lnTo>
                  <a:pt x="18288180" y="0"/>
                </a:lnTo>
                <a:lnTo>
                  <a:pt x="18288180" y="10302660"/>
                </a:lnTo>
                <a:lnTo>
                  <a:pt x="0" y="103026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TextBox 3"/>
          <p:cNvSpPr txBox="1"/>
          <p:nvPr/>
        </p:nvSpPr>
        <p:spPr>
          <a:xfrm>
            <a:off x="-562054" y="4502458"/>
            <a:ext cx="10429080" cy="1827423"/>
          </a:xfrm>
          <a:prstGeom prst="rect">
            <a:avLst/>
          </a:prstGeom>
        </p:spPr>
        <p:txBody>
          <a:bodyPr wrap="square" lIns="0" tIns="0" rIns="0" bIns="0" rtlCol="0" anchor="t">
            <a:spAutoFit/>
          </a:bodyPr>
          <a:lstStyle/>
          <a:p>
            <a:pPr algn="r" rtl="1">
              <a:lnSpc>
                <a:spcPts val="15840"/>
              </a:lnSpc>
            </a:pPr>
            <a:r>
              <a:rPr lang="fa-IR" sz="8000" spc="-1" dirty="0">
                <a:solidFill>
                  <a:schemeClr val="bg1"/>
                </a:solidFill>
                <a:latin typeface="Arimo"/>
                <a:cs typeface="B Nazanin" panose="00000700000000000000" pitchFamily="2" charset="-78"/>
              </a:rPr>
              <a:t>تم : </a:t>
            </a:r>
            <a:r>
              <a:rPr lang="fa-IR" sz="8000" spc="-1" dirty="0">
                <a:solidFill>
                  <a:srgbClr val="FFC000"/>
                </a:solidFill>
                <a:latin typeface="Arimo"/>
                <a:cs typeface="B Nazanin" panose="00000700000000000000" pitchFamily="2" charset="-78"/>
              </a:rPr>
              <a:t>ارائه برنامه ریزی شهری</a:t>
            </a:r>
            <a:endParaRPr lang="en-US" sz="4000" spc="-1" dirty="0">
              <a:solidFill>
                <a:srgbClr val="FFC000"/>
              </a:solidFill>
              <a:latin typeface="Arimo"/>
              <a:cs typeface="B Nazanin" panose="00000700000000000000" pitchFamily="2" charset="-78"/>
            </a:endParaRPr>
          </a:p>
        </p:txBody>
      </p:sp>
      <p:sp>
        <p:nvSpPr>
          <p:cNvPr id="4" name="TextBox 4"/>
          <p:cNvSpPr txBox="1"/>
          <p:nvPr/>
        </p:nvSpPr>
        <p:spPr>
          <a:xfrm>
            <a:off x="2340540" y="6930500"/>
            <a:ext cx="4089600" cy="461665"/>
          </a:xfrm>
          <a:prstGeom prst="rect">
            <a:avLst/>
          </a:prstGeom>
        </p:spPr>
        <p:txBody>
          <a:bodyPr lIns="0" tIns="0" rIns="0" bIns="0" rtlCol="0" anchor="t">
            <a:spAutoFit/>
          </a:bodyPr>
          <a:lstStyle/>
          <a:p>
            <a:pPr algn="r" rtl="1">
              <a:lnSpc>
                <a:spcPts val="3600"/>
              </a:lnSpc>
            </a:pPr>
            <a:r>
              <a:rPr lang="fa-IR" sz="3000" spc="-1" dirty="0">
                <a:solidFill>
                  <a:srgbClr val="FFFFFF"/>
                </a:solidFill>
                <a:latin typeface="Arial"/>
                <a:cs typeface="B Nazanin" panose="00000700000000000000" pitchFamily="2" charset="-78"/>
              </a:rPr>
              <a:t>زیرنویس ارائه خود را وارد کنید</a:t>
            </a:r>
            <a:endParaRPr lang="en-US" sz="3000" spc="-1" dirty="0">
              <a:solidFill>
                <a:srgbClr val="FFFFFF"/>
              </a:solidFill>
              <a:latin typeface="Arial"/>
              <a:cs typeface="B Nazanin" panose="00000700000000000000" pitchFamily="2" charset="-78"/>
            </a:endParaRPr>
          </a:p>
        </p:txBody>
      </p:sp>
      <p:sp>
        <p:nvSpPr>
          <p:cNvPr id="5" name="Freeform 5"/>
          <p:cNvSpPr/>
          <p:nvPr/>
        </p:nvSpPr>
        <p:spPr>
          <a:xfrm>
            <a:off x="0" y="0"/>
            <a:ext cx="3237300" cy="574560"/>
          </a:xfrm>
          <a:custGeom>
            <a:avLst/>
            <a:gdLst/>
            <a:ahLst/>
            <a:cxnLst/>
            <a:rect l="l" t="t" r="r" b="b"/>
            <a:pathLst>
              <a:path w="3237300" h="574560">
                <a:moveTo>
                  <a:pt x="0" y="0"/>
                </a:moveTo>
                <a:lnTo>
                  <a:pt x="3237300" y="0"/>
                </a:lnTo>
                <a:lnTo>
                  <a:pt x="3237300" y="574560"/>
                </a:lnTo>
                <a:lnTo>
                  <a:pt x="0" y="57456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6"/>
          <p:cNvSpPr/>
          <p:nvPr/>
        </p:nvSpPr>
        <p:spPr>
          <a:xfrm>
            <a:off x="15069240" y="2700"/>
            <a:ext cx="3218940" cy="571320"/>
          </a:xfrm>
          <a:custGeom>
            <a:avLst/>
            <a:gdLst/>
            <a:ahLst/>
            <a:cxnLst/>
            <a:rect l="l" t="t" r="r" b="b"/>
            <a:pathLst>
              <a:path w="3218940" h="571320">
                <a:moveTo>
                  <a:pt x="0" y="0"/>
                </a:moveTo>
                <a:lnTo>
                  <a:pt x="3218940" y="0"/>
                </a:lnTo>
                <a:lnTo>
                  <a:pt x="3218940" y="571320"/>
                </a:lnTo>
                <a:lnTo>
                  <a:pt x="0" y="57132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7" name="Freeform 7"/>
          <p:cNvSpPr/>
          <p:nvPr/>
        </p:nvSpPr>
        <p:spPr>
          <a:xfrm>
            <a:off x="0" y="9823680"/>
            <a:ext cx="928800" cy="463320"/>
          </a:xfrm>
          <a:custGeom>
            <a:avLst/>
            <a:gdLst/>
            <a:ahLst/>
            <a:cxnLst/>
            <a:rect l="l" t="t" r="r" b="b"/>
            <a:pathLst>
              <a:path w="928800" h="463320">
                <a:moveTo>
                  <a:pt x="0" y="0"/>
                </a:moveTo>
                <a:lnTo>
                  <a:pt x="928800" y="0"/>
                </a:lnTo>
                <a:lnTo>
                  <a:pt x="928800" y="463320"/>
                </a:lnTo>
                <a:lnTo>
                  <a:pt x="0" y="46332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8" name="Freeform 8"/>
          <p:cNvSpPr/>
          <p:nvPr/>
        </p:nvSpPr>
        <p:spPr>
          <a:xfrm>
            <a:off x="1147500" y="9973800"/>
            <a:ext cx="17140680" cy="313200"/>
          </a:xfrm>
          <a:custGeom>
            <a:avLst/>
            <a:gdLst/>
            <a:ahLst/>
            <a:cxnLst/>
            <a:rect l="l" t="t" r="r" b="b"/>
            <a:pathLst>
              <a:path w="17140680" h="313200">
                <a:moveTo>
                  <a:pt x="0" y="0"/>
                </a:moveTo>
                <a:lnTo>
                  <a:pt x="17140680" y="0"/>
                </a:lnTo>
                <a:lnTo>
                  <a:pt x="17140680" y="313200"/>
                </a:lnTo>
                <a:lnTo>
                  <a:pt x="0" y="3132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9" name="Freeform 9"/>
          <p:cNvSpPr/>
          <p:nvPr/>
        </p:nvSpPr>
        <p:spPr>
          <a:xfrm>
            <a:off x="1465020" y="2811780"/>
            <a:ext cx="1149120" cy="1145340"/>
          </a:xfrm>
          <a:custGeom>
            <a:avLst/>
            <a:gdLst/>
            <a:ahLst/>
            <a:cxnLst/>
            <a:rect l="l" t="t" r="r" b="b"/>
            <a:pathLst>
              <a:path w="1149120" h="1145340">
                <a:moveTo>
                  <a:pt x="0" y="0"/>
                </a:moveTo>
                <a:lnTo>
                  <a:pt x="1149120" y="0"/>
                </a:lnTo>
                <a:lnTo>
                  <a:pt x="1149120" y="1145340"/>
                </a:lnTo>
                <a:lnTo>
                  <a:pt x="0" y="114534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0" name="Freeform 10"/>
          <p:cNvSpPr/>
          <p:nvPr/>
        </p:nvSpPr>
        <p:spPr>
          <a:xfrm>
            <a:off x="15032520" y="6761340"/>
            <a:ext cx="2390580" cy="2390580"/>
          </a:xfrm>
          <a:custGeom>
            <a:avLst/>
            <a:gdLst/>
            <a:ahLst/>
            <a:cxnLst/>
            <a:rect l="l" t="t" r="r" b="b"/>
            <a:pathLst>
              <a:path w="2390580" h="2390580">
                <a:moveTo>
                  <a:pt x="0" y="0"/>
                </a:moveTo>
                <a:lnTo>
                  <a:pt x="2390580" y="0"/>
                </a:lnTo>
                <a:lnTo>
                  <a:pt x="2390580" y="2390580"/>
                </a:lnTo>
                <a:lnTo>
                  <a:pt x="0" y="239058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11" name="Freeform 11"/>
          <p:cNvSpPr/>
          <p:nvPr/>
        </p:nvSpPr>
        <p:spPr>
          <a:xfrm>
            <a:off x="16678440" y="4726620"/>
            <a:ext cx="1267920" cy="1267920"/>
          </a:xfrm>
          <a:custGeom>
            <a:avLst/>
            <a:gdLst/>
            <a:ahLst/>
            <a:cxnLst/>
            <a:rect l="l" t="t" r="r" b="b"/>
            <a:pathLst>
              <a:path w="1267920" h="1267920">
                <a:moveTo>
                  <a:pt x="0" y="0"/>
                </a:moveTo>
                <a:lnTo>
                  <a:pt x="1267920" y="0"/>
                </a:lnTo>
                <a:lnTo>
                  <a:pt x="1267920" y="1267920"/>
                </a:lnTo>
                <a:lnTo>
                  <a:pt x="0" y="1267920"/>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12" name="Freeform 12"/>
          <p:cNvSpPr/>
          <p:nvPr/>
        </p:nvSpPr>
        <p:spPr>
          <a:xfrm>
            <a:off x="10103940" y="1240380"/>
            <a:ext cx="6989220" cy="6989220"/>
          </a:xfrm>
          <a:custGeom>
            <a:avLst/>
            <a:gdLst/>
            <a:ahLst/>
            <a:cxnLst/>
            <a:rect l="l" t="t" r="r" b="b"/>
            <a:pathLst>
              <a:path w="6989220" h="6989220">
                <a:moveTo>
                  <a:pt x="0" y="0"/>
                </a:moveTo>
                <a:lnTo>
                  <a:pt x="6989220" y="0"/>
                </a:lnTo>
                <a:lnTo>
                  <a:pt x="6989220" y="6989220"/>
                </a:lnTo>
                <a:lnTo>
                  <a:pt x="0" y="6989220"/>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sp>
        <p:nvSpPr>
          <p:cNvPr id="13" name="Freeform 13"/>
          <p:cNvSpPr/>
          <p:nvPr/>
        </p:nvSpPr>
        <p:spPr>
          <a:xfrm>
            <a:off x="8770680" y="0"/>
            <a:ext cx="7798680" cy="10287000"/>
          </a:xfrm>
          <a:custGeom>
            <a:avLst/>
            <a:gdLst/>
            <a:ahLst/>
            <a:cxnLst/>
            <a:rect l="l" t="t" r="r" b="b"/>
            <a:pathLst>
              <a:path w="7798680" h="10287000">
                <a:moveTo>
                  <a:pt x="0" y="0"/>
                </a:moveTo>
                <a:lnTo>
                  <a:pt x="7798680" y="0"/>
                </a:lnTo>
                <a:lnTo>
                  <a:pt x="7798680" y="10287000"/>
                </a:lnTo>
                <a:lnTo>
                  <a:pt x="0" y="10287000"/>
                </a:lnTo>
                <a:lnTo>
                  <a:pt x="0" y="0"/>
                </a:lnTo>
                <a:close/>
              </a:path>
            </a:pathLst>
          </a:custGeom>
          <a:blipFill>
            <a:blip r:embed="rId21"/>
            <a:stretch>
              <a:fillRect/>
            </a:stretch>
          </a:blipFill>
        </p:spPr>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986700" y="6679260"/>
            <a:ext cx="2299860" cy="3607740"/>
          </a:xfrm>
          <a:custGeom>
            <a:avLst/>
            <a:gdLst/>
            <a:ahLst/>
            <a:cxnLst/>
            <a:rect l="l" t="t" r="r" b="b"/>
            <a:pathLst>
              <a:path w="2299860" h="3607740">
                <a:moveTo>
                  <a:pt x="0" y="0"/>
                </a:moveTo>
                <a:lnTo>
                  <a:pt x="2299860" y="0"/>
                </a:lnTo>
                <a:lnTo>
                  <a:pt x="2299860" y="3607740"/>
                </a:lnTo>
                <a:lnTo>
                  <a:pt x="0" y="36077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217620" y="215460"/>
            <a:ext cx="16923060" cy="228960"/>
          </a:xfrm>
          <a:custGeom>
            <a:avLst/>
            <a:gdLst/>
            <a:ahLst/>
            <a:cxnLst/>
            <a:rect l="l" t="t" r="r" b="b"/>
            <a:pathLst>
              <a:path w="16923060" h="228960">
                <a:moveTo>
                  <a:pt x="0" y="0"/>
                </a:moveTo>
                <a:lnTo>
                  <a:pt x="16923060" y="0"/>
                </a:lnTo>
                <a:lnTo>
                  <a:pt x="16923060" y="228960"/>
                </a:lnTo>
                <a:lnTo>
                  <a:pt x="0" y="22896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TextBox 4"/>
          <p:cNvSpPr txBox="1"/>
          <p:nvPr/>
        </p:nvSpPr>
        <p:spPr>
          <a:xfrm>
            <a:off x="357126" y="785782"/>
            <a:ext cx="17359380" cy="936795"/>
          </a:xfrm>
          <a:prstGeom prst="rect">
            <a:avLst/>
          </a:prstGeom>
        </p:spPr>
        <p:txBody>
          <a:bodyPr lIns="0" tIns="0" rIns="0" bIns="0" rtlCol="0" anchor="t">
            <a:spAutoFit/>
          </a:bodyPr>
          <a:lstStyle/>
          <a:p>
            <a:pPr algn="ctr" rtl="1">
              <a:lnSpc>
                <a:spcPts val="7128"/>
              </a:lnSpc>
            </a:pPr>
            <a:r>
              <a:rPr lang="fa-IR" sz="6600" spc="-1" dirty="0">
                <a:solidFill>
                  <a:srgbClr val="FFC000"/>
                </a:solidFill>
                <a:latin typeface="Arial"/>
                <a:cs typeface="B Nazanin" pitchFamily="2" charset="-78"/>
              </a:rPr>
              <a:t>سبک اینفوگرافیک</a:t>
            </a:r>
            <a:endParaRPr lang="en-US" sz="6600" spc="-1" dirty="0">
              <a:solidFill>
                <a:srgbClr val="FFC000"/>
              </a:solidFill>
              <a:latin typeface="Arial"/>
              <a:cs typeface="B Nazanin" pitchFamily="2" charset="-78"/>
            </a:endParaRPr>
          </a:p>
        </p:txBody>
      </p:sp>
      <p:sp>
        <p:nvSpPr>
          <p:cNvPr id="5" name="Freeform 5"/>
          <p:cNvSpPr/>
          <p:nvPr/>
        </p:nvSpPr>
        <p:spPr>
          <a:xfrm>
            <a:off x="5232060" y="2201580"/>
            <a:ext cx="9525" cy="5883300"/>
          </a:xfrm>
          <a:custGeom>
            <a:avLst/>
            <a:gdLst/>
            <a:ahLst/>
            <a:cxnLst/>
            <a:rect l="l" t="t" r="r" b="b"/>
            <a:pathLst>
              <a:path w="9525" h="5883300">
                <a:moveTo>
                  <a:pt x="0" y="0"/>
                </a:moveTo>
                <a:lnTo>
                  <a:pt x="9525" y="0"/>
                </a:lnTo>
                <a:lnTo>
                  <a:pt x="9525" y="5883300"/>
                </a:lnTo>
                <a:lnTo>
                  <a:pt x="0" y="5883300"/>
                </a:lnTo>
                <a:lnTo>
                  <a:pt x="0" y="0"/>
                </a:lnTo>
                <a:close/>
              </a:path>
            </a:pathLst>
          </a:custGeom>
          <a:blipFill>
            <a:blip r:embed="rId7" cstate="print">
              <a:extLst>
                <a:ext uri="{96DAC541-7B7A-43D3-8B79-37D633B846F1}">
                  <asvg:svgBlip xmlns:asvg="http://schemas.microsoft.com/office/drawing/2016/SVG/main" r:embed="rId8"/>
                </a:ext>
              </a:extLst>
            </a:blip>
            <a:stretch>
              <a:fillRect/>
            </a:stretch>
          </a:blipFill>
        </p:spPr>
      </p:sp>
      <p:sp>
        <p:nvSpPr>
          <p:cNvPr id="6" name="Freeform 6"/>
          <p:cNvSpPr/>
          <p:nvPr/>
        </p:nvSpPr>
        <p:spPr>
          <a:xfrm>
            <a:off x="1147500" y="8698860"/>
            <a:ext cx="2057400" cy="784620"/>
          </a:xfrm>
          <a:custGeom>
            <a:avLst/>
            <a:gdLst/>
            <a:ahLst/>
            <a:cxnLst/>
            <a:rect l="l" t="t" r="r" b="b"/>
            <a:pathLst>
              <a:path w="2057400" h="784620">
                <a:moveTo>
                  <a:pt x="0" y="0"/>
                </a:moveTo>
                <a:lnTo>
                  <a:pt x="2057400" y="0"/>
                </a:lnTo>
                <a:lnTo>
                  <a:pt x="2057400" y="784620"/>
                </a:lnTo>
                <a:lnTo>
                  <a:pt x="0" y="78462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grpSp>
        <p:nvGrpSpPr>
          <p:cNvPr id="7" name="Group 7"/>
          <p:cNvGrpSpPr/>
          <p:nvPr/>
        </p:nvGrpSpPr>
        <p:grpSpPr>
          <a:xfrm>
            <a:off x="1504440" y="8698860"/>
            <a:ext cx="1342980" cy="777600"/>
            <a:chOff x="0" y="0"/>
            <a:chExt cx="1790640" cy="1036800"/>
          </a:xfrm>
        </p:grpSpPr>
        <p:sp>
          <p:nvSpPr>
            <p:cNvPr id="8" name="Freeform 8"/>
            <p:cNvSpPr/>
            <p:nvPr/>
          </p:nvSpPr>
          <p:spPr>
            <a:xfrm>
              <a:off x="0" y="0"/>
              <a:ext cx="1790700" cy="1036828"/>
            </a:xfrm>
            <a:custGeom>
              <a:avLst/>
              <a:gdLst/>
              <a:ahLst/>
              <a:cxnLst/>
              <a:rect l="l" t="t" r="r" b="b"/>
              <a:pathLst>
                <a:path w="1790700" h="1036828">
                  <a:moveTo>
                    <a:pt x="0" y="0"/>
                  </a:moveTo>
                  <a:lnTo>
                    <a:pt x="1790700" y="0"/>
                  </a:lnTo>
                  <a:lnTo>
                    <a:pt x="1790700" y="1036828"/>
                  </a:lnTo>
                  <a:lnTo>
                    <a:pt x="0" y="1036828"/>
                  </a:lnTo>
                  <a:close/>
                </a:path>
              </a:pathLst>
            </a:custGeom>
            <a:solidFill>
              <a:srgbClr val="21447A"/>
            </a:solidFill>
          </p:spPr>
        </p:sp>
        <p:sp>
          <p:nvSpPr>
            <p:cNvPr id="9" name="TextBox 9"/>
            <p:cNvSpPr txBox="1"/>
            <p:nvPr/>
          </p:nvSpPr>
          <p:spPr>
            <a:xfrm>
              <a:off x="0" y="-85725"/>
              <a:ext cx="1790640" cy="1122525"/>
            </a:xfrm>
            <a:prstGeom prst="rect">
              <a:avLst/>
            </a:prstGeom>
          </p:spPr>
          <p:txBody>
            <a:bodyPr lIns="50800" tIns="50800" rIns="50800" bIns="50800" rtlCol="0" anchor="t"/>
            <a:lstStyle/>
            <a:p>
              <a:pPr algn="ctr" rtl="1">
                <a:lnSpc>
                  <a:spcPts val="5040"/>
                </a:lnSpc>
              </a:pPr>
              <a:r>
                <a:rPr lang="en-US" sz="4200" spc="-1">
                  <a:solidFill>
                    <a:srgbClr val="FFFFFF"/>
                  </a:solidFill>
                  <a:latin typeface="Arial Bold"/>
                  <a:cs typeface="B Nazanin" pitchFamily="2" charset="-78"/>
                </a:rPr>
                <a:t>20%</a:t>
              </a:r>
            </a:p>
          </p:txBody>
        </p:sp>
      </p:grpSp>
      <p:sp>
        <p:nvSpPr>
          <p:cNvPr id="10" name="Freeform 10"/>
          <p:cNvSpPr/>
          <p:nvPr/>
        </p:nvSpPr>
        <p:spPr>
          <a:xfrm>
            <a:off x="4631580" y="8698860"/>
            <a:ext cx="2057400" cy="784620"/>
          </a:xfrm>
          <a:custGeom>
            <a:avLst/>
            <a:gdLst/>
            <a:ahLst/>
            <a:cxnLst/>
            <a:rect l="l" t="t" r="r" b="b"/>
            <a:pathLst>
              <a:path w="2057400" h="784620">
                <a:moveTo>
                  <a:pt x="0" y="0"/>
                </a:moveTo>
                <a:lnTo>
                  <a:pt x="2057400" y="0"/>
                </a:lnTo>
                <a:lnTo>
                  <a:pt x="2057400" y="784620"/>
                </a:lnTo>
                <a:lnTo>
                  <a:pt x="0" y="78462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1" name="TextBox 11"/>
          <p:cNvSpPr txBox="1"/>
          <p:nvPr/>
        </p:nvSpPr>
        <p:spPr>
          <a:xfrm>
            <a:off x="5079420" y="8658855"/>
            <a:ext cx="1160100" cy="641201"/>
          </a:xfrm>
          <a:prstGeom prst="rect">
            <a:avLst/>
          </a:prstGeom>
        </p:spPr>
        <p:txBody>
          <a:bodyPr lIns="0" tIns="0" rIns="0" bIns="0" rtlCol="0" anchor="t">
            <a:spAutoFit/>
          </a:bodyPr>
          <a:lstStyle/>
          <a:p>
            <a:pPr algn="ctr" rtl="1">
              <a:lnSpc>
                <a:spcPts val="5040"/>
              </a:lnSpc>
            </a:pPr>
            <a:r>
              <a:rPr lang="en-US" sz="4200" spc="-1">
                <a:solidFill>
                  <a:srgbClr val="FFFFFF"/>
                </a:solidFill>
                <a:latin typeface="Arial Bold"/>
                <a:cs typeface="B Nazanin" pitchFamily="2" charset="-78"/>
              </a:rPr>
              <a:t>20%</a:t>
            </a:r>
          </a:p>
        </p:txBody>
      </p:sp>
      <p:sp>
        <p:nvSpPr>
          <p:cNvPr id="12" name="Freeform 12"/>
          <p:cNvSpPr/>
          <p:nvPr/>
        </p:nvSpPr>
        <p:spPr>
          <a:xfrm>
            <a:off x="8115120" y="8698860"/>
            <a:ext cx="2057400" cy="784620"/>
          </a:xfrm>
          <a:custGeom>
            <a:avLst/>
            <a:gdLst/>
            <a:ahLst/>
            <a:cxnLst/>
            <a:rect l="l" t="t" r="r" b="b"/>
            <a:pathLst>
              <a:path w="2057400" h="784620">
                <a:moveTo>
                  <a:pt x="0" y="0"/>
                </a:moveTo>
                <a:lnTo>
                  <a:pt x="2057400" y="0"/>
                </a:lnTo>
                <a:lnTo>
                  <a:pt x="2057400" y="784620"/>
                </a:lnTo>
                <a:lnTo>
                  <a:pt x="0" y="78462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3" name="TextBox 13"/>
          <p:cNvSpPr txBox="1"/>
          <p:nvPr/>
        </p:nvSpPr>
        <p:spPr>
          <a:xfrm>
            <a:off x="8563500" y="8658855"/>
            <a:ext cx="1160100" cy="641201"/>
          </a:xfrm>
          <a:prstGeom prst="rect">
            <a:avLst/>
          </a:prstGeom>
        </p:spPr>
        <p:txBody>
          <a:bodyPr lIns="0" tIns="0" rIns="0" bIns="0" rtlCol="0" anchor="t">
            <a:spAutoFit/>
          </a:bodyPr>
          <a:lstStyle/>
          <a:p>
            <a:pPr algn="ctr" rtl="1">
              <a:lnSpc>
                <a:spcPts val="5040"/>
              </a:lnSpc>
            </a:pPr>
            <a:r>
              <a:rPr lang="en-US" sz="4200" spc="-1">
                <a:solidFill>
                  <a:srgbClr val="FFFFFF"/>
                </a:solidFill>
                <a:latin typeface="Arial Bold"/>
                <a:cs typeface="B Nazanin" pitchFamily="2" charset="-78"/>
              </a:rPr>
              <a:t>20%</a:t>
            </a:r>
          </a:p>
        </p:txBody>
      </p:sp>
      <p:sp>
        <p:nvSpPr>
          <p:cNvPr id="14" name="Freeform 14"/>
          <p:cNvSpPr/>
          <p:nvPr/>
        </p:nvSpPr>
        <p:spPr>
          <a:xfrm>
            <a:off x="11599200" y="8698860"/>
            <a:ext cx="2057400" cy="784620"/>
          </a:xfrm>
          <a:custGeom>
            <a:avLst/>
            <a:gdLst/>
            <a:ahLst/>
            <a:cxnLst/>
            <a:rect l="l" t="t" r="r" b="b"/>
            <a:pathLst>
              <a:path w="2057400" h="784620">
                <a:moveTo>
                  <a:pt x="0" y="0"/>
                </a:moveTo>
                <a:lnTo>
                  <a:pt x="2057400" y="0"/>
                </a:lnTo>
                <a:lnTo>
                  <a:pt x="2057400" y="784620"/>
                </a:lnTo>
                <a:lnTo>
                  <a:pt x="0" y="78462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15" name="TextBox 15"/>
          <p:cNvSpPr txBox="1"/>
          <p:nvPr/>
        </p:nvSpPr>
        <p:spPr>
          <a:xfrm>
            <a:off x="12047580" y="8658855"/>
            <a:ext cx="1160100" cy="641201"/>
          </a:xfrm>
          <a:prstGeom prst="rect">
            <a:avLst/>
          </a:prstGeom>
        </p:spPr>
        <p:txBody>
          <a:bodyPr lIns="0" tIns="0" rIns="0" bIns="0" rtlCol="0" anchor="t">
            <a:spAutoFit/>
          </a:bodyPr>
          <a:lstStyle/>
          <a:p>
            <a:pPr algn="ctr" rtl="1">
              <a:lnSpc>
                <a:spcPts val="5040"/>
              </a:lnSpc>
            </a:pPr>
            <a:r>
              <a:rPr lang="en-US" sz="4200" spc="-1">
                <a:solidFill>
                  <a:srgbClr val="FFFFFF"/>
                </a:solidFill>
                <a:latin typeface="Arial Bold"/>
                <a:cs typeface="B Nazanin" pitchFamily="2" charset="-78"/>
              </a:rPr>
              <a:t>20%</a:t>
            </a:r>
          </a:p>
        </p:txBody>
      </p:sp>
      <p:sp>
        <p:nvSpPr>
          <p:cNvPr id="16" name="Freeform 16"/>
          <p:cNvSpPr/>
          <p:nvPr/>
        </p:nvSpPr>
        <p:spPr>
          <a:xfrm>
            <a:off x="15083280" y="8698860"/>
            <a:ext cx="2057400" cy="784620"/>
          </a:xfrm>
          <a:custGeom>
            <a:avLst/>
            <a:gdLst/>
            <a:ahLst/>
            <a:cxnLst/>
            <a:rect l="l" t="t" r="r" b="b"/>
            <a:pathLst>
              <a:path w="2057400" h="784620">
                <a:moveTo>
                  <a:pt x="0" y="0"/>
                </a:moveTo>
                <a:lnTo>
                  <a:pt x="2057400" y="0"/>
                </a:lnTo>
                <a:lnTo>
                  <a:pt x="2057400" y="784620"/>
                </a:lnTo>
                <a:lnTo>
                  <a:pt x="0" y="78462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grpSp>
        <p:nvGrpSpPr>
          <p:cNvPr id="17" name="Group 17"/>
          <p:cNvGrpSpPr/>
          <p:nvPr/>
        </p:nvGrpSpPr>
        <p:grpSpPr>
          <a:xfrm>
            <a:off x="15440220" y="8698860"/>
            <a:ext cx="1342980" cy="777600"/>
            <a:chOff x="0" y="0"/>
            <a:chExt cx="1790640" cy="1036800"/>
          </a:xfrm>
        </p:grpSpPr>
        <p:sp>
          <p:nvSpPr>
            <p:cNvPr id="18" name="Freeform 18"/>
            <p:cNvSpPr/>
            <p:nvPr/>
          </p:nvSpPr>
          <p:spPr>
            <a:xfrm>
              <a:off x="0" y="0"/>
              <a:ext cx="1790700" cy="1036828"/>
            </a:xfrm>
            <a:custGeom>
              <a:avLst/>
              <a:gdLst/>
              <a:ahLst/>
              <a:cxnLst/>
              <a:rect l="l" t="t" r="r" b="b"/>
              <a:pathLst>
                <a:path w="1790700" h="1036828">
                  <a:moveTo>
                    <a:pt x="0" y="0"/>
                  </a:moveTo>
                  <a:lnTo>
                    <a:pt x="1790700" y="0"/>
                  </a:lnTo>
                  <a:lnTo>
                    <a:pt x="1790700" y="1036828"/>
                  </a:lnTo>
                  <a:lnTo>
                    <a:pt x="0" y="1036828"/>
                  </a:lnTo>
                  <a:close/>
                </a:path>
              </a:pathLst>
            </a:custGeom>
            <a:solidFill>
              <a:srgbClr val="21447A"/>
            </a:solidFill>
          </p:spPr>
        </p:sp>
        <p:sp>
          <p:nvSpPr>
            <p:cNvPr id="19" name="TextBox 19"/>
            <p:cNvSpPr txBox="1"/>
            <p:nvPr/>
          </p:nvSpPr>
          <p:spPr>
            <a:xfrm>
              <a:off x="0" y="-85725"/>
              <a:ext cx="1790640" cy="1122525"/>
            </a:xfrm>
            <a:prstGeom prst="rect">
              <a:avLst/>
            </a:prstGeom>
          </p:spPr>
          <p:txBody>
            <a:bodyPr lIns="50800" tIns="50800" rIns="50800" bIns="50800" rtlCol="0" anchor="t"/>
            <a:lstStyle/>
            <a:p>
              <a:pPr algn="ctr" rtl="1">
                <a:lnSpc>
                  <a:spcPts val="5040"/>
                </a:lnSpc>
              </a:pPr>
              <a:r>
                <a:rPr lang="en-US" sz="4200" spc="-1">
                  <a:solidFill>
                    <a:srgbClr val="FFFFFF"/>
                  </a:solidFill>
                  <a:latin typeface="Arial Bold"/>
                  <a:cs typeface="B Nazanin" pitchFamily="2" charset="-78"/>
                </a:rPr>
                <a:t>20%</a:t>
              </a:r>
            </a:p>
          </p:txBody>
        </p:sp>
      </p:grpSp>
      <p:sp>
        <p:nvSpPr>
          <p:cNvPr id="20" name="AutoShape 20"/>
          <p:cNvSpPr/>
          <p:nvPr/>
        </p:nvSpPr>
        <p:spPr>
          <a:xfrm rot="-3169780">
            <a:off x="725386" y="5814450"/>
            <a:ext cx="7270768" cy="0"/>
          </a:xfrm>
          <a:prstGeom prst="line">
            <a:avLst/>
          </a:prstGeom>
          <a:ln w="9525" cap="rnd">
            <a:solidFill>
              <a:srgbClr val="FFCF0E"/>
            </a:solidFill>
            <a:prstDash val="solid"/>
            <a:headEnd type="none" w="sm" len="sm"/>
            <a:tailEnd type="none" w="sm" len="sm"/>
          </a:ln>
        </p:spPr>
      </p:sp>
      <p:sp>
        <p:nvSpPr>
          <p:cNvPr id="21" name="AutoShape 21"/>
          <p:cNvSpPr/>
          <p:nvPr/>
        </p:nvSpPr>
        <p:spPr>
          <a:xfrm rot="-4033348">
            <a:off x="4681088" y="7256790"/>
            <a:ext cx="3155024" cy="0"/>
          </a:xfrm>
          <a:prstGeom prst="line">
            <a:avLst/>
          </a:prstGeom>
          <a:ln w="9525" cap="rnd">
            <a:solidFill>
              <a:srgbClr val="FFCF0E"/>
            </a:solidFill>
            <a:prstDash val="solid"/>
            <a:headEnd type="none" w="sm" len="sm"/>
            <a:tailEnd type="none" w="sm" len="sm"/>
          </a:ln>
        </p:spPr>
      </p:sp>
      <p:sp>
        <p:nvSpPr>
          <p:cNvPr id="22" name="AutoShape 22"/>
          <p:cNvSpPr/>
          <p:nvPr/>
        </p:nvSpPr>
        <p:spPr>
          <a:xfrm rot="2968664">
            <a:off x="11291282" y="6484320"/>
            <a:ext cx="5859237" cy="0"/>
          </a:xfrm>
          <a:prstGeom prst="line">
            <a:avLst/>
          </a:prstGeom>
          <a:ln w="9525" cap="rnd">
            <a:solidFill>
              <a:srgbClr val="FFCF0E"/>
            </a:solidFill>
            <a:prstDash val="solid"/>
            <a:headEnd type="none" w="sm" len="sm"/>
            <a:tailEnd type="none" w="sm" len="sm"/>
          </a:ln>
        </p:spPr>
      </p:sp>
      <p:sp>
        <p:nvSpPr>
          <p:cNvPr id="23" name="AutoShape 23"/>
          <p:cNvSpPr/>
          <p:nvPr/>
        </p:nvSpPr>
        <p:spPr>
          <a:xfrm rot="3974965">
            <a:off x="11174266" y="7755210"/>
            <a:ext cx="2090249" cy="0"/>
          </a:xfrm>
          <a:prstGeom prst="line">
            <a:avLst/>
          </a:prstGeom>
          <a:ln w="9525" cap="rnd">
            <a:solidFill>
              <a:srgbClr val="FFCF0E"/>
            </a:solidFill>
            <a:prstDash val="solid"/>
            <a:headEnd type="none" w="sm" len="sm"/>
            <a:tailEnd type="none" w="sm" len="sm"/>
          </a:ln>
        </p:spPr>
      </p:sp>
      <p:sp>
        <p:nvSpPr>
          <p:cNvPr id="24" name="TextBox 24"/>
          <p:cNvSpPr txBox="1"/>
          <p:nvPr/>
        </p:nvSpPr>
        <p:spPr>
          <a:xfrm>
            <a:off x="2554920" y="3146640"/>
            <a:ext cx="2807100" cy="1128514"/>
          </a:xfrm>
          <a:prstGeom prst="rect">
            <a:avLst/>
          </a:prstGeom>
        </p:spPr>
        <p:txBody>
          <a:bodyPr lIns="0" tIns="0" rIns="0" bIns="0" rtlCol="0" anchor="t">
            <a:spAutoFit/>
          </a:bodyPr>
          <a:lstStyle/>
          <a:p>
            <a:pPr algn="ctr" rtl="1">
              <a:lnSpc>
                <a:spcPts val="2160"/>
              </a:lnSpc>
            </a:pPr>
            <a:r>
              <a:rPr lang="fa-IR" sz="1800" spc="-1" dirty="0">
                <a:solidFill>
                  <a:srgbClr val="404040"/>
                </a:solidFill>
                <a:latin typeface="Arial"/>
                <a:cs typeface="B Nazanin" pitchFamily="2" charset="-78"/>
              </a:rPr>
              <a:t>شما به سادگی می توانید مخاطبان خود را تحت تاثیر قرار دهید و زیبایی و جذابیت منحصر به فردی را به ارائه های خود اضافه کنید.</a:t>
            </a:r>
            <a:endParaRPr lang="en-US" sz="1800" spc="-1" dirty="0">
              <a:solidFill>
                <a:srgbClr val="404040"/>
              </a:solidFill>
              <a:latin typeface="Arial"/>
              <a:cs typeface="B Nazanin" pitchFamily="2" charset="-78"/>
            </a:endParaRPr>
          </a:p>
        </p:txBody>
      </p:sp>
      <p:sp>
        <p:nvSpPr>
          <p:cNvPr id="25" name="TextBox 25"/>
          <p:cNvSpPr txBox="1"/>
          <p:nvPr/>
        </p:nvSpPr>
        <p:spPr>
          <a:xfrm>
            <a:off x="2931270" y="5897400"/>
            <a:ext cx="2483130" cy="1410643"/>
          </a:xfrm>
          <a:prstGeom prst="rect">
            <a:avLst/>
          </a:prstGeom>
        </p:spPr>
        <p:txBody>
          <a:bodyPr wrap="square" lIns="0" tIns="0" rIns="0" bIns="0" rtlCol="0" anchor="t">
            <a:spAutoFit/>
          </a:bodyPr>
          <a:lstStyle/>
          <a:p>
            <a:pPr algn="ctr" rtl="1">
              <a:lnSpc>
                <a:spcPts val="2160"/>
              </a:lnSpc>
            </a:pPr>
            <a:r>
              <a:rPr lang="fa-IR" sz="1800" spc="-1" dirty="0">
                <a:solidFill>
                  <a:srgbClr val="404040"/>
                </a:solidFill>
                <a:latin typeface="Arial"/>
                <a:cs typeface="B Nazanin" pitchFamily="2" charset="-78"/>
              </a:rPr>
              <a:t>شما به سادگی می توانید مخاطبان خود را تحت تاثیر قرار دهید و زیبایی و جذابیت منحصر به فردی را به ارائه های خود اضافه کنید.</a:t>
            </a:r>
            <a:endParaRPr lang="en-US" sz="1800" spc="-1" dirty="0">
              <a:solidFill>
                <a:srgbClr val="404040"/>
              </a:solidFill>
              <a:latin typeface="Arial"/>
              <a:cs typeface="B Nazanin" pitchFamily="2" charset="-78"/>
            </a:endParaRPr>
          </a:p>
        </p:txBody>
      </p:sp>
      <p:sp>
        <p:nvSpPr>
          <p:cNvPr id="26" name="TextBox 26"/>
          <p:cNvSpPr txBox="1"/>
          <p:nvPr/>
        </p:nvSpPr>
        <p:spPr>
          <a:xfrm>
            <a:off x="12943980" y="6903420"/>
            <a:ext cx="2431800" cy="1128514"/>
          </a:xfrm>
          <a:prstGeom prst="rect">
            <a:avLst/>
          </a:prstGeom>
        </p:spPr>
        <p:txBody>
          <a:bodyPr lIns="0" tIns="0" rIns="0" bIns="0" rtlCol="0" anchor="t">
            <a:spAutoFit/>
          </a:bodyPr>
          <a:lstStyle/>
          <a:p>
            <a:pPr algn="ctr" rtl="1">
              <a:lnSpc>
                <a:spcPts val="2160"/>
              </a:lnSpc>
            </a:pPr>
            <a:r>
              <a:rPr lang="fa-IR" sz="1800" spc="-1" dirty="0">
                <a:solidFill>
                  <a:srgbClr val="404040"/>
                </a:solidFill>
                <a:latin typeface="Arial"/>
                <a:cs typeface="B Nazanin" pitchFamily="2" charset="-78"/>
              </a:rPr>
              <a:t>شما به سادگی می توانید مخاطبان خود را تحت تاثیر قرار دهید و زیبایی و جذابیت منحصر به فردی را به ارائه های خود اضافه کنید.</a:t>
            </a:r>
            <a:endParaRPr lang="en-US" sz="1800" spc="-1" dirty="0">
              <a:solidFill>
                <a:srgbClr val="404040"/>
              </a:solidFill>
              <a:latin typeface="Arial"/>
              <a:cs typeface="B Nazanin" pitchFamily="2" charset="-78"/>
            </a:endParaRPr>
          </a:p>
        </p:txBody>
      </p:sp>
      <p:sp>
        <p:nvSpPr>
          <p:cNvPr id="27" name="TextBox 27"/>
          <p:cNvSpPr txBox="1"/>
          <p:nvPr/>
        </p:nvSpPr>
        <p:spPr>
          <a:xfrm>
            <a:off x="12908880" y="4402680"/>
            <a:ext cx="2911320" cy="1128514"/>
          </a:xfrm>
          <a:prstGeom prst="rect">
            <a:avLst/>
          </a:prstGeom>
        </p:spPr>
        <p:txBody>
          <a:bodyPr lIns="0" tIns="0" rIns="0" bIns="0" rtlCol="0" anchor="t">
            <a:spAutoFit/>
          </a:bodyPr>
          <a:lstStyle/>
          <a:p>
            <a:pPr algn="ctr" rtl="1">
              <a:lnSpc>
                <a:spcPts val="2160"/>
              </a:lnSpc>
            </a:pPr>
            <a:r>
              <a:rPr lang="fa-IR" sz="1800" spc="-1" dirty="0">
                <a:solidFill>
                  <a:srgbClr val="404040"/>
                </a:solidFill>
                <a:latin typeface="Arial"/>
                <a:cs typeface="B Nazanin" pitchFamily="2" charset="-78"/>
              </a:rPr>
              <a:t>شما به سادگی می توانید مخاطبان خود را تحت تاثیر قرار دهید و زیبایی و جذابیت منحصر به فردی را به ارائه های خود اضافه کنید.</a:t>
            </a:r>
            <a:endParaRPr lang="en-US" sz="1800" spc="-1" dirty="0">
              <a:solidFill>
                <a:srgbClr val="404040"/>
              </a:solidFill>
              <a:latin typeface="Arial"/>
              <a:cs typeface="B Nazanin" pitchFamily="2" charset="-78"/>
            </a:endParaRPr>
          </a:p>
        </p:txBody>
      </p:sp>
      <p:sp>
        <p:nvSpPr>
          <p:cNvPr id="28" name="TextBox 28"/>
          <p:cNvSpPr txBox="1"/>
          <p:nvPr/>
        </p:nvSpPr>
        <p:spPr>
          <a:xfrm>
            <a:off x="6853320" y="7581660"/>
            <a:ext cx="4581000" cy="564257"/>
          </a:xfrm>
          <a:prstGeom prst="rect">
            <a:avLst/>
          </a:prstGeom>
        </p:spPr>
        <p:txBody>
          <a:bodyPr lIns="0" tIns="0" rIns="0" bIns="0" rtlCol="0" anchor="t">
            <a:spAutoFit/>
          </a:bodyPr>
          <a:lstStyle/>
          <a:p>
            <a:pPr algn="ctr" rtl="1">
              <a:lnSpc>
                <a:spcPts val="2160"/>
              </a:lnSpc>
            </a:pPr>
            <a:r>
              <a:rPr lang="fa-IR" sz="1800" spc="-1" dirty="0">
                <a:solidFill>
                  <a:srgbClr val="404040"/>
                </a:solidFill>
                <a:latin typeface="Arial"/>
                <a:cs typeface="B Nazanin" pitchFamily="2" charset="-78"/>
              </a:rPr>
              <a:t>شما به سادگی می توانید مخاطبان خود را تحت تاثیر قرار دهید و زیبایی و جذابیت منحصر به فردی را به ارائه های خود اضافه کنید.</a:t>
            </a:r>
            <a:endParaRPr lang="en-US" sz="1800" spc="-1" dirty="0">
              <a:solidFill>
                <a:srgbClr val="404040"/>
              </a:solidFill>
              <a:latin typeface="Arial"/>
              <a:cs typeface="B Nazanin" pitchFamily="2" charset="-78"/>
            </a:endParaRPr>
          </a:p>
        </p:txBody>
      </p:sp>
      <p:sp>
        <p:nvSpPr>
          <p:cNvPr id="29" name="Freeform 29"/>
          <p:cNvSpPr/>
          <p:nvPr/>
        </p:nvSpPr>
        <p:spPr>
          <a:xfrm>
            <a:off x="6494580" y="2444580"/>
            <a:ext cx="5649480" cy="4725000"/>
          </a:xfrm>
          <a:custGeom>
            <a:avLst/>
            <a:gdLst/>
            <a:ahLst/>
            <a:cxnLst/>
            <a:rect l="l" t="t" r="r" b="b"/>
            <a:pathLst>
              <a:path w="5649480" h="4725000">
                <a:moveTo>
                  <a:pt x="0" y="0"/>
                </a:moveTo>
                <a:lnTo>
                  <a:pt x="5649480" y="0"/>
                </a:lnTo>
                <a:lnTo>
                  <a:pt x="5649480" y="4725000"/>
                </a:lnTo>
                <a:lnTo>
                  <a:pt x="0" y="4725000"/>
                </a:lnTo>
                <a:lnTo>
                  <a:pt x="0" y="0"/>
                </a:lnTo>
                <a:close/>
              </a:path>
            </a:pathLst>
          </a:custGeom>
          <a:blipFill>
            <a:blip r:embed="rId17"/>
            <a:stretch>
              <a:fillRect/>
            </a:stretch>
          </a:blipFill>
        </p:spPr>
      </p:sp>
      <p:sp>
        <p:nvSpPr>
          <p:cNvPr id="30" name="Freeform 30"/>
          <p:cNvSpPr/>
          <p:nvPr/>
        </p:nvSpPr>
        <p:spPr>
          <a:xfrm>
            <a:off x="0" y="9823680"/>
            <a:ext cx="928800" cy="463320"/>
          </a:xfrm>
          <a:custGeom>
            <a:avLst/>
            <a:gdLst/>
            <a:ahLst/>
            <a:cxnLst/>
            <a:rect l="l" t="t" r="r" b="b"/>
            <a:pathLst>
              <a:path w="928800" h="463320">
                <a:moveTo>
                  <a:pt x="0" y="0"/>
                </a:moveTo>
                <a:lnTo>
                  <a:pt x="928800" y="0"/>
                </a:lnTo>
                <a:lnTo>
                  <a:pt x="928800" y="463320"/>
                </a:lnTo>
                <a:lnTo>
                  <a:pt x="0" y="463320"/>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31" name="Freeform 31"/>
          <p:cNvSpPr/>
          <p:nvPr/>
        </p:nvSpPr>
        <p:spPr>
          <a:xfrm>
            <a:off x="16568820" y="82620"/>
            <a:ext cx="1558440" cy="1200420"/>
          </a:xfrm>
          <a:custGeom>
            <a:avLst/>
            <a:gdLst/>
            <a:ahLst/>
            <a:cxnLst/>
            <a:rect l="l" t="t" r="r" b="b"/>
            <a:pathLst>
              <a:path w="1558440" h="1200420">
                <a:moveTo>
                  <a:pt x="0" y="0"/>
                </a:moveTo>
                <a:lnTo>
                  <a:pt x="1558440" y="0"/>
                </a:lnTo>
                <a:lnTo>
                  <a:pt x="1558440" y="1200420"/>
                </a:lnTo>
                <a:lnTo>
                  <a:pt x="0" y="1200420"/>
                </a:lnTo>
                <a:lnTo>
                  <a:pt x="0" y="0"/>
                </a:lnTo>
                <a:close/>
              </a:path>
            </a:pathLst>
          </a:custGeom>
          <a:blipFill>
            <a:blip r:embed="rId20" cstate="print">
              <a:extLst>
                <a:ext uri="{96DAC541-7B7A-43D3-8B79-37D633B846F1}">
                  <asvg:svgBlip xmlns:asvg="http://schemas.microsoft.com/office/drawing/2016/SVG/main" r:embed="rId21"/>
                </a:ext>
              </a:extLst>
            </a:blip>
            <a:stretch>
              <a:fillRect/>
            </a:stretch>
          </a:blipFill>
        </p:spPr>
      </p:sp>
      <p:sp>
        <p:nvSpPr>
          <p:cNvPr id="32" name="Freeform 32"/>
          <p:cNvSpPr/>
          <p:nvPr/>
        </p:nvSpPr>
        <p:spPr>
          <a:xfrm>
            <a:off x="17227620" y="271620"/>
            <a:ext cx="325080" cy="396360"/>
          </a:xfrm>
          <a:custGeom>
            <a:avLst/>
            <a:gdLst/>
            <a:ahLst/>
            <a:cxnLst/>
            <a:rect l="l" t="t" r="r" b="b"/>
            <a:pathLst>
              <a:path w="325080" h="396360">
                <a:moveTo>
                  <a:pt x="0" y="0"/>
                </a:moveTo>
                <a:lnTo>
                  <a:pt x="325080" y="0"/>
                </a:lnTo>
                <a:lnTo>
                  <a:pt x="325080" y="396360"/>
                </a:lnTo>
                <a:lnTo>
                  <a:pt x="0" y="396360"/>
                </a:lnTo>
                <a:lnTo>
                  <a:pt x="0" y="0"/>
                </a:lnTo>
                <a:close/>
              </a:path>
            </a:pathLst>
          </a:custGeom>
          <a:blipFill>
            <a:blip r:embed="rId22" cstate="print">
              <a:extLst>
                <a:ext uri="{96DAC541-7B7A-43D3-8B79-37D633B846F1}">
                  <asvg:svgBlip xmlns:asvg="http://schemas.microsoft.com/office/drawing/2016/SVG/main" r:embed="rId23"/>
                </a:ext>
              </a:extLst>
            </a:blip>
            <a:stretch>
              <a:fillRect/>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180" cy="10287000"/>
          </a:xfrm>
          <a:custGeom>
            <a:avLst/>
            <a:gdLst/>
            <a:ahLst/>
            <a:cxnLst/>
            <a:rect l="l" t="t" r="r" b="b"/>
            <a:pathLst>
              <a:path w="18288180" h="10287000">
                <a:moveTo>
                  <a:pt x="0" y="0"/>
                </a:moveTo>
                <a:lnTo>
                  <a:pt x="18288180" y="0"/>
                </a:lnTo>
                <a:lnTo>
                  <a:pt x="18288180" y="10287000"/>
                </a:lnTo>
                <a:lnTo>
                  <a:pt x="0" y="10287000"/>
                </a:lnTo>
                <a:lnTo>
                  <a:pt x="0" y="0"/>
                </a:lnTo>
                <a:close/>
              </a:path>
            </a:pathLst>
          </a:custGeom>
          <a:blipFill>
            <a:blip r:embed="rId3"/>
            <a:stretch>
              <a:fillRect/>
            </a:stretch>
          </a:blipFill>
        </p:spPr>
      </p:sp>
      <p:sp>
        <p:nvSpPr>
          <p:cNvPr id="3" name="Freeform 3"/>
          <p:cNvSpPr/>
          <p:nvPr/>
        </p:nvSpPr>
        <p:spPr>
          <a:xfrm>
            <a:off x="7779780" y="1615140"/>
            <a:ext cx="9313380" cy="1773360"/>
          </a:xfrm>
          <a:custGeom>
            <a:avLst/>
            <a:gdLst/>
            <a:ahLst/>
            <a:cxnLst/>
            <a:rect l="l" t="t" r="r" b="b"/>
            <a:pathLst>
              <a:path w="9313380" h="1773360">
                <a:moveTo>
                  <a:pt x="0" y="0"/>
                </a:moveTo>
                <a:lnTo>
                  <a:pt x="9313380" y="0"/>
                </a:lnTo>
                <a:lnTo>
                  <a:pt x="9313380" y="1773360"/>
                </a:lnTo>
                <a:lnTo>
                  <a:pt x="0" y="17733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8504640" y="2155740"/>
            <a:ext cx="2074320" cy="564257"/>
          </a:xfrm>
          <a:prstGeom prst="rect">
            <a:avLst/>
          </a:prstGeom>
        </p:spPr>
        <p:txBody>
          <a:bodyPr lIns="0" tIns="0" rIns="0" bIns="0" rtlCol="0" anchor="t">
            <a:spAutoFit/>
          </a:bodyPr>
          <a:lstStyle/>
          <a:p>
            <a:pPr algn="ctr" rtl="1">
              <a:lnSpc>
                <a:spcPts val="2160"/>
              </a:lnSpc>
            </a:pPr>
            <a:r>
              <a:rPr lang="fa-IR" sz="1800" spc="-1" dirty="0">
                <a:solidFill>
                  <a:srgbClr val="FFFFFF"/>
                </a:solidFill>
                <a:latin typeface="Arial"/>
                <a:cs typeface="B Nazanin" pitchFamily="2" charset="-78"/>
              </a:rPr>
              <a:t>یک ارائه پاورپوینت مدرن دریافت کنید</a:t>
            </a:r>
            <a:endParaRPr lang="en-US" sz="1800" spc="-1" dirty="0">
              <a:solidFill>
                <a:srgbClr val="FFFFFF"/>
              </a:solidFill>
              <a:latin typeface="Arial"/>
              <a:cs typeface="B Nazanin" pitchFamily="2" charset="-78"/>
            </a:endParaRPr>
          </a:p>
        </p:txBody>
      </p:sp>
      <p:sp>
        <p:nvSpPr>
          <p:cNvPr id="5" name="TextBox 5"/>
          <p:cNvSpPr txBox="1"/>
          <p:nvPr/>
        </p:nvSpPr>
        <p:spPr>
          <a:xfrm>
            <a:off x="8487720" y="1775580"/>
            <a:ext cx="2050920" cy="282129"/>
          </a:xfrm>
          <a:prstGeom prst="rect">
            <a:avLst/>
          </a:prstGeom>
        </p:spPr>
        <p:txBody>
          <a:bodyPr lIns="0" tIns="0" rIns="0" bIns="0" rtlCol="0" anchor="t">
            <a:spAutoFit/>
          </a:bodyPr>
          <a:lstStyle/>
          <a:p>
            <a:pPr algn="ctr" rtl="1">
              <a:lnSpc>
                <a:spcPts val="2160"/>
              </a:lnSpc>
            </a:pPr>
            <a:r>
              <a:rPr lang="fa-IR" sz="1800" spc="-1" dirty="0">
                <a:solidFill>
                  <a:srgbClr val="FFFFFF"/>
                </a:solidFill>
                <a:latin typeface="Arial Bold"/>
                <a:cs typeface="B Nazanin" pitchFamily="2" charset="-78"/>
              </a:rPr>
              <a:t>اضافه کردن متن</a:t>
            </a:r>
            <a:endParaRPr lang="en-US" sz="1800" spc="-1" dirty="0">
              <a:solidFill>
                <a:srgbClr val="FFFFFF"/>
              </a:solidFill>
              <a:latin typeface="Arial Bold"/>
              <a:cs typeface="B Nazanin" pitchFamily="2" charset="-78"/>
            </a:endParaRPr>
          </a:p>
        </p:txBody>
      </p:sp>
      <p:sp>
        <p:nvSpPr>
          <p:cNvPr id="6" name="TextBox 6"/>
          <p:cNvSpPr txBox="1"/>
          <p:nvPr/>
        </p:nvSpPr>
        <p:spPr>
          <a:xfrm>
            <a:off x="11622060" y="2139540"/>
            <a:ext cx="2074320" cy="564257"/>
          </a:xfrm>
          <a:prstGeom prst="rect">
            <a:avLst/>
          </a:prstGeom>
        </p:spPr>
        <p:txBody>
          <a:bodyPr lIns="0" tIns="0" rIns="0" bIns="0" rtlCol="0" anchor="t">
            <a:spAutoFit/>
          </a:bodyPr>
          <a:lstStyle/>
          <a:p>
            <a:pPr algn="ctr" rtl="1">
              <a:lnSpc>
                <a:spcPts val="2160"/>
              </a:lnSpc>
            </a:pPr>
            <a:r>
              <a:rPr lang="fa-IR" sz="1800" spc="-1" dirty="0">
                <a:solidFill>
                  <a:srgbClr val="FFFFFF"/>
                </a:solidFill>
                <a:latin typeface="Arial"/>
                <a:cs typeface="B Nazanin" pitchFamily="2" charset="-78"/>
              </a:rPr>
              <a:t>یک ارائه پاورپوینت مدرن دریافت کنید</a:t>
            </a:r>
            <a:endParaRPr lang="en-US" sz="1800" spc="-1" dirty="0">
              <a:solidFill>
                <a:srgbClr val="FFFFFF"/>
              </a:solidFill>
              <a:latin typeface="Arial"/>
              <a:cs typeface="B Nazanin" pitchFamily="2" charset="-78"/>
            </a:endParaRPr>
          </a:p>
        </p:txBody>
      </p:sp>
      <p:sp>
        <p:nvSpPr>
          <p:cNvPr id="7" name="TextBox 7"/>
          <p:cNvSpPr txBox="1"/>
          <p:nvPr/>
        </p:nvSpPr>
        <p:spPr>
          <a:xfrm>
            <a:off x="11605140" y="1758840"/>
            <a:ext cx="2050920" cy="282129"/>
          </a:xfrm>
          <a:prstGeom prst="rect">
            <a:avLst/>
          </a:prstGeom>
        </p:spPr>
        <p:txBody>
          <a:bodyPr lIns="0" tIns="0" rIns="0" bIns="0" rtlCol="0" anchor="t">
            <a:spAutoFit/>
          </a:bodyPr>
          <a:lstStyle/>
          <a:p>
            <a:pPr algn="ctr" rtl="1">
              <a:lnSpc>
                <a:spcPts val="2160"/>
              </a:lnSpc>
            </a:pPr>
            <a:r>
              <a:rPr lang="fa-IR" sz="1800" spc="-1" dirty="0">
                <a:solidFill>
                  <a:srgbClr val="FFFFFF"/>
                </a:solidFill>
                <a:latin typeface="Arial Bold"/>
                <a:cs typeface="B Nazanin" pitchFamily="2" charset="-78"/>
              </a:rPr>
              <a:t>اضافه کردن متن</a:t>
            </a:r>
            <a:endParaRPr lang="en-US" sz="1800" spc="-1" dirty="0">
              <a:solidFill>
                <a:srgbClr val="FFFFFF"/>
              </a:solidFill>
              <a:latin typeface="Arial Bold"/>
              <a:cs typeface="B Nazanin" pitchFamily="2" charset="-78"/>
            </a:endParaRPr>
          </a:p>
        </p:txBody>
      </p:sp>
      <p:sp>
        <p:nvSpPr>
          <p:cNvPr id="8" name="TextBox 8"/>
          <p:cNvSpPr txBox="1"/>
          <p:nvPr/>
        </p:nvSpPr>
        <p:spPr>
          <a:xfrm>
            <a:off x="14739480" y="2139540"/>
            <a:ext cx="2074320" cy="564257"/>
          </a:xfrm>
          <a:prstGeom prst="rect">
            <a:avLst/>
          </a:prstGeom>
        </p:spPr>
        <p:txBody>
          <a:bodyPr lIns="0" tIns="0" rIns="0" bIns="0" rtlCol="0" anchor="t">
            <a:spAutoFit/>
          </a:bodyPr>
          <a:lstStyle/>
          <a:p>
            <a:pPr algn="ctr" rtl="1">
              <a:lnSpc>
                <a:spcPts val="2160"/>
              </a:lnSpc>
            </a:pPr>
            <a:r>
              <a:rPr lang="fa-IR" sz="1800" spc="-1" dirty="0">
                <a:solidFill>
                  <a:srgbClr val="FFFFFF"/>
                </a:solidFill>
                <a:latin typeface="Arial"/>
                <a:cs typeface="B Nazanin" pitchFamily="2" charset="-78"/>
              </a:rPr>
              <a:t>یک ارائه پاورپوینت مدرن دریافت کنید</a:t>
            </a:r>
            <a:endParaRPr lang="en-US" sz="1800" spc="-1" dirty="0">
              <a:solidFill>
                <a:srgbClr val="FFFFFF"/>
              </a:solidFill>
              <a:latin typeface="Arial"/>
              <a:cs typeface="B Nazanin" pitchFamily="2" charset="-78"/>
            </a:endParaRPr>
          </a:p>
        </p:txBody>
      </p:sp>
      <p:sp>
        <p:nvSpPr>
          <p:cNvPr id="9" name="TextBox 9"/>
          <p:cNvSpPr txBox="1"/>
          <p:nvPr/>
        </p:nvSpPr>
        <p:spPr>
          <a:xfrm>
            <a:off x="14722560" y="1758840"/>
            <a:ext cx="2050920" cy="282129"/>
          </a:xfrm>
          <a:prstGeom prst="rect">
            <a:avLst/>
          </a:prstGeom>
        </p:spPr>
        <p:txBody>
          <a:bodyPr lIns="0" tIns="0" rIns="0" bIns="0" rtlCol="0" anchor="t">
            <a:spAutoFit/>
          </a:bodyPr>
          <a:lstStyle/>
          <a:p>
            <a:pPr algn="ctr" rtl="1">
              <a:lnSpc>
                <a:spcPts val="2160"/>
              </a:lnSpc>
            </a:pPr>
            <a:r>
              <a:rPr lang="fa-IR" sz="1800" spc="-1" dirty="0">
                <a:solidFill>
                  <a:srgbClr val="FFFFFF"/>
                </a:solidFill>
                <a:latin typeface="Arial Bold"/>
                <a:cs typeface="B Nazanin" pitchFamily="2" charset="-78"/>
              </a:rPr>
              <a:t>اضافه کردن متن</a:t>
            </a:r>
            <a:endParaRPr lang="en-US" sz="1800" spc="-1" dirty="0">
              <a:solidFill>
                <a:srgbClr val="FFFFFF"/>
              </a:solidFill>
              <a:latin typeface="Arial Bold"/>
              <a:cs typeface="B Nazanin" pitchFamily="2" charset="-78"/>
            </a:endParaRPr>
          </a:p>
        </p:txBody>
      </p:sp>
      <p:sp>
        <p:nvSpPr>
          <p:cNvPr id="10" name="AutoShape 10"/>
          <p:cNvSpPr/>
          <p:nvPr/>
        </p:nvSpPr>
        <p:spPr>
          <a:xfrm rot="5368231">
            <a:off x="10529166" y="2536920"/>
            <a:ext cx="1110287" cy="0"/>
          </a:xfrm>
          <a:prstGeom prst="line">
            <a:avLst/>
          </a:prstGeom>
          <a:ln w="9525" cap="rnd">
            <a:solidFill>
              <a:srgbClr val="FFFFFF"/>
            </a:solidFill>
            <a:prstDash val="solid"/>
            <a:headEnd type="none" w="sm" len="sm"/>
            <a:tailEnd type="none" w="sm" len="sm"/>
          </a:ln>
        </p:spPr>
      </p:sp>
      <p:sp>
        <p:nvSpPr>
          <p:cNvPr id="11" name="AutoShape 11"/>
          <p:cNvSpPr/>
          <p:nvPr/>
        </p:nvSpPr>
        <p:spPr>
          <a:xfrm rot="5368216">
            <a:off x="13646316" y="2552850"/>
            <a:ext cx="1109747" cy="0"/>
          </a:xfrm>
          <a:prstGeom prst="line">
            <a:avLst/>
          </a:prstGeom>
          <a:ln w="9525" cap="rnd">
            <a:solidFill>
              <a:srgbClr val="FFFFFF"/>
            </a:solidFill>
            <a:prstDash val="solid"/>
            <a:headEnd type="none" w="sm" len="sm"/>
            <a:tailEnd type="none" w="sm" len="sm"/>
          </a:ln>
        </p:spPr>
      </p:sp>
      <p:sp>
        <p:nvSpPr>
          <p:cNvPr id="12" name="Freeform 12"/>
          <p:cNvSpPr/>
          <p:nvPr/>
        </p:nvSpPr>
        <p:spPr>
          <a:xfrm>
            <a:off x="7779780" y="3813480"/>
            <a:ext cx="9313380" cy="1773360"/>
          </a:xfrm>
          <a:custGeom>
            <a:avLst/>
            <a:gdLst/>
            <a:ahLst/>
            <a:cxnLst/>
            <a:rect l="l" t="t" r="r" b="b"/>
            <a:pathLst>
              <a:path w="9313380" h="1773360">
                <a:moveTo>
                  <a:pt x="0" y="0"/>
                </a:moveTo>
                <a:lnTo>
                  <a:pt x="9313380" y="0"/>
                </a:lnTo>
                <a:lnTo>
                  <a:pt x="9313380" y="1773360"/>
                </a:lnTo>
                <a:lnTo>
                  <a:pt x="0" y="17733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TextBox 13"/>
          <p:cNvSpPr txBox="1"/>
          <p:nvPr/>
        </p:nvSpPr>
        <p:spPr>
          <a:xfrm>
            <a:off x="8504640" y="4354080"/>
            <a:ext cx="2074320" cy="564257"/>
          </a:xfrm>
          <a:prstGeom prst="rect">
            <a:avLst/>
          </a:prstGeom>
        </p:spPr>
        <p:txBody>
          <a:bodyPr lIns="0" tIns="0" rIns="0" bIns="0" rtlCol="0" anchor="t">
            <a:spAutoFit/>
          </a:bodyPr>
          <a:lstStyle/>
          <a:p>
            <a:pPr algn="ctr" rtl="1">
              <a:lnSpc>
                <a:spcPts val="2160"/>
              </a:lnSpc>
            </a:pPr>
            <a:r>
              <a:rPr lang="fa-IR" sz="1800" spc="-1" dirty="0">
                <a:solidFill>
                  <a:srgbClr val="FFFFFF"/>
                </a:solidFill>
                <a:latin typeface="Arial"/>
                <a:cs typeface="B Nazanin" pitchFamily="2" charset="-78"/>
              </a:rPr>
              <a:t>یک ارائه پاورپوینت مدرن دریافت کنید</a:t>
            </a:r>
            <a:endParaRPr lang="en-US" sz="1800" spc="-1" dirty="0">
              <a:solidFill>
                <a:srgbClr val="FFFFFF"/>
              </a:solidFill>
              <a:latin typeface="Arial"/>
              <a:cs typeface="B Nazanin" pitchFamily="2" charset="-78"/>
            </a:endParaRPr>
          </a:p>
        </p:txBody>
      </p:sp>
      <p:sp>
        <p:nvSpPr>
          <p:cNvPr id="14" name="TextBox 14"/>
          <p:cNvSpPr txBox="1"/>
          <p:nvPr/>
        </p:nvSpPr>
        <p:spPr>
          <a:xfrm>
            <a:off x="8487720" y="3973380"/>
            <a:ext cx="2050920" cy="282129"/>
          </a:xfrm>
          <a:prstGeom prst="rect">
            <a:avLst/>
          </a:prstGeom>
        </p:spPr>
        <p:txBody>
          <a:bodyPr lIns="0" tIns="0" rIns="0" bIns="0" rtlCol="0" anchor="t">
            <a:spAutoFit/>
          </a:bodyPr>
          <a:lstStyle/>
          <a:p>
            <a:pPr algn="ctr" rtl="1">
              <a:lnSpc>
                <a:spcPts val="2160"/>
              </a:lnSpc>
            </a:pPr>
            <a:r>
              <a:rPr lang="fa-IR" sz="1800" spc="-1" dirty="0">
                <a:solidFill>
                  <a:srgbClr val="FFFFFF"/>
                </a:solidFill>
                <a:latin typeface="Arial Bold"/>
                <a:cs typeface="B Nazanin" pitchFamily="2" charset="-78"/>
              </a:rPr>
              <a:t>اضافه کردن متن</a:t>
            </a:r>
            <a:endParaRPr lang="en-US" sz="1800" spc="-1" dirty="0">
              <a:solidFill>
                <a:srgbClr val="FFFFFF"/>
              </a:solidFill>
              <a:latin typeface="Arial Bold"/>
              <a:cs typeface="B Nazanin" pitchFamily="2" charset="-78"/>
            </a:endParaRPr>
          </a:p>
        </p:txBody>
      </p:sp>
      <p:sp>
        <p:nvSpPr>
          <p:cNvPr id="15" name="TextBox 15"/>
          <p:cNvSpPr txBox="1"/>
          <p:nvPr/>
        </p:nvSpPr>
        <p:spPr>
          <a:xfrm>
            <a:off x="11622060" y="4337340"/>
            <a:ext cx="2074320" cy="564257"/>
          </a:xfrm>
          <a:prstGeom prst="rect">
            <a:avLst/>
          </a:prstGeom>
        </p:spPr>
        <p:txBody>
          <a:bodyPr lIns="0" tIns="0" rIns="0" bIns="0" rtlCol="0" anchor="t">
            <a:spAutoFit/>
          </a:bodyPr>
          <a:lstStyle/>
          <a:p>
            <a:pPr algn="ctr" rtl="1">
              <a:lnSpc>
                <a:spcPts val="2160"/>
              </a:lnSpc>
            </a:pPr>
            <a:r>
              <a:rPr lang="fa-IR" sz="1800" spc="-1" dirty="0">
                <a:solidFill>
                  <a:srgbClr val="FFFFFF"/>
                </a:solidFill>
                <a:latin typeface="Arial"/>
                <a:cs typeface="B Nazanin" pitchFamily="2" charset="-78"/>
              </a:rPr>
              <a:t>یک ارائه پاورپوینت مدرن دریافت کنید</a:t>
            </a:r>
            <a:endParaRPr lang="en-US" sz="1800" spc="-1" dirty="0">
              <a:solidFill>
                <a:srgbClr val="FFFFFF"/>
              </a:solidFill>
              <a:latin typeface="Arial"/>
              <a:cs typeface="B Nazanin" pitchFamily="2" charset="-78"/>
            </a:endParaRPr>
          </a:p>
        </p:txBody>
      </p:sp>
      <p:sp>
        <p:nvSpPr>
          <p:cNvPr id="16" name="TextBox 16"/>
          <p:cNvSpPr txBox="1"/>
          <p:nvPr/>
        </p:nvSpPr>
        <p:spPr>
          <a:xfrm>
            <a:off x="11605140" y="3956640"/>
            <a:ext cx="2050920" cy="282129"/>
          </a:xfrm>
          <a:prstGeom prst="rect">
            <a:avLst/>
          </a:prstGeom>
        </p:spPr>
        <p:txBody>
          <a:bodyPr lIns="0" tIns="0" rIns="0" bIns="0" rtlCol="0" anchor="t">
            <a:spAutoFit/>
          </a:bodyPr>
          <a:lstStyle/>
          <a:p>
            <a:pPr algn="ctr" rtl="1">
              <a:lnSpc>
                <a:spcPts val="2160"/>
              </a:lnSpc>
            </a:pPr>
            <a:r>
              <a:rPr lang="fa-IR" sz="1800" spc="-1" dirty="0">
                <a:solidFill>
                  <a:srgbClr val="FFFFFF"/>
                </a:solidFill>
                <a:latin typeface="Arial Bold"/>
                <a:cs typeface="B Nazanin" pitchFamily="2" charset="-78"/>
              </a:rPr>
              <a:t>اضافه کردن متن</a:t>
            </a:r>
            <a:endParaRPr lang="en-US" sz="1800" spc="-1" dirty="0">
              <a:solidFill>
                <a:srgbClr val="FFFFFF"/>
              </a:solidFill>
              <a:latin typeface="Arial Bold"/>
              <a:cs typeface="B Nazanin" pitchFamily="2" charset="-78"/>
            </a:endParaRPr>
          </a:p>
        </p:txBody>
      </p:sp>
      <p:sp>
        <p:nvSpPr>
          <p:cNvPr id="17" name="TextBox 17"/>
          <p:cNvSpPr txBox="1"/>
          <p:nvPr/>
        </p:nvSpPr>
        <p:spPr>
          <a:xfrm>
            <a:off x="14739480" y="4337340"/>
            <a:ext cx="2074320" cy="564257"/>
          </a:xfrm>
          <a:prstGeom prst="rect">
            <a:avLst/>
          </a:prstGeom>
        </p:spPr>
        <p:txBody>
          <a:bodyPr lIns="0" tIns="0" rIns="0" bIns="0" rtlCol="0" anchor="t">
            <a:spAutoFit/>
          </a:bodyPr>
          <a:lstStyle/>
          <a:p>
            <a:pPr algn="ctr" rtl="1">
              <a:lnSpc>
                <a:spcPts val="2160"/>
              </a:lnSpc>
            </a:pPr>
            <a:r>
              <a:rPr lang="fa-IR" sz="1800" spc="-1" dirty="0">
                <a:solidFill>
                  <a:srgbClr val="FFFFFF"/>
                </a:solidFill>
                <a:latin typeface="Arial"/>
                <a:cs typeface="B Nazanin" pitchFamily="2" charset="-78"/>
              </a:rPr>
              <a:t>یک ارائه پاورپوینت مدرن دریافت کنید</a:t>
            </a:r>
            <a:endParaRPr lang="en-US" sz="1800" spc="-1" dirty="0">
              <a:solidFill>
                <a:srgbClr val="FFFFFF"/>
              </a:solidFill>
              <a:latin typeface="Arial"/>
              <a:cs typeface="B Nazanin" pitchFamily="2" charset="-78"/>
            </a:endParaRPr>
          </a:p>
        </p:txBody>
      </p:sp>
      <p:sp>
        <p:nvSpPr>
          <p:cNvPr id="18" name="TextBox 18"/>
          <p:cNvSpPr txBox="1"/>
          <p:nvPr/>
        </p:nvSpPr>
        <p:spPr>
          <a:xfrm>
            <a:off x="14722560" y="3956640"/>
            <a:ext cx="2050920" cy="282129"/>
          </a:xfrm>
          <a:prstGeom prst="rect">
            <a:avLst/>
          </a:prstGeom>
        </p:spPr>
        <p:txBody>
          <a:bodyPr lIns="0" tIns="0" rIns="0" bIns="0" rtlCol="0" anchor="t">
            <a:spAutoFit/>
          </a:bodyPr>
          <a:lstStyle/>
          <a:p>
            <a:pPr algn="ctr" rtl="1">
              <a:lnSpc>
                <a:spcPts val="2160"/>
              </a:lnSpc>
            </a:pPr>
            <a:r>
              <a:rPr lang="fa-IR" sz="1800" spc="-1" dirty="0">
                <a:solidFill>
                  <a:srgbClr val="FFFFFF"/>
                </a:solidFill>
                <a:latin typeface="Arial Bold"/>
                <a:cs typeface="B Nazanin" pitchFamily="2" charset="-78"/>
              </a:rPr>
              <a:t>اضافه کردن متن</a:t>
            </a:r>
            <a:endParaRPr lang="en-US" sz="1800" spc="-1" dirty="0">
              <a:solidFill>
                <a:srgbClr val="FFFFFF"/>
              </a:solidFill>
              <a:latin typeface="Arial Bold"/>
              <a:cs typeface="B Nazanin" pitchFamily="2" charset="-78"/>
            </a:endParaRPr>
          </a:p>
        </p:txBody>
      </p:sp>
      <p:sp>
        <p:nvSpPr>
          <p:cNvPr id="19" name="AutoShape 19"/>
          <p:cNvSpPr/>
          <p:nvPr/>
        </p:nvSpPr>
        <p:spPr>
          <a:xfrm rot="5368216">
            <a:off x="10529436" y="4734990"/>
            <a:ext cx="1109747" cy="0"/>
          </a:xfrm>
          <a:prstGeom prst="line">
            <a:avLst/>
          </a:prstGeom>
          <a:ln w="9525" cap="rnd">
            <a:solidFill>
              <a:srgbClr val="FFFFFF"/>
            </a:solidFill>
            <a:prstDash val="solid"/>
            <a:headEnd type="none" w="sm" len="sm"/>
            <a:tailEnd type="none" w="sm" len="sm"/>
          </a:ln>
        </p:spPr>
      </p:sp>
      <p:sp>
        <p:nvSpPr>
          <p:cNvPr id="20" name="AutoShape 20"/>
          <p:cNvSpPr/>
          <p:nvPr/>
        </p:nvSpPr>
        <p:spPr>
          <a:xfrm rot="5368216">
            <a:off x="13646316" y="4751190"/>
            <a:ext cx="1109747" cy="0"/>
          </a:xfrm>
          <a:prstGeom prst="line">
            <a:avLst/>
          </a:prstGeom>
          <a:ln w="9525" cap="rnd">
            <a:solidFill>
              <a:srgbClr val="FFFFFF"/>
            </a:solidFill>
            <a:prstDash val="solid"/>
            <a:headEnd type="none" w="sm" len="sm"/>
            <a:tailEnd type="none" w="sm" len="sm"/>
          </a:ln>
        </p:spPr>
      </p:sp>
      <p:sp>
        <p:nvSpPr>
          <p:cNvPr id="21" name="TextBox 21"/>
          <p:cNvSpPr txBox="1"/>
          <p:nvPr/>
        </p:nvSpPr>
        <p:spPr>
          <a:xfrm>
            <a:off x="1714448" y="5214938"/>
            <a:ext cx="2380548" cy="1243930"/>
          </a:xfrm>
          <a:prstGeom prst="rect">
            <a:avLst/>
          </a:prstGeom>
        </p:spPr>
        <p:txBody>
          <a:bodyPr wrap="square" lIns="0" tIns="0" rIns="0" bIns="0" rtlCol="0" anchor="t">
            <a:spAutoFit/>
          </a:bodyPr>
          <a:lstStyle/>
          <a:p>
            <a:pPr rtl="1">
              <a:lnSpc>
                <a:spcPts val="9720"/>
              </a:lnSpc>
            </a:pPr>
            <a:r>
              <a:rPr lang="fa-IR" sz="8100" spc="-1" dirty="0">
                <a:solidFill>
                  <a:srgbClr val="FFCF0E"/>
                </a:solidFill>
                <a:latin typeface="Arial Bold"/>
                <a:cs typeface="B Nazanin" pitchFamily="2" charset="-78"/>
              </a:rPr>
              <a:t>عالی</a:t>
            </a:r>
            <a:endParaRPr lang="en-US" sz="8100" spc="-1" dirty="0">
              <a:solidFill>
                <a:srgbClr val="FFCF0E"/>
              </a:solidFill>
              <a:latin typeface="Arial Bold"/>
              <a:cs typeface="B Nazanin" pitchFamily="2" charset="-78"/>
            </a:endParaRPr>
          </a:p>
        </p:txBody>
      </p:sp>
      <p:sp>
        <p:nvSpPr>
          <p:cNvPr id="22" name="TextBox 22"/>
          <p:cNvSpPr txBox="1"/>
          <p:nvPr/>
        </p:nvSpPr>
        <p:spPr>
          <a:xfrm>
            <a:off x="2786018" y="4214806"/>
            <a:ext cx="3214710" cy="1013098"/>
          </a:xfrm>
          <a:prstGeom prst="rect">
            <a:avLst/>
          </a:prstGeom>
        </p:spPr>
        <p:txBody>
          <a:bodyPr wrap="square" lIns="0" tIns="0" rIns="0" bIns="0" rtlCol="0" anchor="t">
            <a:spAutoFit/>
          </a:bodyPr>
          <a:lstStyle/>
          <a:p>
            <a:pPr algn="ctr" rtl="1">
              <a:lnSpc>
                <a:spcPts val="7920"/>
              </a:lnSpc>
            </a:pPr>
            <a:r>
              <a:rPr lang="fa-IR" sz="6600" spc="-1" dirty="0">
                <a:solidFill>
                  <a:srgbClr val="FFFFFF"/>
                </a:solidFill>
                <a:latin typeface="Arial Bold"/>
                <a:cs typeface="B Nazanin" pitchFamily="2" charset="-78"/>
              </a:rPr>
              <a:t>ارائه</a:t>
            </a:r>
            <a:endParaRPr lang="en-US" sz="6600" spc="-1" dirty="0">
              <a:solidFill>
                <a:srgbClr val="FFFFFF"/>
              </a:solidFill>
              <a:latin typeface="Arial Bold"/>
              <a:cs typeface="B Nazanin" pitchFamily="2" charset="-78"/>
            </a:endParaRPr>
          </a:p>
        </p:txBody>
      </p:sp>
      <p:sp>
        <p:nvSpPr>
          <p:cNvPr id="23" name="TextBox 23"/>
          <p:cNvSpPr txBox="1"/>
          <p:nvPr/>
        </p:nvSpPr>
        <p:spPr>
          <a:xfrm>
            <a:off x="3008520" y="8750220"/>
            <a:ext cx="5803020" cy="564257"/>
          </a:xfrm>
          <a:prstGeom prst="rect">
            <a:avLst/>
          </a:prstGeom>
        </p:spPr>
        <p:txBody>
          <a:bodyPr lIns="0" tIns="0" rIns="0" bIns="0" rtlCol="0" anchor="t">
            <a:spAutoFit/>
          </a:bodyPr>
          <a:lstStyle/>
          <a:p>
            <a:pPr algn="ctr" rtl="1">
              <a:lnSpc>
                <a:spcPts val="2160"/>
              </a:lnSpc>
            </a:pPr>
            <a:r>
              <a:rPr lang="fa-IR" spc="-1" dirty="0">
                <a:solidFill>
                  <a:srgbClr val="FFCF0E"/>
                </a:solidFill>
                <a:latin typeface="Arial"/>
                <a:cs typeface="B Nazanin" pitchFamily="2" charset="-78"/>
              </a:rPr>
              <a:t>متن مثال: امیدوارم و معتقدم که این الگو در زمان، پول و اعتبار شما صرفه جویی کند. تغییر رنگ، تصاویر و متن آسان است.</a:t>
            </a:r>
            <a:endParaRPr lang="en-US" sz="1800" spc="-1" dirty="0">
              <a:solidFill>
                <a:srgbClr val="FFCF0E"/>
              </a:solidFill>
              <a:latin typeface="Arial"/>
              <a:cs typeface="B Nazanin" pitchFamily="2" charset="-78"/>
            </a:endParaRPr>
          </a:p>
        </p:txBody>
      </p:sp>
      <p:sp>
        <p:nvSpPr>
          <p:cNvPr id="24" name="TextBox 24"/>
          <p:cNvSpPr txBox="1"/>
          <p:nvPr/>
        </p:nvSpPr>
        <p:spPr>
          <a:xfrm>
            <a:off x="3008520" y="8044050"/>
            <a:ext cx="5803020" cy="665567"/>
          </a:xfrm>
          <a:prstGeom prst="rect">
            <a:avLst/>
          </a:prstGeom>
        </p:spPr>
        <p:txBody>
          <a:bodyPr lIns="0" tIns="0" rIns="0" bIns="0" rtlCol="0" anchor="t">
            <a:spAutoFit/>
          </a:bodyPr>
          <a:lstStyle/>
          <a:p>
            <a:pPr algn="ctr" rtl="1">
              <a:lnSpc>
                <a:spcPts val="4950"/>
              </a:lnSpc>
            </a:pPr>
            <a:r>
              <a:rPr lang="fa-IR" sz="4800" spc="-1" dirty="0">
                <a:solidFill>
                  <a:srgbClr val="FFCF0E"/>
                </a:solidFill>
                <a:latin typeface="Arial Bold"/>
                <a:cs typeface="B Nazanin" pitchFamily="2" charset="-78"/>
              </a:rPr>
              <a:t>ارائه قدرتمند</a:t>
            </a:r>
            <a:endParaRPr lang="en-US" sz="4800" spc="-1" dirty="0">
              <a:solidFill>
                <a:srgbClr val="FFCF0E"/>
              </a:solidFill>
              <a:latin typeface="Arial Bold"/>
              <a:cs typeface="B Nazanin" pitchFamily="2" charset="-78"/>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166520" y="7791660"/>
            <a:ext cx="2114640" cy="2495340"/>
          </a:xfrm>
          <a:custGeom>
            <a:avLst/>
            <a:gdLst/>
            <a:ahLst/>
            <a:cxnLst/>
            <a:rect l="l" t="t" r="r" b="b"/>
            <a:pathLst>
              <a:path w="2114640" h="2495340">
                <a:moveTo>
                  <a:pt x="0" y="0"/>
                </a:moveTo>
                <a:lnTo>
                  <a:pt x="2114640" y="0"/>
                </a:lnTo>
                <a:lnTo>
                  <a:pt x="2114640" y="2495340"/>
                </a:lnTo>
                <a:lnTo>
                  <a:pt x="0" y="24953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TextBox 3"/>
          <p:cNvSpPr txBox="1"/>
          <p:nvPr/>
        </p:nvSpPr>
        <p:spPr>
          <a:xfrm>
            <a:off x="4831380" y="406710"/>
            <a:ext cx="8625420" cy="987258"/>
          </a:xfrm>
          <a:prstGeom prst="rect">
            <a:avLst/>
          </a:prstGeom>
        </p:spPr>
        <p:txBody>
          <a:bodyPr lIns="0" tIns="0" rIns="0" bIns="0" rtlCol="0" anchor="t">
            <a:spAutoFit/>
          </a:bodyPr>
          <a:lstStyle/>
          <a:p>
            <a:pPr algn="ctr" rtl="1">
              <a:lnSpc>
                <a:spcPts val="7464"/>
              </a:lnSpc>
            </a:pPr>
            <a:r>
              <a:rPr lang="fa-IR" sz="6912" spc="-1" dirty="0">
                <a:solidFill>
                  <a:srgbClr val="FFC000"/>
                </a:solidFill>
                <a:latin typeface="Arial"/>
                <a:cs typeface="B Nazanin" pitchFamily="2" charset="-78"/>
              </a:rPr>
              <a:t>سبک اینفوگرافیک</a:t>
            </a:r>
            <a:endParaRPr lang="en-US" sz="6912" spc="-1" dirty="0">
              <a:solidFill>
                <a:srgbClr val="FFC000"/>
              </a:solidFill>
              <a:latin typeface="Arial"/>
              <a:cs typeface="B Nazanin" pitchFamily="2" charset="-78"/>
            </a:endParaRPr>
          </a:p>
        </p:txBody>
      </p:sp>
      <p:sp>
        <p:nvSpPr>
          <p:cNvPr id="4" name="Freeform 4"/>
          <p:cNvSpPr/>
          <p:nvPr/>
        </p:nvSpPr>
        <p:spPr>
          <a:xfrm>
            <a:off x="6834780" y="3696840"/>
            <a:ext cx="4577040" cy="4115880"/>
          </a:xfrm>
          <a:custGeom>
            <a:avLst/>
            <a:gdLst/>
            <a:ahLst/>
            <a:cxnLst/>
            <a:rect l="l" t="t" r="r" b="b"/>
            <a:pathLst>
              <a:path w="4577040" h="4115880">
                <a:moveTo>
                  <a:pt x="0" y="0"/>
                </a:moveTo>
                <a:lnTo>
                  <a:pt x="4577040" y="0"/>
                </a:lnTo>
                <a:lnTo>
                  <a:pt x="4577040" y="4115880"/>
                </a:lnTo>
                <a:lnTo>
                  <a:pt x="0" y="411588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TextBox 5"/>
          <p:cNvSpPr txBox="1"/>
          <p:nvPr/>
        </p:nvSpPr>
        <p:spPr>
          <a:xfrm>
            <a:off x="7799400" y="2848755"/>
            <a:ext cx="2688840" cy="371897"/>
          </a:xfrm>
          <a:prstGeom prst="rect">
            <a:avLst/>
          </a:prstGeom>
        </p:spPr>
        <p:txBody>
          <a:bodyPr lIns="0" tIns="0" rIns="0" bIns="0" rtlCol="0" anchor="t">
            <a:spAutoFit/>
          </a:bodyPr>
          <a:lstStyle/>
          <a:p>
            <a:pPr algn="ctr" rtl="1">
              <a:lnSpc>
                <a:spcPts val="2879"/>
              </a:lnSpc>
            </a:pPr>
            <a:r>
              <a:rPr lang="fa-IR" sz="2400" spc="-1" dirty="0">
                <a:solidFill>
                  <a:srgbClr val="125AC4"/>
                </a:solidFill>
                <a:latin typeface="Arial Bold"/>
                <a:cs typeface="B Nazanin" pitchFamily="2" charset="-78"/>
              </a:rPr>
              <a:t>نقاط قوت</a:t>
            </a:r>
            <a:endParaRPr lang="en-US" sz="2400" spc="-1" dirty="0">
              <a:solidFill>
                <a:srgbClr val="125AC4"/>
              </a:solidFill>
              <a:latin typeface="Arial Bold"/>
              <a:cs typeface="B Nazanin" pitchFamily="2" charset="-78"/>
            </a:endParaRPr>
          </a:p>
        </p:txBody>
      </p:sp>
      <p:sp>
        <p:nvSpPr>
          <p:cNvPr id="6" name="TextBox 6"/>
          <p:cNvSpPr txBox="1"/>
          <p:nvPr/>
        </p:nvSpPr>
        <p:spPr>
          <a:xfrm>
            <a:off x="11653380" y="5531475"/>
            <a:ext cx="2688840" cy="371897"/>
          </a:xfrm>
          <a:prstGeom prst="rect">
            <a:avLst/>
          </a:prstGeom>
        </p:spPr>
        <p:txBody>
          <a:bodyPr lIns="0" tIns="0" rIns="0" bIns="0" rtlCol="0" anchor="t">
            <a:spAutoFit/>
          </a:bodyPr>
          <a:lstStyle/>
          <a:p>
            <a:pPr algn="ctr" rtl="1">
              <a:lnSpc>
                <a:spcPts val="2879"/>
              </a:lnSpc>
            </a:pPr>
            <a:r>
              <a:rPr lang="fa-IR" sz="2400" spc="-1" dirty="0">
                <a:solidFill>
                  <a:srgbClr val="21447A"/>
                </a:solidFill>
                <a:latin typeface="Arial Bold"/>
                <a:cs typeface="B Nazanin" pitchFamily="2" charset="-78"/>
              </a:rPr>
              <a:t>فرصت ها</a:t>
            </a:r>
            <a:endParaRPr lang="en-US" sz="2400" spc="-1" dirty="0">
              <a:solidFill>
                <a:srgbClr val="21447A"/>
              </a:solidFill>
              <a:latin typeface="Arial Bold"/>
              <a:cs typeface="B Nazanin" pitchFamily="2" charset="-78"/>
            </a:endParaRPr>
          </a:p>
        </p:txBody>
      </p:sp>
      <p:sp>
        <p:nvSpPr>
          <p:cNvPr id="7" name="TextBox 7"/>
          <p:cNvSpPr txBox="1"/>
          <p:nvPr/>
        </p:nvSpPr>
        <p:spPr>
          <a:xfrm>
            <a:off x="4308300" y="5531475"/>
            <a:ext cx="2688840" cy="371897"/>
          </a:xfrm>
          <a:prstGeom prst="rect">
            <a:avLst/>
          </a:prstGeom>
        </p:spPr>
        <p:txBody>
          <a:bodyPr lIns="0" tIns="0" rIns="0" bIns="0" rtlCol="0" anchor="t">
            <a:spAutoFit/>
          </a:bodyPr>
          <a:lstStyle/>
          <a:p>
            <a:pPr algn="ctr" rtl="1">
              <a:lnSpc>
                <a:spcPts val="2879"/>
              </a:lnSpc>
            </a:pPr>
            <a:r>
              <a:rPr lang="fa-IR" sz="2400" spc="-1" dirty="0">
                <a:solidFill>
                  <a:srgbClr val="0085F2"/>
                </a:solidFill>
                <a:latin typeface="Arial Bold"/>
                <a:cs typeface="B Nazanin" pitchFamily="2" charset="-78"/>
              </a:rPr>
              <a:t>ضعف</a:t>
            </a:r>
            <a:endParaRPr lang="en-US" sz="2400" spc="-1" dirty="0">
              <a:solidFill>
                <a:srgbClr val="0085F2"/>
              </a:solidFill>
              <a:latin typeface="Arial Bold"/>
              <a:cs typeface="B Nazanin" pitchFamily="2" charset="-78"/>
            </a:endParaRPr>
          </a:p>
        </p:txBody>
      </p:sp>
      <p:sp>
        <p:nvSpPr>
          <p:cNvPr id="8" name="TextBox 8"/>
          <p:cNvSpPr txBox="1"/>
          <p:nvPr/>
        </p:nvSpPr>
        <p:spPr>
          <a:xfrm>
            <a:off x="7799400" y="8039235"/>
            <a:ext cx="2688840" cy="371897"/>
          </a:xfrm>
          <a:prstGeom prst="rect">
            <a:avLst/>
          </a:prstGeom>
        </p:spPr>
        <p:txBody>
          <a:bodyPr lIns="0" tIns="0" rIns="0" bIns="0" rtlCol="0" anchor="t">
            <a:spAutoFit/>
          </a:bodyPr>
          <a:lstStyle/>
          <a:p>
            <a:pPr algn="ctr" rtl="1">
              <a:lnSpc>
                <a:spcPts val="2879"/>
              </a:lnSpc>
            </a:pPr>
            <a:r>
              <a:rPr lang="fa-IR" sz="2400" spc="-1" dirty="0">
                <a:solidFill>
                  <a:srgbClr val="0AA6ED"/>
                </a:solidFill>
                <a:latin typeface="Arial Bold"/>
                <a:cs typeface="B Nazanin" pitchFamily="2" charset="-78"/>
              </a:rPr>
              <a:t>تهدیدها</a:t>
            </a:r>
            <a:endParaRPr lang="en-US" sz="2400" spc="-1" dirty="0">
              <a:solidFill>
                <a:srgbClr val="0AA6ED"/>
              </a:solidFill>
              <a:latin typeface="Arial Bold"/>
              <a:cs typeface="B Nazanin" pitchFamily="2" charset="-78"/>
            </a:endParaRPr>
          </a:p>
        </p:txBody>
      </p:sp>
      <p:sp>
        <p:nvSpPr>
          <p:cNvPr id="9" name="Freeform 9"/>
          <p:cNvSpPr/>
          <p:nvPr/>
        </p:nvSpPr>
        <p:spPr>
          <a:xfrm>
            <a:off x="5883840" y="2853360"/>
            <a:ext cx="2127600" cy="2128680"/>
          </a:xfrm>
          <a:custGeom>
            <a:avLst/>
            <a:gdLst/>
            <a:ahLst/>
            <a:cxnLst/>
            <a:rect l="l" t="t" r="r" b="b"/>
            <a:pathLst>
              <a:path w="2127600" h="2128680">
                <a:moveTo>
                  <a:pt x="0" y="0"/>
                </a:moveTo>
                <a:lnTo>
                  <a:pt x="2127600" y="0"/>
                </a:lnTo>
                <a:lnTo>
                  <a:pt x="2127600" y="2128680"/>
                </a:lnTo>
                <a:lnTo>
                  <a:pt x="0" y="212868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0" name="Freeform 10"/>
          <p:cNvSpPr/>
          <p:nvPr/>
        </p:nvSpPr>
        <p:spPr>
          <a:xfrm>
            <a:off x="10221120" y="2853360"/>
            <a:ext cx="2125980" cy="2128680"/>
          </a:xfrm>
          <a:custGeom>
            <a:avLst/>
            <a:gdLst/>
            <a:ahLst/>
            <a:cxnLst/>
            <a:rect l="l" t="t" r="r" b="b"/>
            <a:pathLst>
              <a:path w="2125980" h="2128680">
                <a:moveTo>
                  <a:pt x="0" y="0"/>
                </a:moveTo>
                <a:lnTo>
                  <a:pt x="2125980" y="0"/>
                </a:lnTo>
                <a:lnTo>
                  <a:pt x="2125980" y="2128680"/>
                </a:lnTo>
                <a:lnTo>
                  <a:pt x="0" y="212868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1" name="Freeform 11"/>
          <p:cNvSpPr/>
          <p:nvPr/>
        </p:nvSpPr>
        <p:spPr>
          <a:xfrm>
            <a:off x="5883570" y="6464610"/>
            <a:ext cx="2129490" cy="2127870"/>
          </a:xfrm>
          <a:custGeom>
            <a:avLst/>
            <a:gdLst/>
            <a:ahLst/>
            <a:cxnLst/>
            <a:rect l="l" t="t" r="r" b="b"/>
            <a:pathLst>
              <a:path w="2129490" h="2127870">
                <a:moveTo>
                  <a:pt x="0" y="0"/>
                </a:moveTo>
                <a:lnTo>
                  <a:pt x="2129490" y="0"/>
                </a:lnTo>
                <a:lnTo>
                  <a:pt x="2129490" y="2127870"/>
                </a:lnTo>
                <a:lnTo>
                  <a:pt x="0" y="212787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2" name="Freeform 12"/>
          <p:cNvSpPr/>
          <p:nvPr/>
        </p:nvSpPr>
        <p:spPr>
          <a:xfrm>
            <a:off x="10229760" y="6464610"/>
            <a:ext cx="2114640" cy="2127870"/>
          </a:xfrm>
          <a:custGeom>
            <a:avLst/>
            <a:gdLst/>
            <a:ahLst/>
            <a:cxnLst/>
            <a:rect l="l" t="t" r="r" b="b"/>
            <a:pathLst>
              <a:path w="2114640" h="2127870">
                <a:moveTo>
                  <a:pt x="0" y="0"/>
                </a:moveTo>
                <a:lnTo>
                  <a:pt x="2114640" y="0"/>
                </a:lnTo>
                <a:lnTo>
                  <a:pt x="2114640" y="2127870"/>
                </a:lnTo>
                <a:lnTo>
                  <a:pt x="0" y="212787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3" name="Freeform 13"/>
          <p:cNvSpPr/>
          <p:nvPr/>
        </p:nvSpPr>
        <p:spPr>
          <a:xfrm rot="-5400000">
            <a:off x="7560000" y="3034800"/>
            <a:ext cx="928260" cy="261900"/>
          </a:xfrm>
          <a:custGeom>
            <a:avLst/>
            <a:gdLst/>
            <a:ahLst/>
            <a:cxnLst/>
            <a:rect l="l" t="t" r="r" b="b"/>
            <a:pathLst>
              <a:path w="928260" h="261900">
                <a:moveTo>
                  <a:pt x="0" y="0"/>
                </a:moveTo>
                <a:lnTo>
                  <a:pt x="928260" y="0"/>
                </a:lnTo>
                <a:lnTo>
                  <a:pt x="928260" y="261900"/>
                </a:lnTo>
                <a:lnTo>
                  <a:pt x="0" y="261900"/>
                </a:lnTo>
                <a:lnTo>
                  <a:pt x="0" y="0"/>
                </a:lnTo>
                <a:close/>
              </a:path>
            </a:pathLst>
          </a:custGeom>
          <a:blipFill>
            <a:blip r:embed="rId15"/>
            <a:stretch>
              <a:fillRect l="-942" r="-942"/>
            </a:stretch>
          </a:blipFill>
        </p:spPr>
      </p:sp>
      <p:sp>
        <p:nvSpPr>
          <p:cNvPr id="14" name="Freeform 14"/>
          <p:cNvSpPr/>
          <p:nvPr/>
        </p:nvSpPr>
        <p:spPr>
          <a:xfrm>
            <a:off x="5714820" y="4855680"/>
            <a:ext cx="928260" cy="261900"/>
          </a:xfrm>
          <a:custGeom>
            <a:avLst/>
            <a:gdLst/>
            <a:ahLst/>
            <a:cxnLst/>
            <a:rect l="l" t="t" r="r" b="b"/>
            <a:pathLst>
              <a:path w="928260" h="261900">
                <a:moveTo>
                  <a:pt x="0" y="0"/>
                </a:moveTo>
                <a:lnTo>
                  <a:pt x="928260" y="0"/>
                </a:lnTo>
                <a:lnTo>
                  <a:pt x="928260" y="261900"/>
                </a:lnTo>
                <a:lnTo>
                  <a:pt x="0" y="261900"/>
                </a:lnTo>
                <a:lnTo>
                  <a:pt x="0" y="0"/>
                </a:lnTo>
                <a:close/>
              </a:path>
            </a:pathLst>
          </a:custGeom>
          <a:blipFill>
            <a:blip r:embed="rId15"/>
            <a:stretch>
              <a:fillRect l="-942" r="-942"/>
            </a:stretch>
          </a:blipFill>
        </p:spPr>
      </p:sp>
      <p:sp>
        <p:nvSpPr>
          <p:cNvPr id="15" name="Freeform 15"/>
          <p:cNvSpPr/>
          <p:nvPr/>
        </p:nvSpPr>
        <p:spPr>
          <a:xfrm rot="-10800000">
            <a:off x="5702940" y="6334200"/>
            <a:ext cx="928260" cy="261900"/>
          </a:xfrm>
          <a:custGeom>
            <a:avLst/>
            <a:gdLst/>
            <a:ahLst/>
            <a:cxnLst/>
            <a:rect l="l" t="t" r="r" b="b"/>
            <a:pathLst>
              <a:path w="928260" h="261900">
                <a:moveTo>
                  <a:pt x="0" y="0"/>
                </a:moveTo>
                <a:lnTo>
                  <a:pt x="928260" y="0"/>
                </a:lnTo>
                <a:lnTo>
                  <a:pt x="928260" y="261900"/>
                </a:lnTo>
                <a:lnTo>
                  <a:pt x="0" y="261900"/>
                </a:lnTo>
                <a:lnTo>
                  <a:pt x="0" y="0"/>
                </a:lnTo>
                <a:close/>
              </a:path>
            </a:pathLst>
          </a:custGeom>
          <a:blipFill>
            <a:blip r:embed="rId15"/>
            <a:stretch>
              <a:fillRect l="-942" r="-942"/>
            </a:stretch>
          </a:blipFill>
        </p:spPr>
      </p:sp>
      <p:sp>
        <p:nvSpPr>
          <p:cNvPr id="16" name="Freeform 16"/>
          <p:cNvSpPr/>
          <p:nvPr/>
        </p:nvSpPr>
        <p:spPr>
          <a:xfrm rot="5400000">
            <a:off x="9752400" y="8166420"/>
            <a:ext cx="928260" cy="261900"/>
          </a:xfrm>
          <a:custGeom>
            <a:avLst/>
            <a:gdLst/>
            <a:ahLst/>
            <a:cxnLst/>
            <a:rect l="l" t="t" r="r" b="b"/>
            <a:pathLst>
              <a:path w="928260" h="261900">
                <a:moveTo>
                  <a:pt x="0" y="0"/>
                </a:moveTo>
                <a:lnTo>
                  <a:pt x="928260" y="0"/>
                </a:lnTo>
                <a:lnTo>
                  <a:pt x="928260" y="261900"/>
                </a:lnTo>
                <a:lnTo>
                  <a:pt x="0" y="261900"/>
                </a:lnTo>
                <a:lnTo>
                  <a:pt x="0" y="0"/>
                </a:lnTo>
                <a:close/>
              </a:path>
            </a:pathLst>
          </a:custGeom>
          <a:blipFill>
            <a:blip r:embed="rId15"/>
            <a:stretch>
              <a:fillRect l="-942" r="-942"/>
            </a:stretch>
          </a:blipFill>
        </p:spPr>
      </p:sp>
      <p:sp>
        <p:nvSpPr>
          <p:cNvPr id="17" name="Freeform 17"/>
          <p:cNvSpPr/>
          <p:nvPr/>
        </p:nvSpPr>
        <p:spPr>
          <a:xfrm rot="-5400000">
            <a:off x="7560000" y="8202060"/>
            <a:ext cx="928260" cy="261900"/>
          </a:xfrm>
          <a:custGeom>
            <a:avLst/>
            <a:gdLst/>
            <a:ahLst/>
            <a:cxnLst/>
            <a:rect l="l" t="t" r="r" b="b"/>
            <a:pathLst>
              <a:path w="928260" h="261900">
                <a:moveTo>
                  <a:pt x="0" y="0"/>
                </a:moveTo>
                <a:lnTo>
                  <a:pt x="928260" y="0"/>
                </a:lnTo>
                <a:lnTo>
                  <a:pt x="928260" y="261900"/>
                </a:lnTo>
                <a:lnTo>
                  <a:pt x="0" y="261900"/>
                </a:lnTo>
                <a:lnTo>
                  <a:pt x="0" y="0"/>
                </a:lnTo>
                <a:close/>
              </a:path>
            </a:pathLst>
          </a:custGeom>
          <a:blipFill>
            <a:blip r:embed="rId15"/>
            <a:stretch>
              <a:fillRect l="-942" r="-942"/>
            </a:stretch>
          </a:blipFill>
        </p:spPr>
      </p:sp>
      <p:sp>
        <p:nvSpPr>
          <p:cNvPr id="18" name="Freeform 18"/>
          <p:cNvSpPr/>
          <p:nvPr/>
        </p:nvSpPr>
        <p:spPr>
          <a:xfrm rot="5400000">
            <a:off x="9752400" y="2980800"/>
            <a:ext cx="928260" cy="261900"/>
          </a:xfrm>
          <a:custGeom>
            <a:avLst/>
            <a:gdLst/>
            <a:ahLst/>
            <a:cxnLst/>
            <a:rect l="l" t="t" r="r" b="b"/>
            <a:pathLst>
              <a:path w="928260" h="261900">
                <a:moveTo>
                  <a:pt x="0" y="0"/>
                </a:moveTo>
                <a:lnTo>
                  <a:pt x="928260" y="0"/>
                </a:lnTo>
                <a:lnTo>
                  <a:pt x="928260" y="261900"/>
                </a:lnTo>
                <a:lnTo>
                  <a:pt x="0" y="261900"/>
                </a:lnTo>
                <a:lnTo>
                  <a:pt x="0" y="0"/>
                </a:lnTo>
                <a:close/>
              </a:path>
            </a:pathLst>
          </a:custGeom>
          <a:blipFill>
            <a:blip r:embed="rId15"/>
            <a:stretch>
              <a:fillRect l="-942" r="-942"/>
            </a:stretch>
          </a:blipFill>
        </p:spPr>
      </p:sp>
      <p:sp>
        <p:nvSpPr>
          <p:cNvPr id="19" name="Freeform 19"/>
          <p:cNvSpPr/>
          <p:nvPr/>
        </p:nvSpPr>
        <p:spPr>
          <a:xfrm>
            <a:off x="11581380" y="4877280"/>
            <a:ext cx="928260" cy="261900"/>
          </a:xfrm>
          <a:custGeom>
            <a:avLst/>
            <a:gdLst/>
            <a:ahLst/>
            <a:cxnLst/>
            <a:rect l="l" t="t" r="r" b="b"/>
            <a:pathLst>
              <a:path w="928260" h="261900">
                <a:moveTo>
                  <a:pt x="0" y="0"/>
                </a:moveTo>
                <a:lnTo>
                  <a:pt x="928260" y="0"/>
                </a:lnTo>
                <a:lnTo>
                  <a:pt x="928260" y="261900"/>
                </a:lnTo>
                <a:lnTo>
                  <a:pt x="0" y="261900"/>
                </a:lnTo>
                <a:lnTo>
                  <a:pt x="0" y="0"/>
                </a:lnTo>
                <a:close/>
              </a:path>
            </a:pathLst>
          </a:custGeom>
          <a:blipFill>
            <a:blip r:embed="rId15"/>
            <a:stretch>
              <a:fillRect l="-942" r="-942"/>
            </a:stretch>
          </a:blipFill>
        </p:spPr>
      </p:sp>
      <p:sp>
        <p:nvSpPr>
          <p:cNvPr id="20" name="Freeform 20"/>
          <p:cNvSpPr/>
          <p:nvPr/>
        </p:nvSpPr>
        <p:spPr>
          <a:xfrm rot="-10800000">
            <a:off x="11569500" y="6355800"/>
            <a:ext cx="928260" cy="261900"/>
          </a:xfrm>
          <a:custGeom>
            <a:avLst/>
            <a:gdLst/>
            <a:ahLst/>
            <a:cxnLst/>
            <a:rect l="l" t="t" r="r" b="b"/>
            <a:pathLst>
              <a:path w="928260" h="261900">
                <a:moveTo>
                  <a:pt x="0" y="0"/>
                </a:moveTo>
                <a:lnTo>
                  <a:pt x="928260" y="0"/>
                </a:lnTo>
                <a:lnTo>
                  <a:pt x="928260" y="261900"/>
                </a:lnTo>
                <a:lnTo>
                  <a:pt x="0" y="261900"/>
                </a:lnTo>
                <a:lnTo>
                  <a:pt x="0" y="0"/>
                </a:lnTo>
                <a:close/>
              </a:path>
            </a:pathLst>
          </a:custGeom>
          <a:blipFill>
            <a:blip r:embed="rId15"/>
            <a:stretch>
              <a:fillRect l="-942" r="-942"/>
            </a:stretch>
          </a:blipFill>
        </p:spPr>
      </p:sp>
      <p:sp>
        <p:nvSpPr>
          <p:cNvPr id="21" name="TextBox 21"/>
          <p:cNvSpPr txBox="1"/>
          <p:nvPr/>
        </p:nvSpPr>
        <p:spPr>
          <a:xfrm>
            <a:off x="7286612" y="5214938"/>
            <a:ext cx="3357586" cy="833562"/>
          </a:xfrm>
          <a:prstGeom prst="rect">
            <a:avLst/>
          </a:prstGeom>
        </p:spPr>
        <p:txBody>
          <a:bodyPr wrap="square" lIns="0" tIns="0" rIns="0" bIns="0" rtlCol="0" anchor="t">
            <a:spAutoFit/>
          </a:bodyPr>
          <a:lstStyle/>
          <a:p>
            <a:pPr algn="ctr" rtl="1">
              <a:lnSpc>
                <a:spcPts val="6480"/>
              </a:lnSpc>
            </a:pPr>
            <a:r>
              <a:rPr lang="ar-SA" sz="4500" dirty="0">
                <a:cs typeface="B Nazanin" pitchFamily="2" charset="-78"/>
              </a:rPr>
              <a:t>قالب پاورپوینت</a:t>
            </a:r>
            <a:endParaRPr lang="en-US" sz="4500" spc="-1" dirty="0">
              <a:solidFill>
                <a:srgbClr val="595959"/>
              </a:solidFill>
              <a:latin typeface="Arial Bold"/>
              <a:cs typeface="B Nazanin" pitchFamily="2" charset="-78"/>
            </a:endParaRPr>
          </a:p>
        </p:txBody>
      </p:sp>
      <p:sp>
        <p:nvSpPr>
          <p:cNvPr id="22" name="Freeform 22"/>
          <p:cNvSpPr/>
          <p:nvPr/>
        </p:nvSpPr>
        <p:spPr>
          <a:xfrm>
            <a:off x="7908300" y="5198040"/>
            <a:ext cx="2430000" cy="108000"/>
          </a:xfrm>
          <a:custGeom>
            <a:avLst/>
            <a:gdLst/>
            <a:ahLst/>
            <a:cxnLst/>
            <a:rect l="l" t="t" r="r" b="b"/>
            <a:pathLst>
              <a:path w="2430000" h="108000">
                <a:moveTo>
                  <a:pt x="0" y="0"/>
                </a:moveTo>
                <a:lnTo>
                  <a:pt x="2430000" y="0"/>
                </a:lnTo>
                <a:lnTo>
                  <a:pt x="2430000" y="108000"/>
                </a:lnTo>
                <a:lnTo>
                  <a:pt x="0" y="10800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23" name="Freeform 23"/>
          <p:cNvSpPr/>
          <p:nvPr/>
        </p:nvSpPr>
        <p:spPr>
          <a:xfrm>
            <a:off x="7908300" y="6183540"/>
            <a:ext cx="2430000" cy="108000"/>
          </a:xfrm>
          <a:custGeom>
            <a:avLst/>
            <a:gdLst/>
            <a:ahLst/>
            <a:cxnLst/>
            <a:rect l="l" t="t" r="r" b="b"/>
            <a:pathLst>
              <a:path w="2430000" h="108000">
                <a:moveTo>
                  <a:pt x="0" y="0"/>
                </a:moveTo>
                <a:lnTo>
                  <a:pt x="2430000" y="0"/>
                </a:lnTo>
                <a:lnTo>
                  <a:pt x="2430000" y="108000"/>
                </a:lnTo>
                <a:lnTo>
                  <a:pt x="0" y="10800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24" name="TextBox 24"/>
          <p:cNvSpPr txBox="1"/>
          <p:nvPr/>
        </p:nvSpPr>
        <p:spPr>
          <a:xfrm>
            <a:off x="7423560" y="3844860"/>
            <a:ext cx="3399480" cy="846386"/>
          </a:xfrm>
          <a:prstGeom prst="rect">
            <a:avLst/>
          </a:prstGeom>
        </p:spPr>
        <p:txBody>
          <a:bodyPr lIns="0" tIns="0" rIns="0" bIns="0" rtlCol="0" anchor="t">
            <a:spAutoFit/>
          </a:bodyPr>
          <a:lstStyle/>
          <a:p>
            <a:pPr algn="ctr" rtl="1">
              <a:lnSpc>
                <a:spcPts val="2160"/>
              </a:lnSpc>
            </a:pPr>
            <a:r>
              <a:rPr lang="fa-IR" sz="1800" spc="-1" dirty="0">
                <a:solidFill>
                  <a:srgbClr val="595959"/>
                </a:solidFill>
                <a:latin typeface="Arial"/>
                <a:cs typeface="B Nazanin" pitchFamily="2" charset="-78"/>
              </a:rPr>
              <a:t>شما به سادگی می توانید مخاطبان خود را تحت تاثیر قرار دهید و زیبایی و جذابیت منحصر به فردی را به ارائه های خود اضافه کنید.</a:t>
            </a:r>
            <a:endParaRPr lang="en-US" sz="1800" spc="-1" dirty="0">
              <a:solidFill>
                <a:srgbClr val="595959"/>
              </a:solidFill>
              <a:latin typeface="Arial"/>
              <a:cs typeface="B Nazanin" pitchFamily="2" charset="-78"/>
            </a:endParaRPr>
          </a:p>
        </p:txBody>
      </p:sp>
      <p:sp>
        <p:nvSpPr>
          <p:cNvPr id="25" name="TextBox 25"/>
          <p:cNvSpPr txBox="1"/>
          <p:nvPr/>
        </p:nvSpPr>
        <p:spPr>
          <a:xfrm>
            <a:off x="7423560" y="6413100"/>
            <a:ext cx="3399480" cy="846386"/>
          </a:xfrm>
          <a:prstGeom prst="rect">
            <a:avLst/>
          </a:prstGeom>
        </p:spPr>
        <p:txBody>
          <a:bodyPr lIns="0" tIns="0" rIns="0" bIns="0" rtlCol="0" anchor="t">
            <a:spAutoFit/>
          </a:bodyPr>
          <a:lstStyle/>
          <a:p>
            <a:pPr algn="ctr" rtl="1">
              <a:lnSpc>
                <a:spcPts val="2160"/>
              </a:lnSpc>
            </a:pPr>
            <a:r>
              <a:rPr lang="fa-IR" sz="1800" spc="-1" dirty="0">
                <a:solidFill>
                  <a:srgbClr val="595959"/>
                </a:solidFill>
                <a:latin typeface="Arial"/>
                <a:cs typeface="B Nazanin" pitchFamily="2" charset="-78"/>
              </a:rPr>
              <a:t>شما به سادگی می توانید مخاطبان خود را تحت تاثیر قرار دهید و زیبایی و جذابیت منحصر به فردی را به ارائه های خود اضافه کنید.</a:t>
            </a:r>
            <a:endParaRPr lang="en-US" sz="1800" spc="-1" dirty="0">
              <a:solidFill>
                <a:srgbClr val="595959"/>
              </a:solidFill>
              <a:latin typeface="Arial"/>
              <a:cs typeface="B Nazanin" pitchFamily="2" charset="-78"/>
            </a:endParaRPr>
          </a:p>
        </p:txBody>
      </p:sp>
      <p:sp>
        <p:nvSpPr>
          <p:cNvPr id="26" name="TextBox 26"/>
          <p:cNvSpPr txBox="1"/>
          <p:nvPr/>
        </p:nvSpPr>
        <p:spPr>
          <a:xfrm>
            <a:off x="1404180" y="7260360"/>
            <a:ext cx="3946500" cy="282129"/>
          </a:xfrm>
          <a:prstGeom prst="rect">
            <a:avLst/>
          </a:prstGeom>
        </p:spPr>
        <p:txBody>
          <a:bodyPr lIns="0" tIns="0" rIns="0" bIns="0" rtlCol="0" anchor="t">
            <a:spAutoFit/>
          </a:bodyPr>
          <a:lstStyle/>
          <a:p>
            <a:pPr algn="ctr" rtl="1">
              <a:lnSpc>
                <a:spcPts val="2160"/>
              </a:lnSpc>
            </a:pPr>
            <a:r>
              <a:rPr lang="fa-IR" sz="1800" spc="-1" dirty="0">
                <a:solidFill>
                  <a:srgbClr val="404040"/>
                </a:solidFill>
                <a:latin typeface="Arial Bold"/>
                <a:cs typeface="B Nazanin" pitchFamily="2" charset="-78"/>
              </a:rPr>
              <a:t>متن شما در اینجا</a:t>
            </a:r>
            <a:endParaRPr lang="en-US" sz="1800" spc="-1" dirty="0">
              <a:solidFill>
                <a:srgbClr val="404040"/>
              </a:solidFill>
              <a:latin typeface="Arial Bold"/>
              <a:cs typeface="B Nazanin" pitchFamily="2" charset="-78"/>
            </a:endParaRPr>
          </a:p>
        </p:txBody>
      </p:sp>
      <p:sp>
        <p:nvSpPr>
          <p:cNvPr id="27" name="TextBox 27"/>
          <p:cNvSpPr txBox="1"/>
          <p:nvPr/>
        </p:nvSpPr>
        <p:spPr>
          <a:xfrm>
            <a:off x="1404180" y="7676160"/>
            <a:ext cx="3946500" cy="846386"/>
          </a:xfrm>
          <a:prstGeom prst="rect">
            <a:avLst/>
          </a:prstGeom>
        </p:spPr>
        <p:txBody>
          <a:bodyPr lIns="0" tIns="0" rIns="0" bIns="0" rtlCol="0" anchor="t">
            <a:spAutoFit/>
          </a:bodyPr>
          <a:lstStyle/>
          <a:p>
            <a:pPr algn="ctr" rtl="1">
              <a:lnSpc>
                <a:spcPts val="2160"/>
              </a:lnSpc>
            </a:pPr>
            <a:r>
              <a:rPr lang="fa-IR" sz="1800" spc="-1" dirty="0">
                <a:solidFill>
                  <a:srgbClr val="404040"/>
                </a:solidFill>
                <a:latin typeface="Arial"/>
                <a:cs typeface="B Nazanin" pitchFamily="2" charset="-78"/>
              </a:rPr>
              <a:t>شما به سادگی می توانید مخاطبان خود را تحت تاثیر قرار دهید و زیبایی و جذابیت منحصر به فردی را به ارائه های خود اضافه کنید.تغییر رنگ، عکس و متن آسان است.</a:t>
            </a:r>
            <a:r>
              <a:rPr lang="en-US" sz="1800" spc="-1" dirty="0">
                <a:solidFill>
                  <a:srgbClr val="404040"/>
                </a:solidFill>
                <a:latin typeface="Arial"/>
                <a:cs typeface="B Nazanin" pitchFamily="2" charset="-78"/>
              </a:rPr>
              <a:t> </a:t>
            </a:r>
          </a:p>
        </p:txBody>
      </p:sp>
      <p:sp>
        <p:nvSpPr>
          <p:cNvPr id="28" name="TextBox 28"/>
          <p:cNvSpPr txBox="1"/>
          <p:nvPr/>
        </p:nvSpPr>
        <p:spPr>
          <a:xfrm>
            <a:off x="1404180" y="2616360"/>
            <a:ext cx="3946500" cy="282129"/>
          </a:xfrm>
          <a:prstGeom prst="rect">
            <a:avLst/>
          </a:prstGeom>
        </p:spPr>
        <p:txBody>
          <a:bodyPr lIns="0" tIns="0" rIns="0" bIns="0" rtlCol="0" anchor="t">
            <a:spAutoFit/>
          </a:bodyPr>
          <a:lstStyle/>
          <a:p>
            <a:pPr algn="ctr" rtl="1">
              <a:lnSpc>
                <a:spcPts val="2160"/>
              </a:lnSpc>
            </a:pPr>
            <a:r>
              <a:rPr lang="fa-IR" sz="1800" spc="-1" dirty="0">
                <a:solidFill>
                  <a:srgbClr val="404040"/>
                </a:solidFill>
                <a:latin typeface="Arial Bold"/>
                <a:cs typeface="B Nazanin" pitchFamily="2" charset="-78"/>
              </a:rPr>
              <a:t>متن شما در اینجا</a:t>
            </a:r>
            <a:endParaRPr lang="en-US" sz="1800" spc="-1" dirty="0">
              <a:solidFill>
                <a:srgbClr val="404040"/>
              </a:solidFill>
              <a:latin typeface="Arial Bold"/>
              <a:cs typeface="B Nazanin" pitchFamily="2" charset="-78"/>
            </a:endParaRPr>
          </a:p>
        </p:txBody>
      </p:sp>
      <p:sp>
        <p:nvSpPr>
          <p:cNvPr id="29" name="TextBox 29"/>
          <p:cNvSpPr txBox="1"/>
          <p:nvPr/>
        </p:nvSpPr>
        <p:spPr>
          <a:xfrm>
            <a:off x="1404180" y="3031620"/>
            <a:ext cx="3946500" cy="846386"/>
          </a:xfrm>
          <a:prstGeom prst="rect">
            <a:avLst/>
          </a:prstGeom>
        </p:spPr>
        <p:txBody>
          <a:bodyPr lIns="0" tIns="0" rIns="0" bIns="0" rtlCol="0" anchor="t">
            <a:spAutoFit/>
          </a:bodyPr>
          <a:lstStyle/>
          <a:p>
            <a:pPr algn="ctr" rtl="1">
              <a:lnSpc>
                <a:spcPts val="2160"/>
              </a:lnSpc>
            </a:pPr>
            <a:r>
              <a:rPr lang="fa-IR" sz="1800" spc="-1" dirty="0">
                <a:solidFill>
                  <a:srgbClr val="404040"/>
                </a:solidFill>
                <a:latin typeface="Arial"/>
                <a:cs typeface="B Nazanin" pitchFamily="2" charset="-78"/>
              </a:rPr>
              <a:t>شما به سادگی می توانید مخاطبان خود را تحت تاثیر قرار دهید و زیبایی و جذابیت منحصر به فردی را به ارائه های خود اضافه کنید.تغییر رنگ، عکس و متن آسان است.</a:t>
            </a:r>
            <a:r>
              <a:rPr lang="en-US" sz="1800" spc="-1" dirty="0">
                <a:solidFill>
                  <a:srgbClr val="404040"/>
                </a:solidFill>
                <a:latin typeface="Arial"/>
                <a:cs typeface="B Nazanin" pitchFamily="2" charset="-78"/>
              </a:rPr>
              <a:t> </a:t>
            </a:r>
          </a:p>
        </p:txBody>
      </p:sp>
      <p:sp>
        <p:nvSpPr>
          <p:cNvPr id="30" name="TextBox 30"/>
          <p:cNvSpPr txBox="1"/>
          <p:nvPr/>
        </p:nvSpPr>
        <p:spPr>
          <a:xfrm>
            <a:off x="12894300" y="7260360"/>
            <a:ext cx="3917880" cy="282129"/>
          </a:xfrm>
          <a:prstGeom prst="rect">
            <a:avLst/>
          </a:prstGeom>
        </p:spPr>
        <p:txBody>
          <a:bodyPr lIns="0" tIns="0" rIns="0" bIns="0" rtlCol="0" anchor="t">
            <a:spAutoFit/>
          </a:bodyPr>
          <a:lstStyle/>
          <a:p>
            <a:pPr algn="ctr" rtl="1">
              <a:lnSpc>
                <a:spcPts val="2160"/>
              </a:lnSpc>
            </a:pPr>
            <a:r>
              <a:rPr lang="fa-IR" sz="1800" spc="-1" dirty="0">
                <a:solidFill>
                  <a:srgbClr val="404040"/>
                </a:solidFill>
                <a:latin typeface="Arial Bold"/>
                <a:cs typeface="B Nazanin" pitchFamily="2" charset="-78"/>
              </a:rPr>
              <a:t>متن شما در اینجا</a:t>
            </a:r>
            <a:endParaRPr lang="en-US" sz="1800" spc="-1" dirty="0">
              <a:solidFill>
                <a:srgbClr val="404040"/>
              </a:solidFill>
              <a:latin typeface="Arial Bold"/>
              <a:cs typeface="B Nazanin" pitchFamily="2" charset="-78"/>
            </a:endParaRPr>
          </a:p>
        </p:txBody>
      </p:sp>
      <p:sp>
        <p:nvSpPr>
          <p:cNvPr id="31" name="TextBox 31"/>
          <p:cNvSpPr txBox="1"/>
          <p:nvPr/>
        </p:nvSpPr>
        <p:spPr>
          <a:xfrm>
            <a:off x="12894300" y="7676160"/>
            <a:ext cx="3917880" cy="1128514"/>
          </a:xfrm>
          <a:prstGeom prst="rect">
            <a:avLst/>
          </a:prstGeom>
        </p:spPr>
        <p:txBody>
          <a:bodyPr lIns="0" tIns="0" rIns="0" bIns="0" rtlCol="0" anchor="t">
            <a:spAutoFit/>
          </a:bodyPr>
          <a:lstStyle/>
          <a:p>
            <a:pPr algn="ctr" rtl="1">
              <a:lnSpc>
                <a:spcPts val="2160"/>
              </a:lnSpc>
            </a:pPr>
            <a:r>
              <a:rPr lang="fa-IR" sz="1800" spc="-1" dirty="0">
                <a:solidFill>
                  <a:srgbClr val="404040"/>
                </a:solidFill>
                <a:latin typeface="Arial"/>
                <a:cs typeface="B Nazanin" pitchFamily="2" charset="-78"/>
              </a:rPr>
              <a:t>شما به سادگی می توانید مخاطبان خود را تحت تاثیر قرار دهید و زیبایی و جذابیت منحصر به فردی را به ارائه های خود اضافه کنید.تغییر رنگ، عکس و متن آسان است.</a:t>
            </a:r>
            <a:r>
              <a:rPr lang="en-US" sz="1800" spc="-1" dirty="0">
                <a:solidFill>
                  <a:srgbClr val="404040"/>
                </a:solidFill>
                <a:latin typeface="Arial"/>
                <a:cs typeface="B Nazanin" pitchFamily="2" charset="-78"/>
              </a:rPr>
              <a:t>  </a:t>
            </a:r>
          </a:p>
        </p:txBody>
      </p:sp>
      <p:sp>
        <p:nvSpPr>
          <p:cNvPr id="32" name="TextBox 32"/>
          <p:cNvSpPr txBox="1"/>
          <p:nvPr/>
        </p:nvSpPr>
        <p:spPr>
          <a:xfrm>
            <a:off x="12894300" y="2616360"/>
            <a:ext cx="3917880" cy="282129"/>
          </a:xfrm>
          <a:prstGeom prst="rect">
            <a:avLst/>
          </a:prstGeom>
        </p:spPr>
        <p:txBody>
          <a:bodyPr lIns="0" tIns="0" rIns="0" bIns="0" rtlCol="0" anchor="t">
            <a:spAutoFit/>
          </a:bodyPr>
          <a:lstStyle/>
          <a:p>
            <a:pPr algn="ctr" rtl="1">
              <a:lnSpc>
                <a:spcPts val="2160"/>
              </a:lnSpc>
            </a:pPr>
            <a:r>
              <a:rPr lang="fa-IR" sz="1800" spc="-1" dirty="0">
                <a:solidFill>
                  <a:srgbClr val="404040"/>
                </a:solidFill>
                <a:latin typeface="Arial Bold"/>
                <a:cs typeface="B Nazanin" pitchFamily="2" charset="-78"/>
              </a:rPr>
              <a:t>متن شما در اینجا</a:t>
            </a:r>
            <a:endParaRPr lang="en-US" sz="1800" spc="-1" dirty="0">
              <a:solidFill>
                <a:srgbClr val="404040"/>
              </a:solidFill>
              <a:latin typeface="Arial Bold"/>
              <a:cs typeface="B Nazanin" pitchFamily="2" charset="-78"/>
            </a:endParaRPr>
          </a:p>
        </p:txBody>
      </p:sp>
      <p:sp>
        <p:nvSpPr>
          <p:cNvPr id="33" name="TextBox 33"/>
          <p:cNvSpPr txBox="1"/>
          <p:nvPr/>
        </p:nvSpPr>
        <p:spPr>
          <a:xfrm>
            <a:off x="12894300" y="3031620"/>
            <a:ext cx="3917880" cy="1128514"/>
          </a:xfrm>
          <a:prstGeom prst="rect">
            <a:avLst/>
          </a:prstGeom>
        </p:spPr>
        <p:txBody>
          <a:bodyPr lIns="0" tIns="0" rIns="0" bIns="0" rtlCol="0" anchor="t">
            <a:spAutoFit/>
          </a:bodyPr>
          <a:lstStyle/>
          <a:p>
            <a:pPr algn="ctr" rtl="1">
              <a:lnSpc>
                <a:spcPts val="2160"/>
              </a:lnSpc>
            </a:pPr>
            <a:r>
              <a:rPr lang="fa-IR" sz="1800" spc="-1" dirty="0">
                <a:solidFill>
                  <a:srgbClr val="404040"/>
                </a:solidFill>
                <a:latin typeface="Arial"/>
                <a:cs typeface="B Nazanin" pitchFamily="2" charset="-78"/>
              </a:rPr>
              <a:t>شما به سادگی می توانید مخاطبان خود را تحت تاثیر قرار دهید و زیبایی و جذابیت منحصر به فردی را به ارائه های خود اضافه کنید.تغییر رنگ، عکس و متن آسان است.</a:t>
            </a:r>
            <a:r>
              <a:rPr lang="en-US" sz="1800" spc="-1" dirty="0">
                <a:solidFill>
                  <a:srgbClr val="404040"/>
                </a:solidFill>
                <a:latin typeface="Arial"/>
                <a:cs typeface="B Nazanin" pitchFamily="2" charset="-78"/>
              </a:rPr>
              <a:t>    </a:t>
            </a:r>
          </a:p>
        </p:txBody>
      </p:sp>
      <p:sp>
        <p:nvSpPr>
          <p:cNvPr id="34" name="Freeform 34"/>
          <p:cNvSpPr/>
          <p:nvPr/>
        </p:nvSpPr>
        <p:spPr>
          <a:xfrm>
            <a:off x="0" y="9823680"/>
            <a:ext cx="928800" cy="463320"/>
          </a:xfrm>
          <a:custGeom>
            <a:avLst/>
            <a:gdLst/>
            <a:ahLst/>
            <a:cxnLst/>
            <a:rect l="l" t="t" r="r" b="b"/>
            <a:pathLst>
              <a:path w="928800" h="463320">
                <a:moveTo>
                  <a:pt x="0" y="0"/>
                </a:moveTo>
                <a:lnTo>
                  <a:pt x="928800" y="0"/>
                </a:lnTo>
                <a:lnTo>
                  <a:pt x="928800" y="463320"/>
                </a:lnTo>
                <a:lnTo>
                  <a:pt x="0" y="463320"/>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35" name="Freeform 35"/>
          <p:cNvSpPr/>
          <p:nvPr/>
        </p:nvSpPr>
        <p:spPr>
          <a:xfrm>
            <a:off x="1147500" y="9973800"/>
            <a:ext cx="17140680" cy="313200"/>
          </a:xfrm>
          <a:custGeom>
            <a:avLst/>
            <a:gdLst/>
            <a:ahLst/>
            <a:cxnLst/>
            <a:rect l="l" t="t" r="r" b="b"/>
            <a:pathLst>
              <a:path w="17140680" h="313200">
                <a:moveTo>
                  <a:pt x="0" y="0"/>
                </a:moveTo>
                <a:lnTo>
                  <a:pt x="17140680" y="0"/>
                </a:lnTo>
                <a:lnTo>
                  <a:pt x="17140680" y="313200"/>
                </a:lnTo>
                <a:lnTo>
                  <a:pt x="0" y="313200"/>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sp>
      <p:sp>
        <p:nvSpPr>
          <p:cNvPr id="36" name="Freeform 36"/>
          <p:cNvSpPr/>
          <p:nvPr/>
        </p:nvSpPr>
        <p:spPr>
          <a:xfrm>
            <a:off x="0" y="-18360"/>
            <a:ext cx="3237300" cy="574560"/>
          </a:xfrm>
          <a:custGeom>
            <a:avLst/>
            <a:gdLst/>
            <a:ahLst/>
            <a:cxnLst/>
            <a:rect l="l" t="t" r="r" b="b"/>
            <a:pathLst>
              <a:path w="3237300" h="574560">
                <a:moveTo>
                  <a:pt x="0" y="0"/>
                </a:moveTo>
                <a:lnTo>
                  <a:pt x="3237300" y="0"/>
                </a:lnTo>
                <a:lnTo>
                  <a:pt x="3237300" y="574560"/>
                </a:lnTo>
                <a:lnTo>
                  <a:pt x="0" y="574560"/>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445700" y="7363980"/>
            <a:ext cx="1842480" cy="2923020"/>
          </a:xfrm>
          <a:custGeom>
            <a:avLst/>
            <a:gdLst/>
            <a:ahLst/>
            <a:cxnLst/>
            <a:rect l="l" t="t" r="r" b="b"/>
            <a:pathLst>
              <a:path w="1842480" h="2923020">
                <a:moveTo>
                  <a:pt x="0" y="0"/>
                </a:moveTo>
                <a:lnTo>
                  <a:pt x="1842480" y="0"/>
                </a:lnTo>
                <a:lnTo>
                  <a:pt x="1842480" y="2923020"/>
                </a:lnTo>
                <a:lnTo>
                  <a:pt x="0" y="29230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TextBox 3"/>
          <p:cNvSpPr txBox="1"/>
          <p:nvPr/>
        </p:nvSpPr>
        <p:spPr>
          <a:xfrm>
            <a:off x="7072298" y="1785914"/>
            <a:ext cx="6503580" cy="923330"/>
          </a:xfrm>
          <a:prstGeom prst="rect">
            <a:avLst/>
          </a:prstGeom>
        </p:spPr>
        <p:txBody>
          <a:bodyPr lIns="0" tIns="0" rIns="0" bIns="0" rtlCol="0" anchor="t">
            <a:spAutoFit/>
          </a:bodyPr>
          <a:lstStyle/>
          <a:p>
            <a:pPr algn="ctr" rtl="1">
              <a:lnSpc>
                <a:spcPts val="7200"/>
              </a:lnSpc>
            </a:pPr>
            <a:r>
              <a:rPr lang="fa-IR" sz="6000" spc="-1" dirty="0">
                <a:solidFill>
                  <a:srgbClr val="0085F2"/>
                </a:solidFill>
                <a:latin typeface="Arial Bold"/>
                <a:cs typeface="B Nazanin" pitchFamily="2" charset="-78"/>
              </a:rPr>
              <a:t>نمونه کارها</a:t>
            </a:r>
            <a:endParaRPr lang="en-US" sz="6000" spc="-1" dirty="0">
              <a:solidFill>
                <a:srgbClr val="0085F2"/>
              </a:solidFill>
              <a:latin typeface="Arial Bold"/>
              <a:cs typeface="B Nazanin" pitchFamily="2" charset="-78"/>
            </a:endParaRPr>
          </a:p>
        </p:txBody>
      </p:sp>
      <p:sp>
        <p:nvSpPr>
          <p:cNvPr id="4" name="TextBox 4"/>
          <p:cNvSpPr txBox="1"/>
          <p:nvPr/>
        </p:nvSpPr>
        <p:spPr>
          <a:xfrm>
            <a:off x="9286876" y="714344"/>
            <a:ext cx="6503580" cy="923330"/>
          </a:xfrm>
          <a:prstGeom prst="rect">
            <a:avLst/>
          </a:prstGeom>
        </p:spPr>
        <p:txBody>
          <a:bodyPr lIns="0" tIns="0" rIns="0" bIns="0" rtlCol="0" anchor="t">
            <a:spAutoFit/>
          </a:bodyPr>
          <a:lstStyle/>
          <a:p>
            <a:pPr algn="ctr" rtl="1">
              <a:lnSpc>
                <a:spcPts val="7200"/>
              </a:lnSpc>
            </a:pPr>
            <a:r>
              <a:rPr lang="fa-IR" sz="6000" spc="-1" dirty="0">
                <a:solidFill>
                  <a:srgbClr val="0085F2"/>
                </a:solidFill>
                <a:latin typeface="Arial Bold"/>
                <a:cs typeface="B Nazanin" pitchFamily="2" charset="-78"/>
              </a:rPr>
              <a:t>ارائه</a:t>
            </a:r>
            <a:endParaRPr lang="en-US" sz="6000" spc="-1" dirty="0">
              <a:solidFill>
                <a:srgbClr val="0085F2"/>
              </a:solidFill>
              <a:latin typeface="Arial Bold"/>
              <a:cs typeface="B Nazanin" pitchFamily="2" charset="-78"/>
            </a:endParaRPr>
          </a:p>
        </p:txBody>
      </p:sp>
      <p:sp>
        <p:nvSpPr>
          <p:cNvPr id="5" name="TextBox 5"/>
          <p:cNvSpPr txBox="1"/>
          <p:nvPr/>
        </p:nvSpPr>
        <p:spPr>
          <a:xfrm>
            <a:off x="7058520" y="3459495"/>
            <a:ext cx="8800652" cy="320601"/>
          </a:xfrm>
          <a:prstGeom prst="rect">
            <a:avLst/>
          </a:prstGeom>
        </p:spPr>
        <p:txBody>
          <a:bodyPr wrap="square" lIns="0" tIns="0" rIns="0" bIns="0" rtlCol="0" anchor="t">
            <a:spAutoFit/>
          </a:bodyPr>
          <a:lstStyle/>
          <a:p>
            <a:pPr algn="r" rtl="1">
              <a:lnSpc>
                <a:spcPts val="2520"/>
              </a:lnSpc>
            </a:pPr>
            <a:r>
              <a:rPr lang="fa-IR" sz="2100" spc="-1" dirty="0">
                <a:solidFill>
                  <a:srgbClr val="125AC4"/>
                </a:solidFill>
                <a:latin typeface="Arial Bold"/>
                <a:cs typeface="B Nazanin" pitchFamily="2" charset="-78"/>
              </a:rPr>
              <a:t>ارائه پاورپوینت مدرنی را دریافت کنید که به زیبایی طراحی شده است.تغییر رنگ، عکس و متن آسان است.</a:t>
            </a:r>
            <a:endParaRPr lang="en-US" sz="2100" spc="-1" dirty="0">
              <a:solidFill>
                <a:srgbClr val="125AC4"/>
              </a:solidFill>
              <a:latin typeface="Arial Bold"/>
              <a:cs typeface="B Nazanin" pitchFamily="2" charset="-78"/>
            </a:endParaRPr>
          </a:p>
        </p:txBody>
      </p:sp>
      <p:sp>
        <p:nvSpPr>
          <p:cNvPr id="6" name="TextBox 6"/>
          <p:cNvSpPr txBox="1"/>
          <p:nvPr/>
        </p:nvSpPr>
        <p:spPr>
          <a:xfrm>
            <a:off x="7058520" y="4442640"/>
            <a:ext cx="8057520" cy="564257"/>
          </a:xfrm>
          <a:prstGeom prst="rect">
            <a:avLst/>
          </a:prstGeom>
        </p:spPr>
        <p:txBody>
          <a:bodyPr lIns="0" tIns="0" rIns="0" bIns="0" rtlCol="0" anchor="t">
            <a:spAutoFit/>
          </a:bodyPr>
          <a:lstStyle/>
          <a:p>
            <a:pPr algn="r" rtl="1">
              <a:lnSpc>
                <a:spcPts val="2160"/>
              </a:lnSpc>
            </a:pPr>
            <a:r>
              <a:rPr lang="fa-IR" sz="1800" spc="-1" dirty="0">
                <a:solidFill>
                  <a:srgbClr val="262626"/>
                </a:solidFill>
                <a:latin typeface="Arial"/>
                <a:cs typeface="B Nazanin" pitchFamily="2" charset="-78"/>
              </a:rPr>
              <a:t>تغییر رنگ، عکس و متن آسان است.شما به سادگی می توانید مخاطبان خود را تحت تاثیر قرار دهید و زیبایی و جذابیت منحصر به فردی را به ارائه های خود اضافه کنید.تغییر رنگ، عکس و متن آسان است. </a:t>
            </a:r>
            <a:endParaRPr lang="en-US" sz="1800" spc="-1" dirty="0">
              <a:solidFill>
                <a:srgbClr val="262626"/>
              </a:solidFill>
              <a:latin typeface="Arial"/>
              <a:cs typeface="B Nazanin" pitchFamily="2" charset="-78"/>
            </a:endParaRPr>
          </a:p>
        </p:txBody>
      </p:sp>
      <p:sp>
        <p:nvSpPr>
          <p:cNvPr id="7" name="TextBox 7"/>
          <p:cNvSpPr txBox="1"/>
          <p:nvPr/>
        </p:nvSpPr>
        <p:spPr>
          <a:xfrm>
            <a:off x="7058520" y="6438225"/>
            <a:ext cx="2129940" cy="782843"/>
          </a:xfrm>
          <a:prstGeom prst="rect">
            <a:avLst/>
          </a:prstGeom>
        </p:spPr>
        <p:txBody>
          <a:bodyPr lIns="0" tIns="0" rIns="0" bIns="0" rtlCol="0" anchor="t">
            <a:spAutoFit/>
          </a:bodyPr>
          <a:lstStyle/>
          <a:p>
            <a:pPr algn="ctr" rtl="1">
              <a:lnSpc>
                <a:spcPts val="6480"/>
              </a:lnSpc>
            </a:pPr>
            <a:r>
              <a:rPr lang="en-US" sz="5400" spc="-1">
                <a:solidFill>
                  <a:srgbClr val="21447A"/>
                </a:solidFill>
                <a:latin typeface="Arial Bold"/>
                <a:cs typeface="B Nazanin" pitchFamily="2" charset="-78"/>
              </a:rPr>
              <a:t>$350</a:t>
            </a:r>
          </a:p>
        </p:txBody>
      </p:sp>
      <p:sp>
        <p:nvSpPr>
          <p:cNvPr id="8" name="TextBox 8"/>
          <p:cNvSpPr txBox="1"/>
          <p:nvPr/>
        </p:nvSpPr>
        <p:spPr>
          <a:xfrm>
            <a:off x="7058520" y="7883520"/>
            <a:ext cx="2129940" cy="846386"/>
          </a:xfrm>
          <a:prstGeom prst="rect">
            <a:avLst/>
          </a:prstGeom>
        </p:spPr>
        <p:txBody>
          <a:bodyPr lIns="0" tIns="0" rIns="0" bIns="0" rtlCol="0" anchor="t">
            <a:spAutoFit/>
          </a:bodyPr>
          <a:lstStyle/>
          <a:p>
            <a:pPr algn="r" rtl="1">
              <a:lnSpc>
                <a:spcPts val="2160"/>
              </a:lnSpc>
            </a:pPr>
            <a:r>
              <a:rPr lang="fa-IR" sz="1800" spc="-1" dirty="0">
                <a:solidFill>
                  <a:srgbClr val="262626"/>
                </a:solidFill>
                <a:latin typeface="Arial"/>
                <a:cs typeface="B Nazanin" pitchFamily="2" charset="-78"/>
              </a:rPr>
              <a:t>ارائه پاورپوینت مدرنی را دریافت کنید که به زیبایی طراحی شده است.</a:t>
            </a:r>
            <a:endParaRPr lang="en-US" sz="1800" spc="-1" dirty="0">
              <a:solidFill>
                <a:srgbClr val="262626"/>
              </a:solidFill>
              <a:latin typeface="Arial"/>
              <a:cs typeface="B Nazanin" pitchFamily="2" charset="-78"/>
            </a:endParaRPr>
          </a:p>
        </p:txBody>
      </p:sp>
      <p:sp>
        <p:nvSpPr>
          <p:cNvPr id="9" name="TextBox 9"/>
          <p:cNvSpPr txBox="1"/>
          <p:nvPr/>
        </p:nvSpPr>
        <p:spPr>
          <a:xfrm>
            <a:off x="7058520" y="7449900"/>
            <a:ext cx="2129940" cy="282129"/>
          </a:xfrm>
          <a:prstGeom prst="rect">
            <a:avLst/>
          </a:prstGeom>
        </p:spPr>
        <p:txBody>
          <a:bodyPr lIns="0" tIns="0" rIns="0" bIns="0" rtlCol="0" anchor="t">
            <a:spAutoFit/>
          </a:bodyPr>
          <a:lstStyle/>
          <a:p>
            <a:pPr algn="r" rtl="1">
              <a:lnSpc>
                <a:spcPts val="2160"/>
              </a:lnSpc>
            </a:pPr>
            <a:r>
              <a:rPr lang="fa-IR" sz="1800" spc="-1" dirty="0">
                <a:solidFill>
                  <a:srgbClr val="262626"/>
                </a:solidFill>
                <a:latin typeface="Arial Bold"/>
                <a:cs typeface="B Nazanin" pitchFamily="2" charset="-78"/>
              </a:rPr>
              <a:t>متن شما در اینجا</a:t>
            </a:r>
            <a:endParaRPr lang="en-US" sz="1800" spc="-1" dirty="0">
              <a:solidFill>
                <a:srgbClr val="262626"/>
              </a:solidFill>
              <a:latin typeface="Arial Bold"/>
              <a:cs typeface="B Nazanin" pitchFamily="2" charset="-78"/>
            </a:endParaRPr>
          </a:p>
        </p:txBody>
      </p:sp>
      <p:sp>
        <p:nvSpPr>
          <p:cNvPr id="10" name="TextBox 10"/>
          <p:cNvSpPr txBox="1"/>
          <p:nvPr/>
        </p:nvSpPr>
        <p:spPr>
          <a:xfrm>
            <a:off x="10022580" y="6438225"/>
            <a:ext cx="2129940" cy="782843"/>
          </a:xfrm>
          <a:prstGeom prst="rect">
            <a:avLst/>
          </a:prstGeom>
        </p:spPr>
        <p:txBody>
          <a:bodyPr lIns="0" tIns="0" rIns="0" bIns="0" rtlCol="0" anchor="t">
            <a:spAutoFit/>
          </a:bodyPr>
          <a:lstStyle/>
          <a:p>
            <a:pPr algn="ctr" rtl="1">
              <a:lnSpc>
                <a:spcPts val="6480"/>
              </a:lnSpc>
            </a:pPr>
            <a:r>
              <a:rPr lang="en-US" sz="5400" spc="-1">
                <a:solidFill>
                  <a:srgbClr val="0AA6ED"/>
                </a:solidFill>
                <a:latin typeface="Arial Bold"/>
                <a:cs typeface="B Nazanin" pitchFamily="2" charset="-78"/>
              </a:rPr>
              <a:t>$250</a:t>
            </a:r>
          </a:p>
        </p:txBody>
      </p:sp>
      <p:sp>
        <p:nvSpPr>
          <p:cNvPr id="11" name="TextBox 11"/>
          <p:cNvSpPr txBox="1"/>
          <p:nvPr/>
        </p:nvSpPr>
        <p:spPr>
          <a:xfrm>
            <a:off x="10022580" y="7883520"/>
            <a:ext cx="2129940" cy="846386"/>
          </a:xfrm>
          <a:prstGeom prst="rect">
            <a:avLst/>
          </a:prstGeom>
        </p:spPr>
        <p:txBody>
          <a:bodyPr lIns="0" tIns="0" rIns="0" bIns="0" rtlCol="0" anchor="t">
            <a:spAutoFit/>
          </a:bodyPr>
          <a:lstStyle/>
          <a:p>
            <a:pPr algn="r" rtl="1">
              <a:lnSpc>
                <a:spcPts val="2160"/>
              </a:lnSpc>
            </a:pPr>
            <a:r>
              <a:rPr lang="fa-IR" sz="1800" spc="-1" dirty="0">
                <a:solidFill>
                  <a:srgbClr val="262626"/>
                </a:solidFill>
                <a:latin typeface="Arial"/>
                <a:cs typeface="B Nazanin" pitchFamily="2" charset="-78"/>
              </a:rPr>
              <a:t>ارائه پاورپوینت مدرنی را دریافت کنید که به زیبایی طراحی شده است.</a:t>
            </a:r>
            <a:endParaRPr lang="en-US" sz="1800" spc="-1" dirty="0">
              <a:solidFill>
                <a:srgbClr val="262626"/>
              </a:solidFill>
              <a:latin typeface="Arial"/>
              <a:cs typeface="B Nazanin" pitchFamily="2" charset="-78"/>
            </a:endParaRPr>
          </a:p>
        </p:txBody>
      </p:sp>
      <p:sp>
        <p:nvSpPr>
          <p:cNvPr id="12" name="TextBox 12"/>
          <p:cNvSpPr txBox="1"/>
          <p:nvPr/>
        </p:nvSpPr>
        <p:spPr>
          <a:xfrm>
            <a:off x="10022580" y="7449900"/>
            <a:ext cx="2129940" cy="282129"/>
          </a:xfrm>
          <a:prstGeom prst="rect">
            <a:avLst/>
          </a:prstGeom>
        </p:spPr>
        <p:txBody>
          <a:bodyPr lIns="0" tIns="0" rIns="0" bIns="0" rtlCol="0" anchor="t">
            <a:spAutoFit/>
          </a:bodyPr>
          <a:lstStyle/>
          <a:p>
            <a:pPr algn="r" rtl="1">
              <a:lnSpc>
                <a:spcPts val="2160"/>
              </a:lnSpc>
            </a:pPr>
            <a:r>
              <a:rPr lang="fa-IR" sz="1800" spc="-1" dirty="0">
                <a:solidFill>
                  <a:srgbClr val="262626"/>
                </a:solidFill>
                <a:latin typeface="Arial Bold"/>
                <a:cs typeface="B Nazanin" pitchFamily="2" charset="-78"/>
              </a:rPr>
              <a:t>متن شما در اینجا</a:t>
            </a:r>
            <a:endParaRPr lang="en-US" sz="1800" spc="-1" dirty="0">
              <a:solidFill>
                <a:srgbClr val="262626"/>
              </a:solidFill>
              <a:latin typeface="Arial Bold"/>
              <a:cs typeface="B Nazanin" pitchFamily="2" charset="-78"/>
            </a:endParaRPr>
          </a:p>
        </p:txBody>
      </p:sp>
      <p:sp>
        <p:nvSpPr>
          <p:cNvPr id="13" name="TextBox 13"/>
          <p:cNvSpPr txBox="1"/>
          <p:nvPr/>
        </p:nvSpPr>
        <p:spPr>
          <a:xfrm>
            <a:off x="12986100" y="6438225"/>
            <a:ext cx="2129940" cy="782843"/>
          </a:xfrm>
          <a:prstGeom prst="rect">
            <a:avLst/>
          </a:prstGeom>
        </p:spPr>
        <p:txBody>
          <a:bodyPr lIns="0" tIns="0" rIns="0" bIns="0" rtlCol="0" anchor="t">
            <a:spAutoFit/>
          </a:bodyPr>
          <a:lstStyle/>
          <a:p>
            <a:pPr algn="ctr" rtl="1">
              <a:lnSpc>
                <a:spcPts val="6480"/>
              </a:lnSpc>
            </a:pPr>
            <a:r>
              <a:rPr lang="en-US" sz="5400" spc="-1">
                <a:solidFill>
                  <a:srgbClr val="0085F2"/>
                </a:solidFill>
                <a:latin typeface="Arial Bold"/>
                <a:cs typeface="B Nazanin" pitchFamily="2" charset="-78"/>
              </a:rPr>
              <a:t>$150</a:t>
            </a:r>
          </a:p>
        </p:txBody>
      </p:sp>
      <p:sp>
        <p:nvSpPr>
          <p:cNvPr id="14" name="TextBox 14"/>
          <p:cNvSpPr txBox="1"/>
          <p:nvPr/>
        </p:nvSpPr>
        <p:spPr>
          <a:xfrm>
            <a:off x="12986100" y="7883520"/>
            <a:ext cx="2129940" cy="846386"/>
          </a:xfrm>
          <a:prstGeom prst="rect">
            <a:avLst/>
          </a:prstGeom>
        </p:spPr>
        <p:txBody>
          <a:bodyPr lIns="0" tIns="0" rIns="0" bIns="0" rtlCol="0" anchor="t">
            <a:spAutoFit/>
          </a:bodyPr>
          <a:lstStyle/>
          <a:p>
            <a:pPr algn="r" rtl="1">
              <a:lnSpc>
                <a:spcPts val="2160"/>
              </a:lnSpc>
            </a:pPr>
            <a:r>
              <a:rPr lang="fa-IR" sz="1800" spc="-1" dirty="0">
                <a:solidFill>
                  <a:srgbClr val="262626"/>
                </a:solidFill>
                <a:latin typeface="Arial"/>
                <a:cs typeface="B Nazanin" pitchFamily="2" charset="-78"/>
              </a:rPr>
              <a:t>ارائه پاورپوینت مدرنی را دریافت کنید که به زیبایی طراحی شده است.</a:t>
            </a:r>
            <a:endParaRPr lang="en-US" sz="1800" spc="-1" dirty="0">
              <a:solidFill>
                <a:srgbClr val="262626"/>
              </a:solidFill>
              <a:latin typeface="Arial"/>
              <a:cs typeface="B Nazanin" pitchFamily="2" charset="-78"/>
            </a:endParaRPr>
          </a:p>
        </p:txBody>
      </p:sp>
      <p:sp>
        <p:nvSpPr>
          <p:cNvPr id="15" name="TextBox 15"/>
          <p:cNvSpPr txBox="1"/>
          <p:nvPr/>
        </p:nvSpPr>
        <p:spPr>
          <a:xfrm>
            <a:off x="12986100" y="7449900"/>
            <a:ext cx="2129940" cy="282129"/>
          </a:xfrm>
          <a:prstGeom prst="rect">
            <a:avLst/>
          </a:prstGeom>
        </p:spPr>
        <p:txBody>
          <a:bodyPr lIns="0" tIns="0" rIns="0" bIns="0" rtlCol="0" anchor="t">
            <a:spAutoFit/>
          </a:bodyPr>
          <a:lstStyle/>
          <a:p>
            <a:pPr algn="r" rtl="1">
              <a:lnSpc>
                <a:spcPts val="2160"/>
              </a:lnSpc>
            </a:pPr>
            <a:r>
              <a:rPr lang="fa-IR" sz="1800" spc="-1" dirty="0">
                <a:solidFill>
                  <a:srgbClr val="262626"/>
                </a:solidFill>
                <a:latin typeface="Arial Bold"/>
                <a:cs typeface="B Nazanin" pitchFamily="2" charset="-78"/>
              </a:rPr>
              <a:t>متن شما در اینجا</a:t>
            </a:r>
            <a:endParaRPr lang="en-US" sz="1800" spc="-1" dirty="0">
              <a:solidFill>
                <a:srgbClr val="262626"/>
              </a:solidFill>
              <a:latin typeface="Arial Bold"/>
              <a:cs typeface="B Nazanin" pitchFamily="2" charset="-78"/>
            </a:endParaRPr>
          </a:p>
        </p:txBody>
      </p:sp>
      <p:sp>
        <p:nvSpPr>
          <p:cNvPr id="16" name="Freeform 16"/>
          <p:cNvSpPr/>
          <p:nvPr/>
        </p:nvSpPr>
        <p:spPr>
          <a:xfrm>
            <a:off x="0" y="224100"/>
            <a:ext cx="7143120" cy="10062900"/>
          </a:xfrm>
          <a:custGeom>
            <a:avLst/>
            <a:gdLst/>
            <a:ahLst/>
            <a:cxnLst/>
            <a:rect l="l" t="t" r="r" b="b"/>
            <a:pathLst>
              <a:path w="7143120" h="10062900">
                <a:moveTo>
                  <a:pt x="0" y="0"/>
                </a:moveTo>
                <a:lnTo>
                  <a:pt x="7143120" y="0"/>
                </a:lnTo>
                <a:lnTo>
                  <a:pt x="7143120" y="10062900"/>
                </a:lnTo>
                <a:lnTo>
                  <a:pt x="0" y="10062900"/>
                </a:lnTo>
                <a:lnTo>
                  <a:pt x="0" y="0"/>
                </a:lnTo>
                <a:close/>
              </a:path>
            </a:pathLst>
          </a:custGeom>
          <a:blipFill>
            <a:blip r:embed="rId5"/>
            <a:stretch>
              <a:fillRect t="-44" b="-44"/>
            </a:stretch>
          </a:blipFill>
        </p:spPr>
      </p:sp>
      <p:sp>
        <p:nvSpPr>
          <p:cNvPr id="17" name="Freeform 17"/>
          <p:cNvSpPr/>
          <p:nvPr/>
        </p:nvSpPr>
        <p:spPr>
          <a:xfrm>
            <a:off x="217620" y="215460"/>
            <a:ext cx="16923060" cy="228960"/>
          </a:xfrm>
          <a:custGeom>
            <a:avLst/>
            <a:gdLst/>
            <a:ahLst/>
            <a:cxnLst/>
            <a:rect l="l" t="t" r="r" b="b"/>
            <a:pathLst>
              <a:path w="16923060" h="228960">
                <a:moveTo>
                  <a:pt x="0" y="0"/>
                </a:moveTo>
                <a:lnTo>
                  <a:pt x="16923060" y="0"/>
                </a:lnTo>
                <a:lnTo>
                  <a:pt x="16923060" y="228960"/>
                </a:lnTo>
                <a:lnTo>
                  <a:pt x="0" y="22896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8" name="Freeform 18"/>
          <p:cNvSpPr/>
          <p:nvPr/>
        </p:nvSpPr>
        <p:spPr>
          <a:xfrm>
            <a:off x="16568820" y="82620"/>
            <a:ext cx="1558440" cy="1200420"/>
          </a:xfrm>
          <a:custGeom>
            <a:avLst/>
            <a:gdLst/>
            <a:ahLst/>
            <a:cxnLst/>
            <a:rect l="l" t="t" r="r" b="b"/>
            <a:pathLst>
              <a:path w="1558440" h="1200420">
                <a:moveTo>
                  <a:pt x="0" y="0"/>
                </a:moveTo>
                <a:lnTo>
                  <a:pt x="1558440" y="0"/>
                </a:lnTo>
                <a:lnTo>
                  <a:pt x="1558440" y="1200420"/>
                </a:lnTo>
                <a:lnTo>
                  <a:pt x="0" y="1200420"/>
                </a:lnTo>
                <a:lnTo>
                  <a:pt x="0" y="0"/>
                </a:lnTo>
                <a:close/>
              </a:path>
            </a:pathLst>
          </a:custGeom>
          <a:blipFill>
            <a:blip r:embed="rId8" cstate="print">
              <a:extLst>
                <a:ext uri="{96DAC541-7B7A-43D3-8B79-37D633B846F1}">
                  <asvg:svgBlip xmlns:asvg="http://schemas.microsoft.com/office/drawing/2016/SVG/main" r:embed="rId9"/>
                </a:ext>
              </a:extLst>
            </a:blip>
            <a:stretch>
              <a:fillRect/>
            </a:stretch>
          </a:blipFill>
        </p:spPr>
      </p:sp>
      <p:sp>
        <p:nvSpPr>
          <p:cNvPr id="19" name="Freeform 19"/>
          <p:cNvSpPr/>
          <p:nvPr/>
        </p:nvSpPr>
        <p:spPr>
          <a:xfrm>
            <a:off x="17227620" y="271620"/>
            <a:ext cx="325080" cy="396360"/>
          </a:xfrm>
          <a:custGeom>
            <a:avLst/>
            <a:gdLst/>
            <a:ahLst/>
            <a:cxnLst/>
            <a:rect l="l" t="t" r="r" b="b"/>
            <a:pathLst>
              <a:path w="325080" h="396360">
                <a:moveTo>
                  <a:pt x="0" y="0"/>
                </a:moveTo>
                <a:lnTo>
                  <a:pt x="325080" y="0"/>
                </a:lnTo>
                <a:lnTo>
                  <a:pt x="325080" y="396360"/>
                </a:lnTo>
                <a:lnTo>
                  <a:pt x="0" y="396360"/>
                </a:lnTo>
                <a:lnTo>
                  <a:pt x="0" y="0"/>
                </a:lnTo>
                <a:close/>
              </a:path>
            </a:pathLst>
          </a:custGeom>
          <a:blipFill>
            <a:blip r:embed="rId10" cstate="print">
              <a:extLst>
                <a:ext uri="{96DAC541-7B7A-43D3-8B79-37D633B846F1}">
                  <asvg:svgBlip xmlns:asvg="http://schemas.microsoft.com/office/drawing/2016/SVG/main" r:embed="rId11"/>
                </a:ext>
              </a:extLst>
            </a:blip>
            <a:stretch>
              <a:fillRect/>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5660"/>
            <a:ext cx="18288180" cy="10302660"/>
          </a:xfrm>
          <a:custGeom>
            <a:avLst/>
            <a:gdLst/>
            <a:ahLst/>
            <a:cxnLst/>
            <a:rect l="l" t="t" r="r" b="b"/>
            <a:pathLst>
              <a:path w="18288180" h="10302660">
                <a:moveTo>
                  <a:pt x="0" y="0"/>
                </a:moveTo>
                <a:lnTo>
                  <a:pt x="18288180" y="0"/>
                </a:lnTo>
                <a:lnTo>
                  <a:pt x="18288180" y="10302660"/>
                </a:lnTo>
                <a:lnTo>
                  <a:pt x="0" y="103026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16166520" y="7791660"/>
            <a:ext cx="2114640" cy="2495340"/>
          </a:xfrm>
          <a:custGeom>
            <a:avLst/>
            <a:gdLst/>
            <a:ahLst/>
            <a:cxnLst/>
            <a:rect l="l" t="t" r="r" b="b"/>
            <a:pathLst>
              <a:path w="2114640" h="2495340">
                <a:moveTo>
                  <a:pt x="0" y="0"/>
                </a:moveTo>
                <a:lnTo>
                  <a:pt x="2114640" y="0"/>
                </a:lnTo>
                <a:lnTo>
                  <a:pt x="2114640" y="2495340"/>
                </a:lnTo>
                <a:lnTo>
                  <a:pt x="0" y="249534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TextBox 4"/>
          <p:cNvSpPr txBox="1"/>
          <p:nvPr/>
        </p:nvSpPr>
        <p:spPr>
          <a:xfrm>
            <a:off x="1184940" y="928650"/>
            <a:ext cx="8062380" cy="1013098"/>
          </a:xfrm>
          <a:prstGeom prst="rect">
            <a:avLst/>
          </a:prstGeom>
        </p:spPr>
        <p:txBody>
          <a:bodyPr lIns="0" tIns="0" rIns="0" bIns="0" rtlCol="0" anchor="t">
            <a:spAutoFit/>
          </a:bodyPr>
          <a:lstStyle/>
          <a:p>
            <a:pPr algn="r" rtl="1">
              <a:lnSpc>
                <a:spcPts val="7920"/>
              </a:lnSpc>
            </a:pPr>
            <a:r>
              <a:rPr lang="fa-IR" sz="6600" spc="-1" dirty="0">
                <a:solidFill>
                  <a:srgbClr val="7F7F7F"/>
                </a:solidFill>
                <a:latin typeface="Arial Bold"/>
                <a:cs typeface="B Nazanin" pitchFamily="2" charset="-78"/>
              </a:rPr>
              <a:t>اسلایدهای عالی</a:t>
            </a:r>
            <a:endParaRPr lang="en-US" sz="6600" spc="-1" dirty="0">
              <a:solidFill>
                <a:srgbClr val="7F7F7F"/>
              </a:solidFill>
              <a:latin typeface="Arial Bold"/>
              <a:cs typeface="B Nazanin" pitchFamily="2" charset="-78"/>
            </a:endParaRPr>
          </a:p>
        </p:txBody>
      </p:sp>
      <p:sp>
        <p:nvSpPr>
          <p:cNvPr id="5" name="TextBox 5"/>
          <p:cNvSpPr txBox="1"/>
          <p:nvPr/>
        </p:nvSpPr>
        <p:spPr>
          <a:xfrm>
            <a:off x="1135800" y="2145180"/>
            <a:ext cx="8062380" cy="551433"/>
          </a:xfrm>
          <a:prstGeom prst="rect">
            <a:avLst/>
          </a:prstGeom>
        </p:spPr>
        <p:txBody>
          <a:bodyPr lIns="0" tIns="0" rIns="0" bIns="0" rtlCol="0" anchor="t">
            <a:spAutoFit/>
          </a:bodyPr>
          <a:lstStyle/>
          <a:p>
            <a:pPr algn="ctr" rtl="1">
              <a:lnSpc>
                <a:spcPts val="4320"/>
              </a:lnSpc>
            </a:pPr>
            <a:r>
              <a:rPr lang="fa-IR" sz="3600" spc="-1" dirty="0">
                <a:solidFill>
                  <a:srgbClr val="21447A"/>
                </a:solidFill>
                <a:latin typeface="Arial"/>
                <a:cs typeface="B Nazanin" pitchFamily="2" charset="-78"/>
              </a:rPr>
              <a:t>ارائه پاورپوینت</a:t>
            </a:r>
            <a:endParaRPr lang="en-US" sz="3600" spc="-1" dirty="0">
              <a:solidFill>
                <a:srgbClr val="21447A"/>
              </a:solidFill>
              <a:latin typeface="Arial"/>
              <a:cs typeface="B Nazanin" pitchFamily="2" charset="-78"/>
            </a:endParaRPr>
          </a:p>
        </p:txBody>
      </p:sp>
      <p:sp>
        <p:nvSpPr>
          <p:cNvPr id="6" name="TextBox 6"/>
          <p:cNvSpPr txBox="1"/>
          <p:nvPr/>
        </p:nvSpPr>
        <p:spPr>
          <a:xfrm>
            <a:off x="7929554" y="8501086"/>
            <a:ext cx="8062380" cy="369332"/>
          </a:xfrm>
          <a:prstGeom prst="rect">
            <a:avLst/>
          </a:prstGeom>
        </p:spPr>
        <p:txBody>
          <a:bodyPr lIns="0" tIns="0" rIns="0" bIns="0" rtlCol="0" anchor="t">
            <a:spAutoFit/>
          </a:bodyPr>
          <a:lstStyle/>
          <a:p>
            <a:pPr algn="ctr" rtl="1"/>
            <a:r>
              <a:rPr lang="ar-SA" sz="2400" dirty="0">
                <a:solidFill>
                  <a:schemeClr val="tx2">
                    <a:lumMod val="60000"/>
                    <a:lumOff val="40000"/>
                  </a:schemeClr>
                </a:solidFill>
                <a:cs typeface="B Nazanin" pitchFamily="2" charset="-78"/>
              </a:rPr>
              <a:t>اسلاید متنی را برای پاور خود تنظیم کنید</a:t>
            </a:r>
            <a:endParaRPr lang="en-US" sz="2400" dirty="0">
              <a:solidFill>
                <a:schemeClr val="tx2">
                  <a:lumMod val="60000"/>
                  <a:lumOff val="40000"/>
                </a:schemeClr>
              </a:solidFill>
              <a:cs typeface="B Nazanin" pitchFamily="2" charset="-78"/>
            </a:endParaRPr>
          </a:p>
        </p:txBody>
      </p:sp>
      <p:sp>
        <p:nvSpPr>
          <p:cNvPr id="7" name="TextBox 7"/>
          <p:cNvSpPr txBox="1"/>
          <p:nvPr/>
        </p:nvSpPr>
        <p:spPr>
          <a:xfrm>
            <a:off x="9144000" y="4266060"/>
            <a:ext cx="4006440" cy="2458365"/>
          </a:xfrm>
          <a:prstGeom prst="rect">
            <a:avLst/>
          </a:prstGeom>
        </p:spPr>
        <p:txBody>
          <a:bodyPr wrap="square" lIns="0" tIns="0" rIns="0" bIns="0" rtlCol="0" anchor="t">
            <a:spAutoFit/>
          </a:bodyPr>
          <a:lstStyle/>
          <a:p>
            <a:pPr algn="r" rtl="1">
              <a:lnSpc>
                <a:spcPct val="150000"/>
              </a:lnSpc>
            </a:pPr>
            <a:r>
              <a:rPr lang="fa-IR" sz="1800" spc="-1" dirty="0">
                <a:solidFill>
                  <a:srgbClr val="000000"/>
                </a:solidFill>
                <a:latin typeface="Arial"/>
                <a:cs typeface="B Nazanin" pitchFamily="2" charset="-78"/>
              </a:rPr>
              <a:t>شما به سادگی می توانید مخاطبان خود را تحت تاثیر قرار دهید و زیبایی و جذابیت منحصر به فردی را به ارائه های خود اضافه کنید.ارائه پاورپوینت مدرنی را دریافت کنید که به زیبایی طراحی شده است.تغییر رنگ، عکس و متن آسان است. تغییر رنگ، عکس و متن آسان است.</a:t>
            </a:r>
            <a:r>
              <a:rPr lang="en-US" sz="1800" spc="-1" dirty="0">
                <a:solidFill>
                  <a:srgbClr val="000000"/>
                </a:solidFill>
                <a:latin typeface="Arial"/>
                <a:cs typeface="B Nazanin" pitchFamily="2" charset="-78"/>
              </a:rPr>
              <a:t>   </a:t>
            </a:r>
          </a:p>
        </p:txBody>
      </p:sp>
      <p:sp>
        <p:nvSpPr>
          <p:cNvPr id="8" name="TextBox 8"/>
          <p:cNvSpPr txBox="1"/>
          <p:nvPr/>
        </p:nvSpPr>
        <p:spPr>
          <a:xfrm>
            <a:off x="9374760" y="2378640"/>
            <a:ext cx="3792780" cy="1102866"/>
          </a:xfrm>
          <a:prstGeom prst="rect">
            <a:avLst/>
          </a:prstGeom>
        </p:spPr>
        <p:txBody>
          <a:bodyPr lIns="0" tIns="0" rIns="0" bIns="0" rtlCol="0" anchor="t">
            <a:spAutoFit/>
          </a:bodyPr>
          <a:lstStyle/>
          <a:p>
            <a:pPr algn="r" rtl="1">
              <a:lnSpc>
                <a:spcPts val="4320"/>
              </a:lnSpc>
            </a:pPr>
            <a:r>
              <a:rPr lang="fa-IR" sz="3600" spc="-1" dirty="0">
                <a:solidFill>
                  <a:srgbClr val="0085F2"/>
                </a:solidFill>
                <a:latin typeface="Arial"/>
                <a:cs typeface="B Nazanin" pitchFamily="2" charset="-78"/>
              </a:rPr>
              <a:t>ما کیفیت ایجاد می کنیم</a:t>
            </a:r>
          </a:p>
          <a:p>
            <a:pPr algn="ctr" rtl="1">
              <a:lnSpc>
                <a:spcPts val="4320"/>
              </a:lnSpc>
            </a:pPr>
            <a:r>
              <a:rPr lang="fa-IR" sz="3600" spc="-1" dirty="0">
                <a:solidFill>
                  <a:srgbClr val="0085F2"/>
                </a:solidFill>
                <a:latin typeface="Arial"/>
                <a:cs typeface="B Nazanin" pitchFamily="2" charset="-78"/>
              </a:rPr>
              <a:t>ارائه حرفه ای</a:t>
            </a:r>
            <a:endParaRPr lang="en-US" sz="3600" spc="-1" dirty="0">
              <a:solidFill>
                <a:srgbClr val="0085F2"/>
              </a:solidFill>
              <a:latin typeface="Arial"/>
              <a:cs typeface="B Nazanin" pitchFamily="2" charset="-78"/>
            </a:endParaRPr>
          </a:p>
        </p:txBody>
      </p:sp>
      <p:sp>
        <p:nvSpPr>
          <p:cNvPr id="9" name="TextBox 9"/>
          <p:cNvSpPr txBox="1"/>
          <p:nvPr/>
        </p:nvSpPr>
        <p:spPr>
          <a:xfrm>
            <a:off x="13797000" y="3768180"/>
            <a:ext cx="3664260" cy="3103414"/>
          </a:xfrm>
          <a:prstGeom prst="rect">
            <a:avLst/>
          </a:prstGeom>
        </p:spPr>
        <p:txBody>
          <a:bodyPr lIns="0" tIns="0" rIns="0" bIns="0" rtlCol="0" anchor="t">
            <a:spAutoFit/>
          </a:bodyPr>
          <a:lstStyle/>
          <a:p>
            <a:pPr marL="325755" lvl="1" indent="-162878" algn="r" rtl="1">
              <a:lnSpc>
                <a:spcPts val="2160"/>
              </a:lnSpc>
              <a:buFont typeface="Arial"/>
              <a:buChar char="•"/>
            </a:pPr>
            <a:r>
              <a:rPr lang="fa-IR" sz="1800" spc="-1" dirty="0">
                <a:solidFill>
                  <a:srgbClr val="000000"/>
                </a:solidFill>
                <a:latin typeface="Arial"/>
                <a:cs typeface="B Nazanin" pitchFamily="2" charset="-78"/>
              </a:rPr>
              <a:t>شما به سادگی می توانید مخاطبان خود را تحت تاثیر قرار دهید و زیبایی و جذابیت منحصر به فردی را به ارائه های خود اضافه کنید.</a:t>
            </a:r>
            <a:endParaRPr lang="en-US" sz="1800" spc="-1" dirty="0">
              <a:solidFill>
                <a:srgbClr val="000000"/>
              </a:solidFill>
              <a:latin typeface="Arial"/>
              <a:cs typeface="B Nazanin" pitchFamily="2" charset="-78"/>
            </a:endParaRPr>
          </a:p>
          <a:p>
            <a:pPr marL="325755" lvl="1" indent="-162878" algn="r" rtl="1">
              <a:lnSpc>
                <a:spcPts val="2160"/>
              </a:lnSpc>
            </a:pPr>
            <a:endParaRPr lang="en-US" sz="1800" spc="-1" dirty="0">
              <a:solidFill>
                <a:srgbClr val="404040"/>
              </a:solidFill>
              <a:latin typeface="Arial"/>
              <a:cs typeface="B Nazanin" pitchFamily="2" charset="-78"/>
            </a:endParaRPr>
          </a:p>
          <a:p>
            <a:pPr marL="325755" lvl="1" indent="-162878" algn="r" rtl="1">
              <a:lnSpc>
                <a:spcPts val="2160"/>
              </a:lnSpc>
              <a:buFont typeface="Arial"/>
              <a:buChar char="•"/>
            </a:pPr>
            <a:r>
              <a:rPr lang="fa-IR" spc="-1" dirty="0">
                <a:solidFill>
                  <a:srgbClr val="000000"/>
                </a:solidFill>
                <a:latin typeface="Arial"/>
                <a:cs typeface="B Nazanin" pitchFamily="2" charset="-78"/>
              </a:rPr>
              <a:t>شما به سادگی می توانید مخاطبان خود را تحت تاثیر قرار دهید و زیبایی و جذابیت منحصر به فردی را به ارائه های خود اضافه کنید.</a:t>
            </a:r>
            <a:endParaRPr lang="en-US" spc="-1" dirty="0">
              <a:solidFill>
                <a:srgbClr val="000000"/>
              </a:solidFill>
              <a:latin typeface="Arial"/>
              <a:cs typeface="B Nazanin" pitchFamily="2" charset="-78"/>
            </a:endParaRPr>
          </a:p>
          <a:p>
            <a:pPr marL="325755" lvl="1" indent="-162878" algn="r" rtl="1">
              <a:lnSpc>
                <a:spcPts val="2160"/>
              </a:lnSpc>
              <a:buFont typeface="Arial"/>
              <a:buChar char="•"/>
            </a:pPr>
            <a:endParaRPr lang="fa-IR" sz="1800" spc="-1" dirty="0">
              <a:solidFill>
                <a:srgbClr val="000000"/>
              </a:solidFill>
              <a:latin typeface="Arial"/>
              <a:cs typeface="B Nazanin" pitchFamily="2" charset="-78"/>
            </a:endParaRPr>
          </a:p>
          <a:p>
            <a:pPr marL="325755" lvl="1" indent="-162878" algn="r" rtl="1">
              <a:lnSpc>
                <a:spcPts val="2160"/>
              </a:lnSpc>
              <a:buFont typeface="Arial"/>
              <a:buChar char="•"/>
            </a:pPr>
            <a:r>
              <a:rPr lang="fa-IR" spc="-1" dirty="0">
                <a:solidFill>
                  <a:srgbClr val="000000"/>
                </a:solidFill>
                <a:latin typeface="Arial"/>
                <a:cs typeface="B Nazanin" pitchFamily="2" charset="-78"/>
              </a:rPr>
              <a:t>شما به سادگی می توانید مخاطبان خود را تحت تاثیر قرار دهید و زیبایی و جذابیت منحصر به فردی را به ارائه های خود اضافه کنید.</a:t>
            </a:r>
            <a:endParaRPr lang="en-US" spc="-1" dirty="0">
              <a:solidFill>
                <a:srgbClr val="000000"/>
              </a:solidFill>
              <a:latin typeface="Arial"/>
              <a:cs typeface="B Nazanin" pitchFamily="2" charset="-78"/>
            </a:endParaRPr>
          </a:p>
        </p:txBody>
      </p:sp>
      <p:sp>
        <p:nvSpPr>
          <p:cNvPr id="10" name="TextBox 10"/>
          <p:cNvSpPr txBox="1"/>
          <p:nvPr/>
        </p:nvSpPr>
        <p:spPr>
          <a:xfrm>
            <a:off x="13711860" y="2443410"/>
            <a:ext cx="3728340" cy="820738"/>
          </a:xfrm>
          <a:prstGeom prst="rect">
            <a:avLst/>
          </a:prstGeom>
        </p:spPr>
        <p:txBody>
          <a:bodyPr lIns="0" tIns="0" rIns="0" bIns="0" rtlCol="0" anchor="t">
            <a:spAutoFit/>
          </a:bodyPr>
          <a:lstStyle/>
          <a:p>
            <a:pPr algn="ctr" rtl="1">
              <a:lnSpc>
                <a:spcPts val="3240"/>
              </a:lnSpc>
            </a:pPr>
            <a:r>
              <a:rPr lang="ar-SA" sz="2800" dirty="0">
                <a:solidFill>
                  <a:schemeClr val="tx2">
                    <a:lumMod val="60000"/>
                    <a:lumOff val="40000"/>
                  </a:schemeClr>
                </a:solidFill>
                <a:cs typeface="B Nazanin" pitchFamily="2" charset="-78"/>
              </a:rPr>
              <a:t>قالب پاورپوینت حرفه ای </a:t>
            </a:r>
            <a:endParaRPr lang="fa-IR" sz="2800" dirty="0">
              <a:solidFill>
                <a:schemeClr val="tx2">
                  <a:lumMod val="60000"/>
                  <a:lumOff val="40000"/>
                </a:schemeClr>
              </a:solidFill>
              <a:cs typeface="B Nazanin" pitchFamily="2" charset="-78"/>
            </a:endParaRPr>
          </a:p>
          <a:p>
            <a:pPr algn="ctr" rtl="1">
              <a:lnSpc>
                <a:spcPts val="3240"/>
              </a:lnSpc>
            </a:pPr>
            <a:r>
              <a:rPr lang="ar-SA" sz="2800" dirty="0">
                <a:solidFill>
                  <a:schemeClr val="tx2">
                    <a:lumMod val="60000"/>
                    <a:lumOff val="40000"/>
                  </a:schemeClr>
                </a:solidFill>
                <a:cs typeface="B Nazanin" pitchFamily="2" charset="-78"/>
              </a:rPr>
              <a:t>ویرایش پذیر</a:t>
            </a:r>
            <a:endParaRPr lang="en-US" sz="2700" spc="-1" dirty="0">
              <a:solidFill>
                <a:schemeClr val="tx2">
                  <a:lumMod val="60000"/>
                  <a:lumOff val="40000"/>
                </a:schemeClr>
              </a:solidFill>
              <a:latin typeface="Arial"/>
              <a:cs typeface="B Nazanin" pitchFamily="2" charset="-78"/>
            </a:endParaRPr>
          </a:p>
        </p:txBody>
      </p:sp>
      <p:sp>
        <p:nvSpPr>
          <p:cNvPr id="11" name="Freeform 11"/>
          <p:cNvSpPr/>
          <p:nvPr/>
        </p:nvSpPr>
        <p:spPr>
          <a:xfrm>
            <a:off x="2877660" y="2939760"/>
            <a:ext cx="3844800" cy="7095060"/>
          </a:xfrm>
          <a:custGeom>
            <a:avLst/>
            <a:gdLst/>
            <a:ahLst/>
            <a:cxnLst/>
            <a:rect l="l" t="t" r="r" b="b"/>
            <a:pathLst>
              <a:path w="3844800" h="7095060">
                <a:moveTo>
                  <a:pt x="0" y="0"/>
                </a:moveTo>
                <a:lnTo>
                  <a:pt x="3844800" y="0"/>
                </a:lnTo>
                <a:lnTo>
                  <a:pt x="3844800" y="7095060"/>
                </a:lnTo>
                <a:lnTo>
                  <a:pt x="0" y="7095060"/>
                </a:lnTo>
                <a:lnTo>
                  <a:pt x="0" y="0"/>
                </a:lnTo>
                <a:close/>
              </a:path>
            </a:pathLst>
          </a:custGeom>
          <a:blipFill>
            <a:blip r:embed="rId7"/>
            <a:stretch>
              <a:fillRect/>
            </a:stretch>
          </a:blipFill>
        </p:spPr>
      </p:sp>
      <p:sp>
        <p:nvSpPr>
          <p:cNvPr id="12" name="Freeform 12"/>
          <p:cNvSpPr/>
          <p:nvPr/>
        </p:nvSpPr>
        <p:spPr>
          <a:xfrm>
            <a:off x="0" y="-35100"/>
            <a:ext cx="2001780" cy="574560"/>
          </a:xfrm>
          <a:custGeom>
            <a:avLst/>
            <a:gdLst/>
            <a:ahLst/>
            <a:cxnLst/>
            <a:rect l="l" t="t" r="r" b="b"/>
            <a:pathLst>
              <a:path w="2001780" h="574560">
                <a:moveTo>
                  <a:pt x="0" y="0"/>
                </a:moveTo>
                <a:lnTo>
                  <a:pt x="2001780" y="0"/>
                </a:lnTo>
                <a:lnTo>
                  <a:pt x="2001780" y="574560"/>
                </a:lnTo>
                <a:lnTo>
                  <a:pt x="0" y="57456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40840" y="8329500"/>
            <a:ext cx="1670760" cy="1957500"/>
          </a:xfrm>
          <a:custGeom>
            <a:avLst/>
            <a:gdLst/>
            <a:ahLst/>
            <a:cxnLst/>
            <a:rect l="l" t="t" r="r" b="b"/>
            <a:pathLst>
              <a:path w="1670760" h="1957500">
                <a:moveTo>
                  <a:pt x="0" y="0"/>
                </a:moveTo>
                <a:lnTo>
                  <a:pt x="1670760" y="0"/>
                </a:lnTo>
                <a:lnTo>
                  <a:pt x="1670760" y="1957500"/>
                </a:lnTo>
                <a:lnTo>
                  <a:pt x="0" y="1957500"/>
                </a:lnTo>
                <a:lnTo>
                  <a:pt x="0" y="0"/>
                </a:lnTo>
                <a:close/>
              </a:path>
            </a:pathLst>
          </a:custGeom>
          <a:blipFill>
            <a:blip r:embed="rId3"/>
            <a:stretch>
              <a:fillRect t="-4" b="-4"/>
            </a:stretch>
          </a:blipFill>
        </p:spPr>
      </p:sp>
      <p:sp>
        <p:nvSpPr>
          <p:cNvPr id="3" name="Freeform 3"/>
          <p:cNvSpPr/>
          <p:nvPr/>
        </p:nvSpPr>
        <p:spPr>
          <a:xfrm>
            <a:off x="0" y="0"/>
            <a:ext cx="18288180" cy="10287000"/>
          </a:xfrm>
          <a:custGeom>
            <a:avLst/>
            <a:gdLst/>
            <a:ahLst/>
            <a:cxnLst/>
            <a:rect l="l" t="t" r="r" b="b"/>
            <a:pathLst>
              <a:path w="18288180" h="10287000">
                <a:moveTo>
                  <a:pt x="0" y="0"/>
                </a:moveTo>
                <a:lnTo>
                  <a:pt x="18288180" y="0"/>
                </a:lnTo>
                <a:lnTo>
                  <a:pt x="18288180" y="10287000"/>
                </a:lnTo>
                <a:lnTo>
                  <a:pt x="0" y="10287000"/>
                </a:lnTo>
                <a:lnTo>
                  <a:pt x="0" y="0"/>
                </a:lnTo>
                <a:close/>
              </a:path>
            </a:pathLst>
          </a:custGeom>
          <a:blipFill>
            <a:blip r:embed="rId4"/>
            <a:stretch>
              <a:fillRect l="-16" r="-16"/>
            </a:stretch>
          </a:blipFill>
        </p:spPr>
      </p:sp>
      <p:sp>
        <p:nvSpPr>
          <p:cNvPr id="4" name="TextBox 4"/>
          <p:cNvSpPr txBox="1"/>
          <p:nvPr/>
        </p:nvSpPr>
        <p:spPr>
          <a:xfrm>
            <a:off x="11644330" y="5572128"/>
            <a:ext cx="6286544" cy="2872581"/>
          </a:xfrm>
          <a:prstGeom prst="rect">
            <a:avLst/>
          </a:prstGeom>
        </p:spPr>
        <p:txBody>
          <a:bodyPr wrap="square" lIns="0" tIns="0" rIns="0" bIns="0" rtlCol="0" anchor="t">
            <a:spAutoFit/>
          </a:bodyPr>
          <a:lstStyle/>
          <a:p>
            <a:pPr algn="r" rtl="1">
              <a:lnSpc>
                <a:spcPts val="3240"/>
              </a:lnSpc>
            </a:pPr>
            <a:r>
              <a:rPr lang="fa-IR" sz="2700" spc="-1" dirty="0">
                <a:solidFill>
                  <a:srgbClr val="000000"/>
                </a:solidFill>
                <a:latin typeface="Arial"/>
                <a:cs typeface="B Nazanin" pitchFamily="2" charset="-78"/>
              </a:rPr>
              <a:t>شما به سادگی می توانید مخاطبان خود را تحت تاثیر قرار دهید و زیبایی و جذابیت منحصر به فردی را به ارائه های خود اضافه کنید.تغییر رنگ، عکس و متن آسان است.ارائه پاورپوینت مدرنی را دریافت کنید که به زیبایی طراحی شده است.شما به سادگی می توانید مخاطبان خود را تحت تاثیر قرار دهید و زیبایی و جذابیت منحصر به فردی را به ارائه های خود اضافه کنید.تغییر رنگ، عکس و متن آسان است.</a:t>
            </a:r>
            <a:endParaRPr lang="en-US" sz="2700" spc="-1" dirty="0">
              <a:solidFill>
                <a:srgbClr val="000000"/>
              </a:solidFill>
              <a:latin typeface="Arial"/>
              <a:cs typeface="B Nazanin" pitchFamily="2" charset="-78"/>
            </a:endParaRPr>
          </a:p>
        </p:txBody>
      </p:sp>
      <p:sp>
        <p:nvSpPr>
          <p:cNvPr id="5" name="TextBox 5"/>
          <p:cNvSpPr txBox="1"/>
          <p:nvPr/>
        </p:nvSpPr>
        <p:spPr>
          <a:xfrm>
            <a:off x="12573024" y="3857616"/>
            <a:ext cx="4408740" cy="394339"/>
          </a:xfrm>
          <a:prstGeom prst="rect">
            <a:avLst/>
          </a:prstGeom>
        </p:spPr>
        <p:txBody>
          <a:bodyPr lIns="0" tIns="0" rIns="0" bIns="0" rtlCol="0" anchor="t">
            <a:spAutoFit/>
          </a:bodyPr>
          <a:lstStyle/>
          <a:p>
            <a:pPr algn="ctr" rtl="1">
              <a:lnSpc>
                <a:spcPts val="2879"/>
              </a:lnSpc>
            </a:pPr>
            <a:r>
              <a:rPr lang="fa-IR" sz="3000" spc="-1" dirty="0">
                <a:solidFill>
                  <a:srgbClr val="21447A"/>
                </a:solidFill>
                <a:latin typeface="Arial"/>
                <a:cs typeface="B Nazanin" pitchFamily="2" charset="-78"/>
              </a:rPr>
              <a:t>اسلایدهایی با طراحی زیبا و جذاب </a:t>
            </a:r>
            <a:r>
              <a:rPr lang="en-US" sz="3000" spc="-1" dirty="0">
                <a:solidFill>
                  <a:srgbClr val="21447A"/>
                </a:solidFill>
                <a:latin typeface="Arial"/>
                <a:cs typeface="B Nazanin" pitchFamily="2" charset="-78"/>
              </a:rPr>
              <a:t>.</a:t>
            </a:r>
          </a:p>
        </p:txBody>
      </p:sp>
      <p:sp>
        <p:nvSpPr>
          <p:cNvPr id="6" name="TextBox 6"/>
          <p:cNvSpPr txBox="1"/>
          <p:nvPr/>
        </p:nvSpPr>
        <p:spPr>
          <a:xfrm>
            <a:off x="10470240" y="1375035"/>
            <a:ext cx="7021260" cy="1846659"/>
          </a:xfrm>
          <a:prstGeom prst="rect">
            <a:avLst/>
          </a:prstGeom>
        </p:spPr>
        <p:txBody>
          <a:bodyPr lIns="0" tIns="0" rIns="0" bIns="0" rtlCol="0" anchor="t">
            <a:spAutoFit/>
          </a:bodyPr>
          <a:lstStyle/>
          <a:p>
            <a:pPr algn="ctr" rtl="1">
              <a:lnSpc>
                <a:spcPts val="7200"/>
              </a:lnSpc>
            </a:pPr>
            <a:r>
              <a:rPr lang="fa-IR" sz="6000" spc="-1" dirty="0">
                <a:solidFill>
                  <a:srgbClr val="FFC000"/>
                </a:solidFill>
                <a:latin typeface="Arial Bold"/>
                <a:cs typeface="B Nazanin" pitchFamily="2" charset="-78"/>
              </a:rPr>
              <a:t>قالب پاورپوینت قابل</a:t>
            </a:r>
          </a:p>
          <a:p>
            <a:pPr algn="ctr" rtl="1">
              <a:lnSpc>
                <a:spcPts val="7200"/>
              </a:lnSpc>
            </a:pPr>
            <a:r>
              <a:rPr lang="fa-IR" sz="6000" spc="-1" dirty="0">
                <a:solidFill>
                  <a:srgbClr val="FFC000"/>
                </a:solidFill>
                <a:latin typeface="Arial Bold"/>
                <a:cs typeface="B Nazanin" pitchFamily="2" charset="-78"/>
              </a:rPr>
              <a:t> ویرایش می باشد</a:t>
            </a:r>
            <a:endParaRPr lang="en-US" sz="6000" spc="-1" dirty="0">
              <a:solidFill>
                <a:srgbClr val="FFC000"/>
              </a:solidFill>
              <a:latin typeface="Arial Bold"/>
              <a:cs typeface="B Nazanin" pitchFamily="2" charset="-78"/>
            </a:endParaRPr>
          </a:p>
        </p:txBody>
      </p:sp>
      <p:sp>
        <p:nvSpPr>
          <p:cNvPr id="7" name="TextBox 7"/>
          <p:cNvSpPr txBox="1"/>
          <p:nvPr/>
        </p:nvSpPr>
        <p:spPr>
          <a:xfrm>
            <a:off x="665460" y="257430"/>
            <a:ext cx="5999580" cy="3039294"/>
          </a:xfrm>
          <a:prstGeom prst="rect">
            <a:avLst/>
          </a:prstGeom>
        </p:spPr>
        <p:txBody>
          <a:bodyPr lIns="0" tIns="0" rIns="0" bIns="0" rtlCol="0" anchor="t">
            <a:spAutoFit/>
          </a:bodyPr>
          <a:lstStyle/>
          <a:p>
            <a:pPr algn="ctr" rtl="1">
              <a:lnSpc>
                <a:spcPts val="7920"/>
              </a:lnSpc>
            </a:pPr>
            <a:r>
              <a:rPr lang="fa-IR" sz="6600" spc="-1" dirty="0">
                <a:solidFill>
                  <a:srgbClr val="21447A"/>
                </a:solidFill>
                <a:latin typeface="Arial Bold"/>
                <a:cs typeface="B Nazanin" pitchFamily="2" charset="-78"/>
              </a:rPr>
              <a:t>چیدمان</a:t>
            </a:r>
          </a:p>
          <a:p>
            <a:pPr algn="ctr" rtl="1">
              <a:lnSpc>
                <a:spcPts val="7920"/>
              </a:lnSpc>
            </a:pPr>
            <a:r>
              <a:rPr lang="fa-IR" sz="6600" spc="-1" dirty="0">
                <a:solidFill>
                  <a:srgbClr val="21447A"/>
                </a:solidFill>
                <a:latin typeface="Arial Bold"/>
                <a:cs typeface="B Nazanin" pitchFamily="2" charset="-78"/>
              </a:rPr>
              <a:t>اسلاید متنی را برای ارائه خود </a:t>
            </a:r>
            <a:r>
              <a:rPr lang="ar-SA" sz="6600" dirty="0">
                <a:solidFill>
                  <a:schemeClr val="tx2">
                    <a:lumMod val="75000"/>
                  </a:schemeClr>
                </a:solidFill>
                <a:cs typeface="B Nazanin" pitchFamily="2" charset="-78"/>
              </a:rPr>
              <a:t>تنظیم</a:t>
            </a:r>
            <a:r>
              <a:rPr lang="fa-IR" sz="6600" dirty="0">
                <a:cs typeface="B Nazanin" pitchFamily="2" charset="-78"/>
              </a:rPr>
              <a:t> </a:t>
            </a:r>
            <a:r>
              <a:rPr lang="fa-IR" sz="6600" spc="-1" dirty="0">
                <a:solidFill>
                  <a:srgbClr val="21447A"/>
                </a:solidFill>
                <a:latin typeface="Arial Bold"/>
                <a:cs typeface="B Nazanin" pitchFamily="2" charset="-78"/>
              </a:rPr>
              <a:t>کنید</a:t>
            </a:r>
            <a:endParaRPr lang="en-US" sz="6600" spc="-1" dirty="0">
              <a:solidFill>
                <a:srgbClr val="21447A"/>
              </a:solidFill>
              <a:latin typeface="Arial Bold"/>
              <a:cs typeface="B Nazanin" pitchFamily="2" charset="-78"/>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986700" y="6679260"/>
            <a:ext cx="2299860" cy="3607740"/>
          </a:xfrm>
          <a:custGeom>
            <a:avLst/>
            <a:gdLst/>
            <a:ahLst/>
            <a:cxnLst/>
            <a:rect l="l" t="t" r="r" b="b"/>
            <a:pathLst>
              <a:path w="2299860" h="3607740">
                <a:moveTo>
                  <a:pt x="0" y="0"/>
                </a:moveTo>
                <a:lnTo>
                  <a:pt x="2299860" y="0"/>
                </a:lnTo>
                <a:lnTo>
                  <a:pt x="2299860" y="3607740"/>
                </a:lnTo>
                <a:lnTo>
                  <a:pt x="0" y="36077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TextBox 3"/>
          <p:cNvSpPr txBox="1"/>
          <p:nvPr/>
        </p:nvSpPr>
        <p:spPr>
          <a:xfrm>
            <a:off x="499500" y="404550"/>
            <a:ext cx="17359380" cy="974882"/>
          </a:xfrm>
          <a:prstGeom prst="rect">
            <a:avLst/>
          </a:prstGeom>
        </p:spPr>
        <p:txBody>
          <a:bodyPr lIns="0" tIns="0" rIns="0" bIns="0" rtlCol="0" anchor="t">
            <a:spAutoFit/>
          </a:bodyPr>
          <a:lstStyle/>
          <a:p>
            <a:pPr algn="ctr" rtl="1">
              <a:lnSpc>
                <a:spcPts val="7387"/>
              </a:lnSpc>
            </a:pPr>
            <a:r>
              <a:rPr lang="fa-IR" sz="6840" spc="-1" dirty="0">
                <a:solidFill>
                  <a:srgbClr val="FFC000"/>
                </a:solidFill>
                <a:latin typeface="Arial Bold"/>
                <a:cs typeface="B Nazanin" pitchFamily="2" charset="-78"/>
              </a:rPr>
              <a:t>سبک اینفوگرافیک</a:t>
            </a:r>
            <a:endParaRPr lang="en-US" sz="6840" spc="-1" dirty="0">
              <a:solidFill>
                <a:srgbClr val="FFC000"/>
              </a:solidFill>
              <a:latin typeface="Arial Bold"/>
              <a:cs typeface="B Nazanin" pitchFamily="2" charset="-78"/>
            </a:endParaRPr>
          </a:p>
        </p:txBody>
      </p:sp>
      <p:sp>
        <p:nvSpPr>
          <p:cNvPr id="4" name="TextBox 4"/>
          <p:cNvSpPr txBox="1"/>
          <p:nvPr/>
        </p:nvSpPr>
        <p:spPr>
          <a:xfrm>
            <a:off x="13207500" y="3946035"/>
            <a:ext cx="3798540" cy="320601"/>
          </a:xfrm>
          <a:prstGeom prst="rect">
            <a:avLst/>
          </a:prstGeom>
        </p:spPr>
        <p:txBody>
          <a:bodyPr lIns="0" tIns="0" rIns="0" bIns="0" rtlCol="0" anchor="t">
            <a:spAutoFit/>
          </a:bodyPr>
          <a:lstStyle/>
          <a:p>
            <a:pPr algn="ctr" rtl="1">
              <a:lnSpc>
                <a:spcPts val="2520"/>
              </a:lnSpc>
            </a:pPr>
            <a:r>
              <a:rPr lang="fa-IR" sz="2100" spc="-1" dirty="0">
                <a:solidFill>
                  <a:srgbClr val="262626"/>
                </a:solidFill>
                <a:latin typeface="Arial Bold"/>
                <a:cs typeface="B Nazanin" pitchFamily="2" charset="-78"/>
              </a:rPr>
              <a:t>محتوا در اینجا</a:t>
            </a:r>
            <a:endParaRPr lang="en-US" sz="2100" spc="-1" dirty="0">
              <a:solidFill>
                <a:srgbClr val="262626"/>
              </a:solidFill>
              <a:latin typeface="Arial Bold"/>
              <a:cs typeface="B Nazanin" pitchFamily="2" charset="-78"/>
            </a:endParaRPr>
          </a:p>
        </p:txBody>
      </p:sp>
      <p:sp>
        <p:nvSpPr>
          <p:cNvPr id="5" name="TextBox 5"/>
          <p:cNvSpPr txBox="1"/>
          <p:nvPr/>
        </p:nvSpPr>
        <p:spPr>
          <a:xfrm>
            <a:off x="13207500" y="4294140"/>
            <a:ext cx="3783960" cy="564257"/>
          </a:xfrm>
          <a:prstGeom prst="rect">
            <a:avLst/>
          </a:prstGeom>
        </p:spPr>
        <p:txBody>
          <a:bodyPr lIns="0" tIns="0" rIns="0" bIns="0" rtlCol="0" anchor="t">
            <a:spAutoFit/>
          </a:bodyPr>
          <a:lstStyle/>
          <a:p>
            <a:pPr algn="ctr" rtl="1">
              <a:lnSpc>
                <a:spcPts val="2160"/>
              </a:lnSpc>
            </a:pPr>
            <a:r>
              <a:rPr lang="fa-IR" sz="1800" spc="-1" dirty="0">
                <a:solidFill>
                  <a:srgbClr val="262626"/>
                </a:solidFill>
                <a:latin typeface="Arial"/>
                <a:cs typeface="B Nazanin" pitchFamily="2" charset="-78"/>
              </a:rPr>
              <a:t>ارائه پاورپوینت مدرنی را دریافت کنید که به زیبایی طراحی شده است.</a:t>
            </a:r>
            <a:endParaRPr lang="en-US" sz="1800" spc="-1" dirty="0">
              <a:solidFill>
                <a:srgbClr val="262626"/>
              </a:solidFill>
              <a:latin typeface="Arial"/>
              <a:cs typeface="B Nazanin" pitchFamily="2" charset="-78"/>
            </a:endParaRPr>
          </a:p>
        </p:txBody>
      </p:sp>
      <p:sp>
        <p:nvSpPr>
          <p:cNvPr id="6" name="Freeform 6"/>
          <p:cNvSpPr/>
          <p:nvPr/>
        </p:nvSpPr>
        <p:spPr>
          <a:xfrm>
            <a:off x="14622930" y="2925990"/>
            <a:ext cx="971460" cy="971460"/>
          </a:xfrm>
          <a:custGeom>
            <a:avLst/>
            <a:gdLst/>
            <a:ahLst/>
            <a:cxnLst/>
            <a:rect l="l" t="t" r="r" b="b"/>
            <a:pathLst>
              <a:path w="971460" h="971460">
                <a:moveTo>
                  <a:pt x="0" y="0"/>
                </a:moveTo>
                <a:lnTo>
                  <a:pt x="971460" y="0"/>
                </a:lnTo>
                <a:lnTo>
                  <a:pt x="971460" y="971460"/>
                </a:lnTo>
                <a:lnTo>
                  <a:pt x="0" y="971460"/>
                </a:lnTo>
                <a:lnTo>
                  <a:pt x="0" y="0"/>
                </a:lnTo>
                <a:close/>
              </a:path>
            </a:pathLst>
          </a:custGeom>
          <a:blipFill>
            <a:blip r:embed="rId5" cstate="print">
              <a:extLst>
                <a:ext uri="{96DAC541-7B7A-43D3-8B79-37D633B846F1}">
                  <asvg:svgBlip xmlns:asvg="http://schemas.microsoft.com/office/drawing/2016/SVG/main" r:embed="rId6"/>
                </a:ext>
              </a:extLst>
            </a:blip>
            <a:stretch>
              <a:fillRect/>
            </a:stretch>
          </a:blipFill>
        </p:spPr>
      </p:sp>
      <p:sp>
        <p:nvSpPr>
          <p:cNvPr id="7" name="TextBox 7"/>
          <p:cNvSpPr txBox="1"/>
          <p:nvPr/>
        </p:nvSpPr>
        <p:spPr>
          <a:xfrm>
            <a:off x="13207500" y="7739535"/>
            <a:ext cx="3798540" cy="320601"/>
          </a:xfrm>
          <a:prstGeom prst="rect">
            <a:avLst/>
          </a:prstGeom>
        </p:spPr>
        <p:txBody>
          <a:bodyPr lIns="0" tIns="0" rIns="0" bIns="0" rtlCol="0" anchor="t">
            <a:spAutoFit/>
          </a:bodyPr>
          <a:lstStyle/>
          <a:p>
            <a:pPr algn="ctr" rtl="1">
              <a:lnSpc>
                <a:spcPts val="2520"/>
              </a:lnSpc>
            </a:pPr>
            <a:r>
              <a:rPr lang="fa-IR" sz="2100" spc="-1" dirty="0">
                <a:solidFill>
                  <a:srgbClr val="262626"/>
                </a:solidFill>
                <a:latin typeface="Arial Bold"/>
                <a:cs typeface="B Nazanin" pitchFamily="2" charset="-78"/>
              </a:rPr>
              <a:t>محتوا در اینجا</a:t>
            </a:r>
            <a:endParaRPr lang="en-US" sz="2100" spc="-1" dirty="0">
              <a:solidFill>
                <a:srgbClr val="262626"/>
              </a:solidFill>
              <a:latin typeface="Arial Bold"/>
              <a:cs typeface="B Nazanin" pitchFamily="2" charset="-78"/>
            </a:endParaRPr>
          </a:p>
        </p:txBody>
      </p:sp>
      <p:sp>
        <p:nvSpPr>
          <p:cNvPr id="8" name="TextBox 8"/>
          <p:cNvSpPr txBox="1"/>
          <p:nvPr/>
        </p:nvSpPr>
        <p:spPr>
          <a:xfrm>
            <a:off x="13207500" y="8087100"/>
            <a:ext cx="3783960" cy="564257"/>
          </a:xfrm>
          <a:prstGeom prst="rect">
            <a:avLst/>
          </a:prstGeom>
        </p:spPr>
        <p:txBody>
          <a:bodyPr lIns="0" tIns="0" rIns="0" bIns="0" rtlCol="0" anchor="t">
            <a:spAutoFit/>
          </a:bodyPr>
          <a:lstStyle/>
          <a:p>
            <a:pPr algn="ctr" rtl="1">
              <a:lnSpc>
                <a:spcPts val="2160"/>
              </a:lnSpc>
            </a:pPr>
            <a:r>
              <a:rPr lang="fa-IR" sz="1800" spc="-1" dirty="0">
                <a:solidFill>
                  <a:srgbClr val="262626"/>
                </a:solidFill>
                <a:latin typeface="Arial"/>
                <a:cs typeface="B Nazanin" pitchFamily="2" charset="-78"/>
              </a:rPr>
              <a:t>ارائه پاورپوینت مدرنی را دریافت کنید که به زیبایی طراحی شده است.</a:t>
            </a:r>
            <a:endParaRPr lang="en-US" sz="1800" spc="-1" dirty="0">
              <a:solidFill>
                <a:srgbClr val="262626"/>
              </a:solidFill>
              <a:latin typeface="Arial"/>
              <a:cs typeface="B Nazanin" pitchFamily="2" charset="-78"/>
            </a:endParaRPr>
          </a:p>
        </p:txBody>
      </p:sp>
      <p:sp>
        <p:nvSpPr>
          <p:cNvPr id="9" name="Freeform 9"/>
          <p:cNvSpPr/>
          <p:nvPr/>
        </p:nvSpPr>
        <p:spPr>
          <a:xfrm>
            <a:off x="14622930" y="6719490"/>
            <a:ext cx="971460" cy="971460"/>
          </a:xfrm>
          <a:custGeom>
            <a:avLst/>
            <a:gdLst/>
            <a:ahLst/>
            <a:cxnLst/>
            <a:rect l="l" t="t" r="r" b="b"/>
            <a:pathLst>
              <a:path w="971460" h="971460">
                <a:moveTo>
                  <a:pt x="0" y="0"/>
                </a:moveTo>
                <a:lnTo>
                  <a:pt x="971460" y="0"/>
                </a:lnTo>
                <a:lnTo>
                  <a:pt x="971460" y="971460"/>
                </a:lnTo>
                <a:lnTo>
                  <a:pt x="0" y="971460"/>
                </a:lnTo>
                <a:lnTo>
                  <a:pt x="0" y="0"/>
                </a:lnTo>
                <a:close/>
              </a:path>
            </a:pathLst>
          </a:custGeom>
          <a:blipFill>
            <a:blip r:embed="rId7" cstate="print">
              <a:extLst>
                <a:ext uri="{96DAC541-7B7A-43D3-8B79-37D633B846F1}">
                  <asvg:svgBlip xmlns:asvg="http://schemas.microsoft.com/office/drawing/2016/SVG/main" r:embed="rId8"/>
                </a:ext>
              </a:extLst>
            </a:blip>
            <a:stretch>
              <a:fillRect/>
            </a:stretch>
          </a:blipFill>
        </p:spPr>
      </p:sp>
      <p:sp>
        <p:nvSpPr>
          <p:cNvPr id="10" name="TextBox 10"/>
          <p:cNvSpPr txBox="1"/>
          <p:nvPr/>
        </p:nvSpPr>
        <p:spPr>
          <a:xfrm>
            <a:off x="1352340" y="3959535"/>
            <a:ext cx="3798540" cy="320601"/>
          </a:xfrm>
          <a:prstGeom prst="rect">
            <a:avLst/>
          </a:prstGeom>
        </p:spPr>
        <p:txBody>
          <a:bodyPr lIns="0" tIns="0" rIns="0" bIns="0" rtlCol="0" anchor="t">
            <a:spAutoFit/>
          </a:bodyPr>
          <a:lstStyle/>
          <a:p>
            <a:pPr algn="ctr" rtl="1">
              <a:lnSpc>
                <a:spcPts val="2520"/>
              </a:lnSpc>
            </a:pPr>
            <a:r>
              <a:rPr lang="fa-IR" sz="2100" spc="-1" dirty="0">
                <a:solidFill>
                  <a:srgbClr val="262626"/>
                </a:solidFill>
                <a:latin typeface="Arial Bold"/>
                <a:cs typeface="B Nazanin" pitchFamily="2" charset="-78"/>
              </a:rPr>
              <a:t>محتوا در اینجا</a:t>
            </a:r>
            <a:endParaRPr lang="en-US" sz="2100" spc="-1" dirty="0">
              <a:solidFill>
                <a:srgbClr val="262626"/>
              </a:solidFill>
              <a:latin typeface="Arial Bold"/>
              <a:cs typeface="B Nazanin" pitchFamily="2" charset="-78"/>
            </a:endParaRPr>
          </a:p>
        </p:txBody>
      </p:sp>
      <p:sp>
        <p:nvSpPr>
          <p:cNvPr id="11" name="TextBox 11"/>
          <p:cNvSpPr txBox="1"/>
          <p:nvPr/>
        </p:nvSpPr>
        <p:spPr>
          <a:xfrm>
            <a:off x="1352340" y="4307100"/>
            <a:ext cx="3783960" cy="564257"/>
          </a:xfrm>
          <a:prstGeom prst="rect">
            <a:avLst/>
          </a:prstGeom>
        </p:spPr>
        <p:txBody>
          <a:bodyPr lIns="0" tIns="0" rIns="0" bIns="0" rtlCol="0" anchor="t">
            <a:spAutoFit/>
          </a:bodyPr>
          <a:lstStyle/>
          <a:p>
            <a:pPr algn="ctr" rtl="1">
              <a:lnSpc>
                <a:spcPts val="2160"/>
              </a:lnSpc>
            </a:pPr>
            <a:r>
              <a:rPr lang="fa-IR" sz="1800" spc="-1" dirty="0">
                <a:solidFill>
                  <a:srgbClr val="262626"/>
                </a:solidFill>
                <a:latin typeface="Arial"/>
                <a:cs typeface="B Nazanin" pitchFamily="2" charset="-78"/>
              </a:rPr>
              <a:t>ارائه پاورپوینت مدرنی را دریافت کنید که به زیبایی طراحی شده است.</a:t>
            </a:r>
            <a:endParaRPr lang="en-US" sz="1800" spc="-1" dirty="0">
              <a:solidFill>
                <a:srgbClr val="262626"/>
              </a:solidFill>
              <a:latin typeface="Arial"/>
              <a:cs typeface="B Nazanin" pitchFamily="2" charset="-78"/>
            </a:endParaRPr>
          </a:p>
        </p:txBody>
      </p:sp>
      <p:sp>
        <p:nvSpPr>
          <p:cNvPr id="12" name="Freeform 12"/>
          <p:cNvSpPr/>
          <p:nvPr/>
        </p:nvSpPr>
        <p:spPr>
          <a:xfrm>
            <a:off x="2767770" y="2939490"/>
            <a:ext cx="971460" cy="971460"/>
          </a:xfrm>
          <a:custGeom>
            <a:avLst/>
            <a:gdLst/>
            <a:ahLst/>
            <a:cxnLst/>
            <a:rect l="l" t="t" r="r" b="b"/>
            <a:pathLst>
              <a:path w="971460" h="971460">
                <a:moveTo>
                  <a:pt x="0" y="0"/>
                </a:moveTo>
                <a:lnTo>
                  <a:pt x="971460" y="0"/>
                </a:lnTo>
                <a:lnTo>
                  <a:pt x="971460" y="971460"/>
                </a:lnTo>
                <a:lnTo>
                  <a:pt x="0" y="971460"/>
                </a:lnTo>
                <a:lnTo>
                  <a:pt x="0" y="0"/>
                </a:lnTo>
                <a:close/>
              </a:path>
            </a:pathLst>
          </a:custGeom>
          <a:blipFill>
            <a:blip r:embed="rId7" cstate="print">
              <a:extLst>
                <a:ext uri="{96DAC541-7B7A-43D3-8B79-37D633B846F1}">
                  <asvg:svgBlip xmlns:asvg="http://schemas.microsoft.com/office/drawing/2016/SVG/main" r:embed="rId8"/>
                </a:ext>
              </a:extLst>
            </a:blip>
            <a:stretch>
              <a:fillRect/>
            </a:stretch>
          </a:blipFill>
        </p:spPr>
      </p:sp>
      <p:sp>
        <p:nvSpPr>
          <p:cNvPr id="13" name="TextBox 13"/>
          <p:cNvSpPr txBox="1"/>
          <p:nvPr/>
        </p:nvSpPr>
        <p:spPr>
          <a:xfrm>
            <a:off x="1352340" y="7752495"/>
            <a:ext cx="3798540" cy="320601"/>
          </a:xfrm>
          <a:prstGeom prst="rect">
            <a:avLst/>
          </a:prstGeom>
        </p:spPr>
        <p:txBody>
          <a:bodyPr lIns="0" tIns="0" rIns="0" bIns="0" rtlCol="0" anchor="t">
            <a:spAutoFit/>
          </a:bodyPr>
          <a:lstStyle/>
          <a:p>
            <a:pPr algn="ctr" rtl="1">
              <a:lnSpc>
                <a:spcPts val="2520"/>
              </a:lnSpc>
            </a:pPr>
            <a:r>
              <a:rPr lang="fa-IR" sz="2100" spc="-1" dirty="0">
                <a:solidFill>
                  <a:srgbClr val="262626"/>
                </a:solidFill>
                <a:latin typeface="Arial Bold"/>
                <a:cs typeface="B Nazanin" pitchFamily="2" charset="-78"/>
              </a:rPr>
              <a:t>محتوا در اینجا</a:t>
            </a:r>
            <a:endParaRPr lang="en-US" sz="2100" spc="-1" dirty="0">
              <a:solidFill>
                <a:srgbClr val="262626"/>
              </a:solidFill>
              <a:latin typeface="Arial Bold"/>
              <a:cs typeface="B Nazanin" pitchFamily="2" charset="-78"/>
            </a:endParaRPr>
          </a:p>
        </p:txBody>
      </p:sp>
      <p:sp>
        <p:nvSpPr>
          <p:cNvPr id="14" name="TextBox 14"/>
          <p:cNvSpPr txBox="1"/>
          <p:nvPr/>
        </p:nvSpPr>
        <p:spPr>
          <a:xfrm>
            <a:off x="1352340" y="8100600"/>
            <a:ext cx="3783960" cy="564257"/>
          </a:xfrm>
          <a:prstGeom prst="rect">
            <a:avLst/>
          </a:prstGeom>
        </p:spPr>
        <p:txBody>
          <a:bodyPr lIns="0" tIns="0" rIns="0" bIns="0" rtlCol="0" anchor="t">
            <a:spAutoFit/>
          </a:bodyPr>
          <a:lstStyle/>
          <a:p>
            <a:pPr algn="ctr" rtl="1">
              <a:lnSpc>
                <a:spcPts val="2160"/>
              </a:lnSpc>
            </a:pPr>
            <a:r>
              <a:rPr lang="fa-IR" sz="1800" spc="-1" dirty="0">
                <a:solidFill>
                  <a:srgbClr val="262626"/>
                </a:solidFill>
                <a:latin typeface="Arial"/>
                <a:cs typeface="B Nazanin" pitchFamily="2" charset="-78"/>
              </a:rPr>
              <a:t>ارائه پاورپوینت مدرنی را دریافت کنید که به زیبایی طراحی شده است.</a:t>
            </a:r>
            <a:endParaRPr lang="en-US" sz="1800" spc="-1" dirty="0">
              <a:solidFill>
                <a:srgbClr val="262626"/>
              </a:solidFill>
              <a:latin typeface="Arial"/>
              <a:cs typeface="B Nazanin" pitchFamily="2" charset="-78"/>
            </a:endParaRPr>
          </a:p>
        </p:txBody>
      </p:sp>
      <p:sp>
        <p:nvSpPr>
          <p:cNvPr id="15" name="Freeform 15"/>
          <p:cNvSpPr/>
          <p:nvPr/>
        </p:nvSpPr>
        <p:spPr>
          <a:xfrm>
            <a:off x="2767770" y="6732450"/>
            <a:ext cx="971460" cy="971460"/>
          </a:xfrm>
          <a:custGeom>
            <a:avLst/>
            <a:gdLst/>
            <a:ahLst/>
            <a:cxnLst/>
            <a:rect l="l" t="t" r="r" b="b"/>
            <a:pathLst>
              <a:path w="971460" h="971460">
                <a:moveTo>
                  <a:pt x="0" y="0"/>
                </a:moveTo>
                <a:lnTo>
                  <a:pt x="971460" y="0"/>
                </a:lnTo>
                <a:lnTo>
                  <a:pt x="971460" y="971460"/>
                </a:lnTo>
                <a:lnTo>
                  <a:pt x="0" y="971460"/>
                </a:lnTo>
                <a:lnTo>
                  <a:pt x="0" y="0"/>
                </a:lnTo>
                <a:close/>
              </a:path>
            </a:pathLst>
          </a:custGeom>
          <a:blipFill>
            <a:blip r:embed="rId9" cstate="print">
              <a:extLst>
                <a:ext uri="{96DAC541-7B7A-43D3-8B79-37D633B846F1}">
                  <asvg:svgBlip xmlns:asvg="http://schemas.microsoft.com/office/drawing/2016/SVG/main" r:embed="rId10"/>
                </a:ext>
              </a:extLst>
            </a:blip>
            <a:stretch>
              <a:fillRect/>
            </a:stretch>
          </a:blipFill>
        </p:spPr>
      </p:sp>
      <p:sp>
        <p:nvSpPr>
          <p:cNvPr id="16" name="Freeform 16"/>
          <p:cNvSpPr/>
          <p:nvPr/>
        </p:nvSpPr>
        <p:spPr>
          <a:xfrm>
            <a:off x="14865660" y="6956820"/>
            <a:ext cx="508140" cy="500040"/>
          </a:xfrm>
          <a:custGeom>
            <a:avLst/>
            <a:gdLst/>
            <a:ahLst/>
            <a:cxnLst/>
            <a:rect l="l" t="t" r="r" b="b"/>
            <a:pathLst>
              <a:path w="508140" h="500040">
                <a:moveTo>
                  <a:pt x="0" y="0"/>
                </a:moveTo>
                <a:lnTo>
                  <a:pt x="508140" y="0"/>
                </a:lnTo>
                <a:lnTo>
                  <a:pt x="508140" y="500040"/>
                </a:lnTo>
                <a:lnTo>
                  <a:pt x="0" y="50004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7" name="Freeform 17"/>
          <p:cNvSpPr/>
          <p:nvPr/>
        </p:nvSpPr>
        <p:spPr>
          <a:xfrm>
            <a:off x="3020760" y="3067200"/>
            <a:ext cx="465480" cy="750600"/>
          </a:xfrm>
          <a:custGeom>
            <a:avLst/>
            <a:gdLst/>
            <a:ahLst/>
            <a:cxnLst/>
            <a:rect l="l" t="t" r="r" b="b"/>
            <a:pathLst>
              <a:path w="465480" h="750600">
                <a:moveTo>
                  <a:pt x="0" y="0"/>
                </a:moveTo>
                <a:lnTo>
                  <a:pt x="465480" y="0"/>
                </a:lnTo>
                <a:lnTo>
                  <a:pt x="465480" y="750600"/>
                </a:lnTo>
                <a:lnTo>
                  <a:pt x="0" y="75060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8" name="Freeform 18"/>
          <p:cNvSpPr/>
          <p:nvPr/>
        </p:nvSpPr>
        <p:spPr>
          <a:xfrm>
            <a:off x="14872140" y="2980800"/>
            <a:ext cx="466020" cy="751140"/>
          </a:xfrm>
          <a:custGeom>
            <a:avLst/>
            <a:gdLst/>
            <a:ahLst/>
            <a:cxnLst/>
            <a:rect l="l" t="t" r="r" b="b"/>
            <a:pathLst>
              <a:path w="466020" h="751140">
                <a:moveTo>
                  <a:pt x="0" y="0"/>
                </a:moveTo>
                <a:lnTo>
                  <a:pt x="466020" y="0"/>
                </a:lnTo>
                <a:lnTo>
                  <a:pt x="466020" y="751140"/>
                </a:lnTo>
                <a:lnTo>
                  <a:pt x="0" y="75114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19" name="Freeform 19"/>
          <p:cNvSpPr/>
          <p:nvPr/>
        </p:nvSpPr>
        <p:spPr>
          <a:xfrm>
            <a:off x="2988360" y="6968700"/>
            <a:ext cx="508140" cy="500040"/>
          </a:xfrm>
          <a:custGeom>
            <a:avLst/>
            <a:gdLst/>
            <a:ahLst/>
            <a:cxnLst/>
            <a:rect l="l" t="t" r="r" b="b"/>
            <a:pathLst>
              <a:path w="508140" h="500040">
                <a:moveTo>
                  <a:pt x="0" y="0"/>
                </a:moveTo>
                <a:lnTo>
                  <a:pt x="508140" y="0"/>
                </a:lnTo>
                <a:lnTo>
                  <a:pt x="508140" y="500040"/>
                </a:lnTo>
                <a:lnTo>
                  <a:pt x="0" y="500040"/>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20" name="Freeform 20"/>
          <p:cNvSpPr/>
          <p:nvPr/>
        </p:nvSpPr>
        <p:spPr>
          <a:xfrm>
            <a:off x="5700780" y="2704860"/>
            <a:ext cx="6956280" cy="5682420"/>
          </a:xfrm>
          <a:custGeom>
            <a:avLst/>
            <a:gdLst/>
            <a:ahLst/>
            <a:cxnLst/>
            <a:rect l="l" t="t" r="r" b="b"/>
            <a:pathLst>
              <a:path w="6956280" h="5682420">
                <a:moveTo>
                  <a:pt x="0" y="0"/>
                </a:moveTo>
                <a:lnTo>
                  <a:pt x="6956280" y="0"/>
                </a:lnTo>
                <a:lnTo>
                  <a:pt x="6956280" y="5682420"/>
                </a:lnTo>
                <a:lnTo>
                  <a:pt x="0" y="5682420"/>
                </a:lnTo>
                <a:lnTo>
                  <a:pt x="0" y="0"/>
                </a:lnTo>
                <a:close/>
              </a:path>
            </a:pathLst>
          </a:custGeom>
          <a:blipFill>
            <a:blip r:embed="rId19"/>
            <a:stretch>
              <a:fillRect t="-1" b="-1"/>
            </a:stretch>
          </a:blipFill>
        </p:spPr>
      </p:sp>
      <p:sp>
        <p:nvSpPr>
          <p:cNvPr id="21" name="Freeform 21"/>
          <p:cNvSpPr/>
          <p:nvPr/>
        </p:nvSpPr>
        <p:spPr>
          <a:xfrm>
            <a:off x="217620" y="215460"/>
            <a:ext cx="16923060" cy="228960"/>
          </a:xfrm>
          <a:custGeom>
            <a:avLst/>
            <a:gdLst/>
            <a:ahLst/>
            <a:cxnLst/>
            <a:rect l="l" t="t" r="r" b="b"/>
            <a:pathLst>
              <a:path w="16923060" h="228960">
                <a:moveTo>
                  <a:pt x="0" y="0"/>
                </a:moveTo>
                <a:lnTo>
                  <a:pt x="16923060" y="0"/>
                </a:lnTo>
                <a:lnTo>
                  <a:pt x="16923060" y="228960"/>
                </a:lnTo>
                <a:lnTo>
                  <a:pt x="0" y="228960"/>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sp>
      <p:sp>
        <p:nvSpPr>
          <p:cNvPr id="22" name="Freeform 22"/>
          <p:cNvSpPr/>
          <p:nvPr/>
        </p:nvSpPr>
        <p:spPr>
          <a:xfrm>
            <a:off x="16568820" y="82620"/>
            <a:ext cx="1558440" cy="1200420"/>
          </a:xfrm>
          <a:custGeom>
            <a:avLst/>
            <a:gdLst/>
            <a:ahLst/>
            <a:cxnLst/>
            <a:rect l="l" t="t" r="r" b="b"/>
            <a:pathLst>
              <a:path w="1558440" h="1200420">
                <a:moveTo>
                  <a:pt x="0" y="0"/>
                </a:moveTo>
                <a:lnTo>
                  <a:pt x="1558440" y="0"/>
                </a:lnTo>
                <a:lnTo>
                  <a:pt x="1558440" y="1200420"/>
                </a:lnTo>
                <a:lnTo>
                  <a:pt x="0" y="1200420"/>
                </a:lnTo>
                <a:lnTo>
                  <a:pt x="0" y="0"/>
                </a:lnTo>
                <a:close/>
              </a:path>
            </a:pathLst>
          </a:custGeom>
          <a:blipFill>
            <a:blip r:embed="rId22" cstate="print">
              <a:extLst>
                <a:ext uri="{96DAC541-7B7A-43D3-8B79-37D633B846F1}">
                  <asvg:svgBlip xmlns:asvg="http://schemas.microsoft.com/office/drawing/2016/SVG/main" r:embed="rId23"/>
                </a:ext>
              </a:extLst>
            </a:blip>
            <a:stretch>
              <a:fillRect/>
            </a:stretch>
          </a:blipFill>
        </p:spPr>
      </p:sp>
      <p:sp>
        <p:nvSpPr>
          <p:cNvPr id="23" name="Freeform 23"/>
          <p:cNvSpPr/>
          <p:nvPr/>
        </p:nvSpPr>
        <p:spPr>
          <a:xfrm>
            <a:off x="17227620" y="271620"/>
            <a:ext cx="325080" cy="396360"/>
          </a:xfrm>
          <a:custGeom>
            <a:avLst/>
            <a:gdLst/>
            <a:ahLst/>
            <a:cxnLst/>
            <a:rect l="l" t="t" r="r" b="b"/>
            <a:pathLst>
              <a:path w="325080" h="396360">
                <a:moveTo>
                  <a:pt x="0" y="0"/>
                </a:moveTo>
                <a:lnTo>
                  <a:pt x="325080" y="0"/>
                </a:lnTo>
                <a:lnTo>
                  <a:pt x="325080" y="396360"/>
                </a:lnTo>
                <a:lnTo>
                  <a:pt x="0" y="396360"/>
                </a:lnTo>
                <a:lnTo>
                  <a:pt x="0" y="0"/>
                </a:lnTo>
                <a:close/>
              </a:path>
            </a:pathLst>
          </a:custGeom>
          <a:blipFill>
            <a:blip r:embed="rId24" cstate="print">
              <a:extLst>
                <a:ext uri="{96DAC541-7B7A-43D3-8B79-37D633B846F1}">
                  <asvg:svgBlip xmlns:asvg="http://schemas.microsoft.com/office/drawing/2016/SVG/main" r:embed="rId25"/>
                </a:ext>
              </a:extLst>
            </a:blip>
            <a:stretch>
              <a:fillRect/>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445700" y="7363980"/>
            <a:ext cx="1842480" cy="2923020"/>
          </a:xfrm>
          <a:custGeom>
            <a:avLst/>
            <a:gdLst/>
            <a:ahLst/>
            <a:cxnLst/>
            <a:rect l="l" t="t" r="r" b="b"/>
            <a:pathLst>
              <a:path w="1842480" h="2923020">
                <a:moveTo>
                  <a:pt x="0" y="0"/>
                </a:moveTo>
                <a:lnTo>
                  <a:pt x="1842480" y="0"/>
                </a:lnTo>
                <a:lnTo>
                  <a:pt x="1842480" y="2923020"/>
                </a:lnTo>
                <a:lnTo>
                  <a:pt x="0" y="29230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TextBox 3"/>
          <p:cNvSpPr txBox="1"/>
          <p:nvPr/>
        </p:nvSpPr>
        <p:spPr>
          <a:xfrm>
            <a:off x="2341440" y="353790"/>
            <a:ext cx="13380660" cy="987258"/>
          </a:xfrm>
          <a:prstGeom prst="rect">
            <a:avLst/>
          </a:prstGeom>
        </p:spPr>
        <p:txBody>
          <a:bodyPr lIns="0" tIns="0" rIns="0" bIns="0" rtlCol="0" anchor="t">
            <a:spAutoFit/>
          </a:bodyPr>
          <a:lstStyle/>
          <a:p>
            <a:pPr algn="ctr" rtl="1">
              <a:lnSpc>
                <a:spcPts val="7464"/>
              </a:lnSpc>
            </a:pPr>
            <a:r>
              <a:rPr lang="fa-IR" sz="6912" spc="-1" dirty="0">
                <a:solidFill>
                  <a:srgbClr val="FFC000"/>
                </a:solidFill>
                <a:latin typeface="Arial"/>
                <a:cs typeface="B Nazanin" pitchFamily="2" charset="-78"/>
              </a:rPr>
              <a:t>سبک اینفوگرافیک</a:t>
            </a:r>
            <a:endParaRPr lang="en-US" sz="6912" spc="-1" dirty="0">
              <a:solidFill>
                <a:srgbClr val="FFC000"/>
              </a:solidFill>
              <a:latin typeface="Arial"/>
              <a:cs typeface="B Nazanin" pitchFamily="2" charset="-78"/>
            </a:endParaRPr>
          </a:p>
        </p:txBody>
      </p:sp>
      <p:sp>
        <p:nvSpPr>
          <p:cNvPr id="4" name="Freeform 4"/>
          <p:cNvSpPr/>
          <p:nvPr/>
        </p:nvSpPr>
        <p:spPr>
          <a:xfrm>
            <a:off x="6143310" y="3016710"/>
            <a:ext cx="5617350" cy="5616810"/>
          </a:xfrm>
          <a:custGeom>
            <a:avLst/>
            <a:gdLst/>
            <a:ahLst/>
            <a:cxnLst/>
            <a:rect l="l" t="t" r="r" b="b"/>
            <a:pathLst>
              <a:path w="5617350" h="5616810">
                <a:moveTo>
                  <a:pt x="0" y="0"/>
                </a:moveTo>
                <a:lnTo>
                  <a:pt x="5617350" y="0"/>
                </a:lnTo>
                <a:lnTo>
                  <a:pt x="5617350" y="5616810"/>
                </a:lnTo>
                <a:lnTo>
                  <a:pt x="0" y="5616810"/>
                </a:lnTo>
                <a:lnTo>
                  <a:pt x="0" y="0"/>
                </a:lnTo>
                <a:close/>
              </a:path>
            </a:pathLst>
          </a:custGeom>
          <a:blipFill>
            <a:blip r:embed="rId5" cstate="print">
              <a:extLst>
                <a:ext uri="{96DAC541-7B7A-43D3-8B79-37D633B846F1}">
                  <asvg:svgBlip xmlns:asvg="http://schemas.microsoft.com/office/drawing/2016/SVG/main" r:embed="rId6"/>
                </a:ext>
              </a:extLst>
            </a:blip>
            <a:stretch>
              <a:fillRect/>
            </a:stretch>
          </a:blipFill>
        </p:spPr>
      </p:sp>
      <p:sp>
        <p:nvSpPr>
          <p:cNvPr id="5" name="TextBox 5"/>
          <p:cNvSpPr txBox="1"/>
          <p:nvPr/>
        </p:nvSpPr>
        <p:spPr>
          <a:xfrm>
            <a:off x="8200080" y="6137895"/>
            <a:ext cx="1477620" cy="320601"/>
          </a:xfrm>
          <a:prstGeom prst="rect">
            <a:avLst/>
          </a:prstGeom>
        </p:spPr>
        <p:txBody>
          <a:bodyPr lIns="0" tIns="0" rIns="0" bIns="0" rtlCol="0" anchor="t">
            <a:spAutoFit/>
          </a:bodyPr>
          <a:lstStyle/>
          <a:p>
            <a:pPr algn="ctr" rtl="1">
              <a:lnSpc>
                <a:spcPts val="2520"/>
              </a:lnSpc>
            </a:pPr>
            <a:r>
              <a:rPr lang="fa-IR" sz="2100" spc="-1" dirty="0">
                <a:solidFill>
                  <a:srgbClr val="FFFFFF"/>
                </a:solidFill>
                <a:latin typeface="Arial Bold"/>
                <a:cs typeface="B Nazanin" pitchFamily="2" charset="-78"/>
              </a:rPr>
              <a:t>اضافه کردن متن</a:t>
            </a:r>
            <a:endParaRPr lang="en-US" sz="2100" spc="-1" dirty="0">
              <a:solidFill>
                <a:srgbClr val="FFFFFF"/>
              </a:solidFill>
              <a:latin typeface="Arial Bold"/>
              <a:cs typeface="B Nazanin" pitchFamily="2" charset="-78"/>
            </a:endParaRPr>
          </a:p>
        </p:txBody>
      </p:sp>
      <p:sp>
        <p:nvSpPr>
          <p:cNvPr id="6" name="TextBox 6"/>
          <p:cNvSpPr txBox="1"/>
          <p:nvPr/>
        </p:nvSpPr>
        <p:spPr>
          <a:xfrm>
            <a:off x="12001680" y="4058160"/>
            <a:ext cx="4735980" cy="1211870"/>
          </a:xfrm>
          <a:prstGeom prst="rect">
            <a:avLst/>
          </a:prstGeom>
        </p:spPr>
        <p:txBody>
          <a:bodyPr lIns="0" tIns="0" rIns="0" bIns="0" rtlCol="0" anchor="t">
            <a:spAutoFit/>
          </a:bodyPr>
          <a:lstStyle/>
          <a:p>
            <a:pPr algn="ctr" rtl="1">
              <a:lnSpc>
                <a:spcPct val="150000"/>
              </a:lnSpc>
            </a:pPr>
            <a:r>
              <a:rPr lang="fa-IR" sz="1800" spc="-1" dirty="0">
                <a:solidFill>
                  <a:srgbClr val="404040"/>
                </a:solidFill>
                <a:latin typeface="Arial"/>
                <a:cs typeface="B Nazanin" pitchFamily="2" charset="-78"/>
              </a:rPr>
              <a:t>شما به سادگی می توانید مخاطبان خود را تحت تاثیر قرار دهید و زیبایی و جذابیت منحصر به فردی را به ارائه های خود اضافه کنید.تغییر رنگ، عکس و متن آسان است.</a:t>
            </a:r>
            <a:endParaRPr lang="en-US" sz="1800" spc="-1" dirty="0">
              <a:solidFill>
                <a:srgbClr val="404040"/>
              </a:solidFill>
              <a:latin typeface="Arial"/>
              <a:cs typeface="B Nazanin" pitchFamily="2" charset="-78"/>
            </a:endParaRPr>
          </a:p>
        </p:txBody>
      </p:sp>
      <p:sp>
        <p:nvSpPr>
          <p:cNvPr id="7" name="TextBox 7"/>
          <p:cNvSpPr txBox="1"/>
          <p:nvPr/>
        </p:nvSpPr>
        <p:spPr>
          <a:xfrm>
            <a:off x="11981160" y="3706620"/>
            <a:ext cx="4807800" cy="282129"/>
          </a:xfrm>
          <a:prstGeom prst="rect">
            <a:avLst/>
          </a:prstGeom>
        </p:spPr>
        <p:txBody>
          <a:bodyPr lIns="0" tIns="0" rIns="0" bIns="0" rtlCol="0" anchor="t">
            <a:spAutoFit/>
          </a:bodyPr>
          <a:lstStyle/>
          <a:p>
            <a:pPr algn="ctr" rtl="1">
              <a:lnSpc>
                <a:spcPts val="2160"/>
              </a:lnSpc>
            </a:pPr>
            <a:r>
              <a:rPr lang="fa-IR" sz="1800" spc="-1" dirty="0">
                <a:solidFill>
                  <a:srgbClr val="404040"/>
                </a:solidFill>
                <a:latin typeface="Arial Bold"/>
                <a:cs typeface="B Nazanin" pitchFamily="2" charset="-78"/>
              </a:rPr>
              <a:t>محتوا در اینجا</a:t>
            </a:r>
            <a:endParaRPr lang="en-US" sz="1800" spc="-1" dirty="0">
              <a:solidFill>
                <a:srgbClr val="404040"/>
              </a:solidFill>
              <a:latin typeface="Arial Bold"/>
              <a:cs typeface="B Nazanin" pitchFamily="2" charset="-78"/>
            </a:endParaRPr>
          </a:p>
        </p:txBody>
      </p:sp>
      <p:sp>
        <p:nvSpPr>
          <p:cNvPr id="8" name="TextBox 8"/>
          <p:cNvSpPr txBox="1"/>
          <p:nvPr/>
        </p:nvSpPr>
        <p:spPr>
          <a:xfrm>
            <a:off x="12001680" y="7905660"/>
            <a:ext cx="4735980" cy="1211870"/>
          </a:xfrm>
          <a:prstGeom prst="rect">
            <a:avLst/>
          </a:prstGeom>
        </p:spPr>
        <p:txBody>
          <a:bodyPr lIns="0" tIns="0" rIns="0" bIns="0" rtlCol="0" anchor="t">
            <a:spAutoFit/>
          </a:bodyPr>
          <a:lstStyle/>
          <a:p>
            <a:pPr algn="ctr" rtl="1">
              <a:lnSpc>
                <a:spcPct val="150000"/>
              </a:lnSpc>
            </a:pPr>
            <a:r>
              <a:rPr lang="fa-IR" sz="1800" spc="-1" dirty="0">
                <a:solidFill>
                  <a:srgbClr val="404040"/>
                </a:solidFill>
                <a:latin typeface="Arial"/>
                <a:cs typeface="B Nazanin" pitchFamily="2" charset="-78"/>
              </a:rPr>
              <a:t>شما به سادگی می توانید مخاطبان خود را تحت تاثیر قرار دهید و زیبایی و جذابیت منحصر به فردی را به ارائه های خود اضافه کنید.تغییر رنگ، عکس و متن آسان است.</a:t>
            </a:r>
            <a:endParaRPr lang="en-US" sz="1800" spc="-1" dirty="0">
              <a:solidFill>
                <a:srgbClr val="404040"/>
              </a:solidFill>
              <a:latin typeface="Arial"/>
              <a:cs typeface="B Nazanin" pitchFamily="2" charset="-78"/>
            </a:endParaRPr>
          </a:p>
        </p:txBody>
      </p:sp>
      <p:sp>
        <p:nvSpPr>
          <p:cNvPr id="9" name="TextBox 9"/>
          <p:cNvSpPr txBox="1"/>
          <p:nvPr/>
        </p:nvSpPr>
        <p:spPr>
          <a:xfrm>
            <a:off x="11981160" y="7554120"/>
            <a:ext cx="4807800" cy="282129"/>
          </a:xfrm>
          <a:prstGeom prst="rect">
            <a:avLst/>
          </a:prstGeom>
        </p:spPr>
        <p:txBody>
          <a:bodyPr lIns="0" tIns="0" rIns="0" bIns="0" rtlCol="0" anchor="t">
            <a:spAutoFit/>
          </a:bodyPr>
          <a:lstStyle/>
          <a:p>
            <a:pPr algn="ctr" rtl="1">
              <a:lnSpc>
                <a:spcPts val="2160"/>
              </a:lnSpc>
            </a:pPr>
            <a:r>
              <a:rPr lang="fa-IR" sz="1800" spc="-1" dirty="0">
                <a:solidFill>
                  <a:srgbClr val="404040"/>
                </a:solidFill>
                <a:latin typeface="Arial Bold"/>
                <a:cs typeface="B Nazanin" pitchFamily="2" charset="-78"/>
              </a:rPr>
              <a:t>محتوا در اینجا</a:t>
            </a:r>
            <a:endParaRPr lang="en-US" sz="1800" spc="-1" dirty="0">
              <a:solidFill>
                <a:srgbClr val="404040"/>
              </a:solidFill>
              <a:latin typeface="Arial Bold"/>
              <a:cs typeface="B Nazanin" pitchFamily="2" charset="-78"/>
            </a:endParaRPr>
          </a:p>
        </p:txBody>
      </p:sp>
      <p:sp>
        <p:nvSpPr>
          <p:cNvPr id="10" name="TextBox 10"/>
          <p:cNvSpPr txBox="1"/>
          <p:nvPr/>
        </p:nvSpPr>
        <p:spPr>
          <a:xfrm>
            <a:off x="1114200" y="2995440"/>
            <a:ext cx="4737600" cy="1211870"/>
          </a:xfrm>
          <a:prstGeom prst="rect">
            <a:avLst/>
          </a:prstGeom>
        </p:spPr>
        <p:txBody>
          <a:bodyPr lIns="0" tIns="0" rIns="0" bIns="0" rtlCol="0" anchor="t">
            <a:spAutoFit/>
          </a:bodyPr>
          <a:lstStyle/>
          <a:p>
            <a:pPr algn="ctr" rtl="1">
              <a:lnSpc>
                <a:spcPct val="150000"/>
              </a:lnSpc>
            </a:pPr>
            <a:r>
              <a:rPr lang="fa-IR" sz="1800" spc="-1" dirty="0">
                <a:solidFill>
                  <a:srgbClr val="404040"/>
                </a:solidFill>
                <a:latin typeface="Arial"/>
                <a:cs typeface="B Nazanin" pitchFamily="2" charset="-78"/>
              </a:rPr>
              <a:t>شما به سادگی می توانید مخاطبان خود را تحت تاثیر قرار دهید و زیبایی و جذابیت منحصر به فردی را به ارائه های خود اضافه کنید.تغییر رنگ، عکس و متن آسان است.</a:t>
            </a:r>
            <a:endParaRPr lang="en-US" sz="1800" spc="-1" dirty="0">
              <a:solidFill>
                <a:srgbClr val="404040"/>
              </a:solidFill>
              <a:latin typeface="Arial"/>
              <a:cs typeface="B Nazanin" pitchFamily="2" charset="-78"/>
            </a:endParaRPr>
          </a:p>
        </p:txBody>
      </p:sp>
      <p:sp>
        <p:nvSpPr>
          <p:cNvPr id="11" name="TextBox 11"/>
          <p:cNvSpPr txBox="1"/>
          <p:nvPr/>
        </p:nvSpPr>
        <p:spPr>
          <a:xfrm>
            <a:off x="1093680" y="2643360"/>
            <a:ext cx="4809420" cy="282129"/>
          </a:xfrm>
          <a:prstGeom prst="rect">
            <a:avLst/>
          </a:prstGeom>
        </p:spPr>
        <p:txBody>
          <a:bodyPr lIns="0" tIns="0" rIns="0" bIns="0" rtlCol="0" anchor="t">
            <a:spAutoFit/>
          </a:bodyPr>
          <a:lstStyle/>
          <a:p>
            <a:pPr algn="ctr" rtl="1">
              <a:lnSpc>
                <a:spcPts val="2160"/>
              </a:lnSpc>
            </a:pPr>
            <a:r>
              <a:rPr lang="fa-IR" sz="1800" spc="-1" dirty="0">
                <a:solidFill>
                  <a:srgbClr val="404040"/>
                </a:solidFill>
                <a:latin typeface="Arial Bold"/>
                <a:cs typeface="B Nazanin" pitchFamily="2" charset="-78"/>
              </a:rPr>
              <a:t>محتوا در اینجا</a:t>
            </a:r>
            <a:endParaRPr lang="en-US" sz="1800" spc="-1" dirty="0">
              <a:solidFill>
                <a:srgbClr val="404040"/>
              </a:solidFill>
              <a:latin typeface="Arial Bold"/>
              <a:cs typeface="B Nazanin" pitchFamily="2" charset="-78"/>
            </a:endParaRPr>
          </a:p>
        </p:txBody>
      </p:sp>
      <p:sp>
        <p:nvSpPr>
          <p:cNvPr id="12" name="TextBox 12"/>
          <p:cNvSpPr txBox="1"/>
          <p:nvPr/>
        </p:nvSpPr>
        <p:spPr>
          <a:xfrm>
            <a:off x="1114200" y="6624240"/>
            <a:ext cx="4737600" cy="1211870"/>
          </a:xfrm>
          <a:prstGeom prst="rect">
            <a:avLst/>
          </a:prstGeom>
        </p:spPr>
        <p:txBody>
          <a:bodyPr lIns="0" tIns="0" rIns="0" bIns="0" rtlCol="0" anchor="t">
            <a:spAutoFit/>
          </a:bodyPr>
          <a:lstStyle/>
          <a:p>
            <a:pPr algn="ctr" rtl="1">
              <a:lnSpc>
                <a:spcPct val="150000"/>
              </a:lnSpc>
            </a:pPr>
            <a:r>
              <a:rPr lang="fa-IR" sz="1800" spc="-1" dirty="0">
                <a:solidFill>
                  <a:srgbClr val="404040"/>
                </a:solidFill>
                <a:latin typeface="Arial"/>
                <a:cs typeface="B Nazanin" pitchFamily="2" charset="-78"/>
              </a:rPr>
              <a:t>شما به سادگی می توانید مخاطبان خود را تحت تاثیر قرار دهید و زیبایی و جذابیت منحصر به فردی را به ارائه های خود اضافه کنید.تغییر رنگ، عکس و متن آسان است.</a:t>
            </a:r>
            <a:endParaRPr lang="en-US" sz="1800" spc="-1" dirty="0">
              <a:solidFill>
                <a:srgbClr val="404040"/>
              </a:solidFill>
              <a:latin typeface="Arial"/>
              <a:cs typeface="B Nazanin" pitchFamily="2" charset="-78"/>
            </a:endParaRPr>
          </a:p>
        </p:txBody>
      </p:sp>
      <p:sp>
        <p:nvSpPr>
          <p:cNvPr id="13" name="TextBox 13"/>
          <p:cNvSpPr txBox="1"/>
          <p:nvPr/>
        </p:nvSpPr>
        <p:spPr>
          <a:xfrm>
            <a:off x="1093680" y="6272700"/>
            <a:ext cx="4809420" cy="282129"/>
          </a:xfrm>
          <a:prstGeom prst="rect">
            <a:avLst/>
          </a:prstGeom>
        </p:spPr>
        <p:txBody>
          <a:bodyPr lIns="0" tIns="0" rIns="0" bIns="0" rtlCol="0" anchor="t">
            <a:spAutoFit/>
          </a:bodyPr>
          <a:lstStyle/>
          <a:p>
            <a:pPr algn="ctr" rtl="1">
              <a:lnSpc>
                <a:spcPts val="2160"/>
              </a:lnSpc>
            </a:pPr>
            <a:r>
              <a:rPr lang="fa-IR" sz="1800" spc="-1" dirty="0">
                <a:solidFill>
                  <a:srgbClr val="404040"/>
                </a:solidFill>
                <a:latin typeface="Arial Bold"/>
                <a:cs typeface="B Nazanin" pitchFamily="2" charset="-78"/>
              </a:rPr>
              <a:t>محتوا در اینجا</a:t>
            </a:r>
            <a:endParaRPr lang="en-US" sz="1800" spc="-1" dirty="0">
              <a:solidFill>
                <a:srgbClr val="404040"/>
              </a:solidFill>
              <a:latin typeface="Arial Bold"/>
              <a:cs typeface="B Nazanin" pitchFamily="2" charset="-78"/>
            </a:endParaRPr>
          </a:p>
        </p:txBody>
      </p:sp>
      <p:sp>
        <p:nvSpPr>
          <p:cNvPr id="14" name="Freeform 14"/>
          <p:cNvSpPr/>
          <p:nvPr/>
        </p:nvSpPr>
        <p:spPr>
          <a:xfrm>
            <a:off x="6820740" y="3933900"/>
            <a:ext cx="716040" cy="600480"/>
          </a:xfrm>
          <a:custGeom>
            <a:avLst/>
            <a:gdLst/>
            <a:ahLst/>
            <a:cxnLst/>
            <a:rect l="l" t="t" r="r" b="b"/>
            <a:pathLst>
              <a:path w="716040" h="600480">
                <a:moveTo>
                  <a:pt x="0" y="0"/>
                </a:moveTo>
                <a:lnTo>
                  <a:pt x="716040" y="0"/>
                </a:lnTo>
                <a:lnTo>
                  <a:pt x="716040" y="600480"/>
                </a:lnTo>
                <a:lnTo>
                  <a:pt x="0" y="600480"/>
                </a:lnTo>
                <a:lnTo>
                  <a:pt x="0" y="0"/>
                </a:lnTo>
                <a:close/>
              </a:path>
            </a:pathLst>
          </a:custGeom>
          <a:blipFill>
            <a:blip r:embed="rId7" cstate="print">
              <a:extLst>
                <a:ext uri="{96DAC541-7B7A-43D3-8B79-37D633B846F1}">
                  <asvg:svgBlip xmlns:asvg="http://schemas.microsoft.com/office/drawing/2016/SVG/main" r:embed="rId8"/>
                </a:ext>
              </a:extLst>
            </a:blip>
            <a:stretch>
              <a:fillRect/>
            </a:stretch>
          </a:blipFill>
        </p:spPr>
      </p:sp>
      <p:sp>
        <p:nvSpPr>
          <p:cNvPr id="15" name="Freeform 15"/>
          <p:cNvSpPr/>
          <p:nvPr/>
        </p:nvSpPr>
        <p:spPr>
          <a:xfrm>
            <a:off x="6939540" y="7223580"/>
            <a:ext cx="694980" cy="456840"/>
          </a:xfrm>
          <a:custGeom>
            <a:avLst/>
            <a:gdLst/>
            <a:ahLst/>
            <a:cxnLst/>
            <a:rect l="l" t="t" r="r" b="b"/>
            <a:pathLst>
              <a:path w="694980" h="456840">
                <a:moveTo>
                  <a:pt x="0" y="0"/>
                </a:moveTo>
                <a:lnTo>
                  <a:pt x="694980" y="0"/>
                </a:lnTo>
                <a:lnTo>
                  <a:pt x="694980" y="456840"/>
                </a:lnTo>
                <a:lnTo>
                  <a:pt x="0" y="456840"/>
                </a:lnTo>
                <a:lnTo>
                  <a:pt x="0" y="0"/>
                </a:lnTo>
                <a:close/>
              </a:path>
            </a:pathLst>
          </a:custGeom>
          <a:blipFill>
            <a:blip r:embed="rId9" cstate="print">
              <a:extLst>
                <a:ext uri="{96DAC541-7B7A-43D3-8B79-37D633B846F1}">
                  <asvg:svgBlip xmlns:asvg="http://schemas.microsoft.com/office/drawing/2016/SVG/main" r:embed="rId10"/>
                </a:ext>
              </a:extLst>
            </a:blip>
            <a:stretch>
              <a:fillRect/>
            </a:stretch>
          </a:blipFill>
        </p:spPr>
      </p:sp>
      <p:sp>
        <p:nvSpPr>
          <p:cNvPr id="16" name="Freeform 16"/>
          <p:cNvSpPr/>
          <p:nvPr/>
        </p:nvSpPr>
        <p:spPr>
          <a:xfrm>
            <a:off x="8516340" y="5084100"/>
            <a:ext cx="872100" cy="879120"/>
          </a:xfrm>
          <a:custGeom>
            <a:avLst/>
            <a:gdLst/>
            <a:ahLst/>
            <a:cxnLst/>
            <a:rect l="l" t="t" r="r" b="b"/>
            <a:pathLst>
              <a:path w="872100" h="879120">
                <a:moveTo>
                  <a:pt x="0" y="0"/>
                </a:moveTo>
                <a:lnTo>
                  <a:pt x="872100" y="0"/>
                </a:lnTo>
                <a:lnTo>
                  <a:pt x="872100" y="879120"/>
                </a:lnTo>
                <a:lnTo>
                  <a:pt x="0" y="87912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7" name="Freeform 17"/>
          <p:cNvSpPr/>
          <p:nvPr/>
        </p:nvSpPr>
        <p:spPr>
          <a:xfrm>
            <a:off x="10308600" y="7112340"/>
            <a:ext cx="673380" cy="679320"/>
          </a:xfrm>
          <a:custGeom>
            <a:avLst/>
            <a:gdLst/>
            <a:ahLst/>
            <a:cxnLst/>
            <a:rect l="l" t="t" r="r" b="b"/>
            <a:pathLst>
              <a:path w="673380" h="679320">
                <a:moveTo>
                  <a:pt x="0" y="0"/>
                </a:moveTo>
                <a:lnTo>
                  <a:pt x="673380" y="0"/>
                </a:lnTo>
                <a:lnTo>
                  <a:pt x="673380" y="679320"/>
                </a:lnTo>
                <a:lnTo>
                  <a:pt x="0" y="67932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8" name="Freeform 18"/>
          <p:cNvSpPr/>
          <p:nvPr/>
        </p:nvSpPr>
        <p:spPr>
          <a:xfrm>
            <a:off x="10312380" y="3965760"/>
            <a:ext cx="694980" cy="456840"/>
          </a:xfrm>
          <a:custGeom>
            <a:avLst/>
            <a:gdLst/>
            <a:ahLst/>
            <a:cxnLst/>
            <a:rect l="l" t="t" r="r" b="b"/>
            <a:pathLst>
              <a:path w="694980" h="456840">
                <a:moveTo>
                  <a:pt x="0" y="0"/>
                </a:moveTo>
                <a:lnTo>
                  <a:pt x="694980" y="0"/>
                </a:lnTo>
                <a:lnTo>
                  <a:pt x="694980" y="456840"/>
                </a:lnTo>
                <a:lnTo>
                  <a:pt x="0" y="456840"/>
                </a:lnTo>
                <a:lnTo>
                  <a:pt x="0" y="0"/>
                </a:lnTo>
                <a:close/>
              </a:path>
            </a:pathLst>
          </a:custGeom>
          <a:blipFill>
            <a:blip r:embed="rId9" cstate="print">
              <a:extLst>
                <a:ext uri="{96DAC541-7B7A-43D3-8B79-37D633B846F1}">
                  <asvg:svgBlip xmlns:asvg="http://schemas.microsoft.com/office/drawing/2016/SVG/main" r:embed="rId10"/>
                </a:ext>
              </a:extLst>
            </a:blip>
            <a:stretch>
              <a:fillRect/>
            </a:stretch>
          </a:blipFill>
        </p:spPr>
      </p:sp>
      <p:sp>
        <p:nvSpPr>
          <p:cNvPr id="19" name="Freeform 19"/>
          <p:cNvSpPr/>
          <p:nvPr/>
        </p:nvSpPr>
        <p:spPr>
          <a:xfrm>
            <a:off x="0" y="9823680"/>
            <a:ext cx="928800" cy="463320"/>
          </a:xfrm>
          <a:custGeom>
            <a:avLst/>
            <a:gdLst/>
            <a:ahLst/>
            <a:cxnLst/>
            <a:rect l="l" t="t" r="r" b="b"/>
            <a:pathLst>
              <a:path w="928800" h="463320">
                <a:moveTo>
                  <a:pt x="0" y="0"/>
                </a:moveTo>
                <a:lnTo>
                  <a:pt x="928800" y="0"/>
                </a:lnTo>
                <a:lnTo>
                  <a:pt x="928800" y="463320"/>
                </a:lnTo>
                <a:lnTo>
                  <a:pt x="0" y="46332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20" name="Freeform 20"/>
          <p:cNvSpPr/>
          <p:nvPr/>
        </p:nvSpPr>
        <p:spPr>
          <a:xfrm>
            <a:off x="1147500" y="9973800"/>
            <a:ext cx="17140680" cy="313200"/>
          </a:xfrm>
          <a:custGeom>
            <a:avLst/>
            <a:gdLst/>
            <a:ahLst/>
            <a:cxnLst/>
            <a:rect l="l" t="t" r="r" b="b"/>
            <a:pathLst>
              <a:path w="17140680" h="313200">
                <a:moveTo>
                  <a:pt x="0" y="0"/>
                </a:moveTo>
                <a:lnTo>
                  <a:pt x="17140680" y="0"/>
                </a:lnTo>
                <a:lnTo>
                  <a:pt x="17140680" y="313200"/>
                </a:lnTo>
                <a:lnTo>
                  <a:pt x="0" y="313200"/>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21" name="Freeform 21"/>
          <p:cNvSpPr/>
          <p:nvPr/>
        </p:nvSpPr>
        <p:spPr>
          <a:xfrm>
            <a:off x="0" y="-18360"/>
            <a:ext cx="3237300" cy="574560"/>
          </a:xfrm>
          <a:custGeom>
            <a:avLst/>
            <a:gdLst/>
            <a:ahLst/>
            <a:cxnLst/>
            <a:rect l="l" t="t" r="r" b="b"/>
            <a:pathLst>
              <a:path w="3237300" h="574560">
                <a:moveTo>
                  <a:pt x="0" y="0"/>
                </a:moveTo>
                <a:lnTo>
                  <a:pt x="3237300" y="0"/>
                </a:lnTo>
                <a:lnTo>
                  <a:pt x="3237300" y="574560"/>
                </a:lnTo>
                <a:lnTo>
                  <a:pt x="0" y="574560"/>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180" cy="10287000"/>
          </a:xfrm>
          <a:custGeom>
            <a:avLst/>
            <a:gdLst/>
            <a:ahLst/>
            <a:cxnLst/>
            <a:rect l="l" t="t" r="r" b="b"/>
            <a:pathLst>
              <a:path w="18288180" h="10287000">
                <a:moveTo>
                  <a:pt x="0" y="0"/>
                </a:moveTo>
                <a:lnTo>
                  <a:pt x="18288180" y="0"/>
                </a:lnTo>
                <a:lnTo>
                  <a:pt x="18288180" y="10287000"/>
                </a:lnTo>
                <a:lnTo>
                  <a:pt x="0" y="10287000"/>
                </a:lnTo>
                <a:lnTo>
                  <a:pt x="0" y="0"/>
                </a:lnTo>
                <a:close/>
              </a:path>
            </a:pathLst>
          </a:custGeom>
          <a:blipFill>
            <a:blip r:embed="rId3"/>
            <a:stretch>
              <a:fillRect t="-149" b="-149"/>
            </a:stretch>
          </a:blipFill>
        </p:spPr>
      </p:sp>
      <p:sp>
        <p:nvSpPr>
          <p:cNvPr id="3" name="Freeform 3"/>
          <p:cNvSpPr/>
          <p:nvPr/>
        </p:nvSpPr>
        <p:spPr>
          <a:xfrm>
            <a:off x="2010420" y="3949020"/>
            <a:ext cx="7452540" cy="2603880"/>
          </a:xfrm>
          <a:custGeom>
            <a:avLst/>
            <a:gdLst/>
            <a:ahLst/>
            <a:cxnLst/>
            <a:rect l="l" t="t" r="r" b="b"/>
            <a:pathLst>
              <a:path w="7452540" h="2603880">
                <a:moveTo>
                  <a:pt x="0" y="0"/>
                </a:moveTo>
                <a:lnTo>
                  <a:pt x="7452540" y="0"/>
                </a:lnTo>
                <a:lnTo>
                  <a:pt x="7452540" y="2603880"/>
                </a:lnTo>
                <a:lnTo>
                  <a:pt x="0" y="26038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2390760" y="4220700"/>
            <a:ext cx="6672960" cy="1627369"/>
          </a:xfrm>
          <a:prstGeom prst="rect">
            <a:avLst/>
          </a:prstGeom>
        </p:spPr>
        <p:txBody>
          <a:bodyPr lIns="0" tIns="0" rIns="0" bIns="0" rtlCol="0" anchor="t">
            <a:spAutoFit/>
          </a:bodyPr>
          <a:lstStyle/>
          <a:p>
            <a:pPr algn="ctr" rtl="1">
              <a:lnSpc>
                <a:spcPct val="150000"/>
              </a:lnSpc>
            </a:pPr>
            <a:r>
              <a:rPr lang="fa-IR" spc="-1" dirty="0">
                <a:solidFill>
                  <a:srgbClr val="21447A"/>
                </a:solidFill>
                <a:latin typeface="Arial"/>
                <a:cs typeface="B Nazanin" pitchFamily="2" charset="-78"/>
              </a:rPr>
              <a:t>متن مثال: امیدوارم و معتقدم که این الگو در زمان، پول و اعتبار شما صرفه جویی کند. من امیدوارم و معتقدم که این الگو زمان، پول و اعتبار شما را جلب کند. شما به سادگی می توانید مخاطبان خود را تحت تاثیر قرار دهید و زیبایی و جذابیت منحصر به فردی را به ارائه های خود اضافه کنید.</a:t>
            </a:r>
            <a:endParaRPr lang="en-US" sz="1800" spc="-1" dirty="0">
              <a:solidFill>
                <a:srgbClr val="21447A"/>
              </a:solidFill>
              <a:latin typeface="Arial"/>
              <a:cs typeface="B Nazanin" pitchFamily="2" charset="-78"/>
            </a:endParaRPr>
          </a:p>
        </p:txBody>
      </p:sp>
      <p:sp>
        <p:nvSpPr>
          <p:cNvPr id="5" name="TextBox 5"/>
          <p:cNvSpPr txBox="1"/>
          <p:nvPr/>
        </p:nvSpPr>
        <p:spPr>
          <a:xfrm>
            <a:off x="1643010" y="1357286"/>
            <a:ext cx="6223000" cy="1243930"/>
          </a:xfrm>
          <a:prstGeom prst="rect">
            <a:avLst/>
          </a:prstGeom>
        </p:spPr>
        <p:txBody>
          <a:bodyPr wrap="square" lIns="0" tIns="0" rIns="0" bIns="0" rtlCol="0" anchor="t">
            <a:spAutoFit/>
          </a:bodyPr>
          <a:lstStyle/>
          <a:p>
            <a:pPr algn="ctr" rtl="1">
              <a:lnSpc>
                <a:spcPts val="9720"/>
              </a:lnSpc>
            </a:pPr>
            <a:r>
              <a:rPr lang="fa-IR" sz="8100" spc="-1" dirty="0">
                <a:solidFill>
                  <a:srgbClr val="FFCC00"/>
                </a:solidFill>
                <a:latin typeface="Arial Bold"/>
                <a:cs typeface="B Nazanin" pitchFamily="2" charset="-78"/>
              </a:rPr>
              <a:t>با تیم ما آشنا شوید</a:t>
            </a:r>
            <a:endParaRPr lang="en-US" sz="8100" spc="-1" dirty="0">
              <a:solidFill>
                <a:srgbClr val="FFCC00"/>
              </a:solidFill>
              <a:latin typeface="Arial Bold"/>
              <a:cs typeface="B Nazanin" pitchFamily="2" charset="-78"/>
            </a:endParaRPr>
          </a:p>
        </p:txBody>
      </p:sp>
      <p:sp>
        <p:nvSpPr>
          <p:cNvPr id="6" name="TextBox 6"/>
          <p:cNvSpPr txBox="1"/>
          <p:nvPr/>
        </p:nvSpPr>
        <p:spPr>
          <a:xfrm>
            <a:off x="2673720" y="6855015"/>
            <a:ext cx="1653120" cy="320601"/>
          </a:xfrm>
          <a:prstGeom prst="rect">
            <a:avLst/>
          </a:prstGeom>
        </p:spPr>
        <p:txBody>
          <a:bodyPr lIns="0" tIns="0" rIns="0" bIns="0" rtlCol="0" anchor="t">
            <a:spAutoFit/>
          </a:bodyPr>
          <a:lstStyle/>
          <a:p>
            <a:pPr algn="ctr" rtl="1">
              <a:lnSpc>
                <a:spcPts val="2520"/>
              </a:lnSpc>
            </a:pPr>
            <a:r>
              <a:rPr lang="en-US" sz="2100" spc="-1" dirty="0">
                <a:solidFill>
                  <a:srgbClr val="FFFFFF"/>
                </a:solidFill>
                <a:latin typeface="Arial"/>
                <a:cs typeface="B Nazanin" pitchFamily="2" charset="-78"/>
              </a:rPr>
              <a:t>/</a:t>
            </a:r>
            <a:r>
              <a:rPr lang="fa-IR" sz="2100" spc="-1" dirty="0">
                <a:solidFill>
                  <a:srgbClr val="FFFFFF"/>
                </a:solidFill>
                <a:latin typeface="Arial"/>
                <a:cs typeface="B Nazanin" pitchFamily="2" charset="-78"/>
              </a:rPr>
              <a:t> فیس بوک</a:t>
            </a:r>
            <a:endParaRPr lang="en-US" sz="2100" spc="-1" dirty="0">
              <a:solidFill>
                <a:srgbClr val="FFFFFF"/>
              </a:solidFill>
              <a:latin typeface="Arial"/>
              <a:cs typeface="B Nazanin" pitchFamily="2" charset="-78"/>
            </a:endParaRPr>
          </a:p>
        </p:txBody>
      </p:sp>
      <p:sp>
        <p:nvSpPr>
          <p:cNvPr id="7" name="TextBox 7"/>
          <p:cNvSpPr txBox="1"/>
          <p:nvPr/>
        </p:nvSpPr>
        <p:spPr>
          <a:xfrm>
            <a:off x="6920280" y="6859335"/>
            <a:ext cx="1653120" cy="320601"/>
          </a:xfrm>
          <a:prstGeom prst="rect">
            <a:avLst/>
          </a:prstGeom>
        </p:spPr>
        <p:txBody>
          <a:bodyPr lIns="0" tIns="0" rIns="0" bIns="0" rtlCol="0" anchor="t">
            <a:spAutoFit/>
          </a:bodyPr>
          <a:lstStyle/>
          <a:p>
            <a:pPr algn="ctr" rtl="1">
              <a:lnSpc>
                <a:spcPts val="2520"/>
              </a:lnSpc>
            </a:pPr>
            <a:r>
              <a:rPr lang="fa-IR" sz="2100" spc="-1" dirty="0">
                <a:solidFill>
                  <a:srgbClr val="FFFFFF"/>
                </a:solidFill>
                <a:latin typeface="Arial"/>
                <a:cs typeface="B Nazanin" pitchFamily="2" charset="-78"/>
              </a:rPr>
              <a:t>  توییتر</a:t>
            </a:r>
            <a:endParaRPr lang="en-US" sz="2100" spc="-1" dirty="0">
              <a:solidFill>
                <a:srgbClr val="FFFFFF"/>
              </a:solidFill>
              <a:latin typeface="Arial"/>
              <a:cs typeface="B Nazanin" pitchFamily="2" charset="-78"/>
            </a:endParaRPr>
          </a:p>
        </p:txBody>
      </p:sp>
      <p:sp>
        <p:nvSpPr>
          <p:cNvPr id="8" name="Freeform 8"/>
          <p:cNvSpPr/>
          <p:nvPr/>
        </p:nvSpPr>
        <p:spPr>
          <a:xfrm>
            <a:off x="6310980" y="6854220"/>
            <a:ext cx="467100" cy="467100"/>
          </a:xfrm>
          <a:custGeom>
            <a:avLst/>
            <a:gdLst/>
            <a:ahLst/>
            <a:cxnLst/>
            <a:rect l="l" t="t" r="r" b="b"/>
            <a:pathLst>
              <a:path w="467100" h="467100">
                <a:moveTo>
                  <a:pt x="0" y="0"/>
                </a:moveTo>
                <a:lnTo>
                  <a:pt x="467100" y="0"/>
                </a:lnTo>
                <a:lnTo>
                  <a:pt x="467100" y="467100"/>
                </a:lnTo>
                <a:lnTo>
                  <a:pt x="0" y="4671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2115180" y="6854220"/>
            <a:ext cx="467100" cy="467100"/>
          </a:xfrm>
          <a:custGeom>
            <a:avLst/>
            <a:gdLst/>
            <a:ahLst/>
            <a:cxnLst/>
            <a:rect l="l" t="t" r="r" b="b"/>
            <a:pathLst>
              <a:path w="467100" h="467100">
                <a:moveTo>
                  <a:pt x="0" y="0"/>
                </a:moveTo>
                <a:lnTo>
                  <a:pt x="467100" y="0"/>
                </a:lnTo>
                <a:lnTo>
                  <a:pt x="467100" y="467100"/>
                </a:lnTo>
                <a:lnTo>
                  <a:pt x="0" y="467100"/>
                </a:lnTo>
                <a:lnTo>
                  <a:pt x="0" y="0"/>
                </a:lnTo>
                <a:close/>
              </a:path>
            </a:pathLst>
          </a:custGeom>
          <a:blipFill>
            <a:blip r:embed="rId8" cstate="print">
              <a:extLst>
                <a:ext uri="{96DAC541-7B7A-43D3-8B79-37D633B846F1}">
                  <asvg:svgBlip xmlns:asvg="http://schemas.microsoft.com/office/drawing/2016/SVG/main" r:embed="rId9"/>
                </a:ext>
              </a:extLst>
            </a:blip>
            <a:stretch>
              <a:fillRect/>
            </a:stretch>
          </a:blipFill>
        </p:spPr>
      </p:sp>
      <p:sp>
        <p:nvSpPr>
          <p:cNvPr id="10" name="TextBox 10"/>
          <p:cNvSpPr txBox="1"/>
          <p:nvPr/>
        </p:nvSpPr>
        <p:spPr>
          <a:xfrm>
            <a:off x="2078100" y="7328940"/>
            <a:ext cx="3053340" cy="1128514"/>
          </a:xfrm>
          <a:prstGeom prst="rect">
            <a:avLst/>
          </a:prstGeom>
        </p:spPr>
        <p:txBody>
          <a:bodyPr lIns="0" tIns="0" rIns="0" bIns="0" rtlCol="0" anchor="t">
            <a:spAutoFit/>
          </a:bodyPr>
          <a:lstStyle/>
          <a:p>
            <a:pPr algn="ctr" rtl="1">
              <a:lnSpc>
                <a:spcPts val="2160"/>
              </a:lnSpc>
            </a:pPr>
            <a:r>
              <a:rPr lang="fa-IR" sz="1800" spc="-1" dirty="0">
                <a:solidFill>
                  <a:srgbClr val="FFFFFF"/>
                </a:solidFill>
                <a:latin typeface="Arial"/>
                <a:cs typeface="B Nazanin" pitchFamily="2" charset="-78"/>
              </a:rPr>
              <a:t>شما به سادگی می توانید مخاطبان خود را تحت تاثیر قرار دهید و زیبایی و جذابیت منحصر به فردی را به ارائه های خود اضافه کنید.</a:t>
            </a:r>
            <a:endParaRPr lang="en-US" sz="1800" spc="-1" dirty="0">
              <a:solidFill>
                <a:srgbClr val="FFFFFF"/>
              </a:solidFill>
              <a:latin typeface="Arial"/>
              <a:cs typeface="B Nazanin" pitchFamily="2" charset="-78"/>
            </a:endParaRPr>
          </a:p>
        </p:txBody>
      </p:sp>
      <p:sp>
        <p:nvSpPr>
          <p:cNvPr id="11" name="TextBox 11"/>
          <p:cNvSpPr txBox="1"/>
          <p:nvPr/>
        </p:nvSpPr>
        <p:spPr>
          <a:xfrm>
            <a:off x="6317640" y="7328940"/>
            <a:ext cx="3053340" cy="1128514"/>
          </a:xfrm>
          <a:prstGeom prst="rect">
            <a:avLst/>
          </a:prstGeom>
        </p:spPr>
        <p:txBody>
          <a:bodyPr lIns="0" tIns="0" rIns="0" bIns="0" rtlCol="0" anchor="t">
            <a:spAutoFit/>
          </a:bodyPr>
          <a:lstStyle/>
          <a:p>
            <a:pPr algn="ctr" rtl="1">
              <a:lnSpc>
                <a:spcPts val="2160"/>
              </a:lnSpc>
            </a:pPr>
            <a:r>
              <a:rPr lang="fa-IR" sz="1800" spc="-1" dirty="0">
                <a:solidFill>
                  <a:srgbClr val="FFFFFF"/>
                </a:solidFill>
                <a:latin typeface="Arial"/>
                <a:cs typeface="B Nazanin" pitchFamily="2" charset="-78"/>
              </a:rPr>
              <a:t>شما به سادگی می توانید مخاطبان خود را تحت تاثیر قرار دهید و زیبایی و جذابیت منحصر به فردی را به ارائه های خود اضافه کنید.</a:t>
            </a:r>
            <a:endParaRPr lang="en-US" sz="1800" spc="-1" dirty="0">
              <a:solidFill>
                <a:srgbClr val="FFFFFF"/>
              </a:solidFill>
              <a:latin typeface="Arial"/>
              <a:cs typeface="B Nazanin" pitchFamily="2" charset="-78"/>
            </a:endParaRPr>
          </a:p>
        </p:txBody>
      </p:sp>
      <p:sp>
        <p:nvSpPr>
          <p:cNvPr id="12" name="Freeform 12"/>
          <p:cNvSpPr/>
          <p:nvPr/>
        </p:nvSpPr>
        <p:spPr>
          <a:xfrm>
            <a:off x="217620" y="215460"/>
            <a:ext cx="16923060" cy="228960"/>
          </a:xfrm>
          <a:custGeom>
            <a:avLst/>
            <a:gdLst/>
            <a:ahLst/>
            <a:cxnLst/>
            <a:rect l="l" t="t" r="r" b="b"/>
            <a:pathLst>
              <a:path w="16923060" h="228960">
                <a:moveTo>
                  <a:pt x="0" y="0"/>
                </a:moveTo>
                <a:lnTo>
                  <a:pt x="16923060" y="0"/>
                </a:lnTo>
                <a:lnTo>
                  <a:pt x="16923060" y="228960"/>
                </a:lnTo>
                <a:lnTo>
                  <a:pt x="0" y="22896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3" name="Freeform 13"/>
          <p:cNvSpPr/>
          <p:nvPr/>
        </p:nvSpPr>
        <p:spPr>
          <a:xfrm>
            <a:off x="16568820" y="82620"/>
            <a:ext cx="1558440" cy="1200420"/>
          </a:xfrm>
          <a:custGeom>
            <a:avLst/>
            <a:gdLst/>
            <a:ahLst/>
            <a:cxnLst/>
            <a:rect l="l" t="t" r="r" b="b"/>
            <a:pathLst>
              <a:path w="1558440" h="1200420">
                <a:moveTo>
                  <a:pt x="0" y="0"/>
                </a:moveTo>
                <a:lnTo>
                  <a:pt x="1558440" y="0"/>
                </a:lnTo>
                <a:lnTo>
                  <a:pt x="1558440" y="1200420"/>
                </a:lnTo>
                <a:lnTo>
                  <a:pt x="0" y="1200420"/>
                </a:lnTo>
                <a:lnTo>
                  <a:pt x="0" y="0"/>
                </a:lnTo>
                <a:close/>
              </a:path>
            </a:pathLst>
          </a:custGeom>
          <a:blipFill>
            <a:blip r:embed="rId12" cstate="print">
              <a:extLst>
                <a:ext uri="{96DAC541-7B7A-43D3-8B79-37D633B846F1}">
                  <asvg:svgBlip xmlns:asvg="http://schemas.microsoft.com/office/drawing/2016/SVG/main" r:embed="rId13"/>
                </a:ext>
              </a:extLst>
            </a:blip>
            <a:stretch>
              <a:fillRect/>
            </a:stretch>
          </a:blipFill>
        </p:spPr>
      </p:sp>
      <p:sp>
        <p:nvSpPr>
          <p:cNvPr id="14" name="Freeform 14"/>
          <p:cNvSpPr/>
          <p:nvPr/>
        </p:nvSpPr>
        <p:spPr>
          <a:xfrm>
            <a:off x="17227620" y="271620"/>
            <a:ext cx="325080" cy="396360"/>
          </a:xfrm>
          <a:custGeom>
            <a:avLst/>
            <a:gdLst/>
            <a:ahLst/>
            <a:cxnLst/>
            <a:rect l="l" t="t" r="r" b="b"/>
            <a:pathLst>
              <a:path w="325080" h="396360">
                <a:moveTo>
                  <a:pt x="0" y="0"/>
                </a:moveTo>
                <a:lnTo>
                  <a:pt x="325080" y="0"/>
                </a:lnTo>
                <a:lnTo>
                  <a:pt x="325080" y="396360"/>
                </a:lnTo>
                <a:lnTo>
                  <a:pt x="0" y="396360"/>
                </a:lnTo>
                <a:lnTo>
                  <a:pt x="0" y="0"/>
                </a:lnTo>
                <a:close/>
              </a:path>
            </a:pathLst>
          </a:custGeom>
          <a:blipFill>
            <a:blip r:embed="rId14" cstate="print">
              <a:extLst>
                <a:ext uri="{96DAC541-7B7A-43D3-8B79-37D633B846F1}">
                  <asvg:svgBlip xmlns:asvg="http://schemas.microsoft.com/office/drawing/2016/SVG/main" r:embed="rId15"/>
                </a:ext>
              </a:extLst>
            </a:blip>
            <a:stretch>
              <a:fillRect/>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986700" y="6679260"/>
            <a:ext cx="2299860" cy="3607740"/>
          </a:xfrm>
          <a:custGeom>
            <a:avLst/>
            <a:gdLst/>
            <a:ahLst/>
            <a:cxnLst/>
            <a:rect l="l" t="t" r="r" b="b"/>
            <a:pathLst>
              <a:path w="2299860" h="3607740">
                <a:moveTo>
                  <a:pt x="0" y="0"/>
                </a:moveTo>
                <a:lnTo>
                  <a:pt x="2299860" y="0"/>
                </a:lnTo>
                <a:lnTo>
                  <a:pt x="2299860" y="3607740"/>
                </a:lnTo>
                <a:lnTo>
                  <a:pt x="0" y="36077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3" name="TextBox 3"/>
          <p:cNvSpPr txBox="1"/>
          <p:nvPr/>
        </p:nvSpPr>
        <p:spPr>
          <a:xfrm>
            <a:off x="1857324" y="785782"/>
            <a:ext cx="15430608" cy="1102866"/>
          </a:xfrm>
          <a:prstGeom prst="rect">
            <a:avLst/>
          </a:prstGeom>
        </p:spPr>
        <p:txBody>
          <a:bodyPr wrap="square" lIns="0" tIns="0" rIns="0" bIns="0" rtlCol="0" anchor="t">
            <a:spAutoFit/>
          </a:bodyPr>
          <a:lstStyle/>
          <a:p>
            <a:pPr algn="ctr" rtl="1">
              <a:lnSpc>
                <a:spcPts val="8640"/>
              </a:lnSpc>
            </a:pPr>
            <a:r>
              <a:rPr lang="fa-IR" sz="7200" spc="-1" dirty="0">
                <a:solidFill>
                  <a:srgbClr val="FFCC00"/>
                </a:solidFill>
                <a:latin typeface="Arial Bold"/>
                <a:cs typeface="B Nazanin" pitchFamily="2" charset="-78"/>
              </a:rPr>
              <a:t>طرح بندی اسلاید را برای ارائه خود ترتیب دهید</a:t>
            </a:r>
            <a:endParaRPr lang="en-US" sz="7200" spc="-1" dirty="0">
              <a:solidFill>
                <a:srgbClr val="FFCC00"/>
              </a:solidFill>
              <a:latin typeface="Arial Bold"/>
              <a:cs typeface="B Nazanin" pitchFamily="2" charset="-78"/>
            </a:endParaRPr>
          </a:p>
        </p:txBody>
      </p:sp>
      <p:sp>
        <p:nvSpPr>
          <p:cNvPr id="4" name="TextBox 4"/>
          <p:cNvSpPr txBox="1"/>
          <p:nvPr/>
        </p:nvSpPr>
        <p:spPr>
          <a:xfrm>
            <a:off x="1365840" y="8537460"/>
            <a:ext cx="14864220" cy="1211870"/>
          </a:xfrm>
          <a:prstGeom prst="rect">
            <a:avLst/>
          </a:prstGeom>
        </p:spPr>
        <p:txBody>
          <a:bodyPr lIns="0" tIns="0" rIns="0" bIns="0" rtlCol="0" anchor="t">
            <a:spAutoFit/>
          </a:bodyPr>
          <a:lstStyle/>
          <a:p>
            <a:pPr algn="r" rtl="1">
              <a:lnSpc>
                <a:spcPct val="150000"/>
              </a:lnSpc>
            </a:pPr>
            <a:r>
              <a:rPr lang="fa-IR" spc="-1" dirty="0">
                <a:solidFill>
                  <a:srgbClr val="21447A"/>
                </a:solidFill>
                <a:latin typeface="Arial"/>
                <a:cs typeface="B Nazanin" pitchFamily="2" charset="-78"/>
              </a:rPr>
              <a:t>من امیدوارم و معتقدم که این الگو وقت شما را خواهد داشت. به راحتی می توانید رنگ ها، عکس ها را تغییر دهید. شما به راحتی می توانید مخاطبان خود را تحت تاثیر قرار دهید و زیبایی و جذابیت منحصر به فردی را به ارائه های خود اضافه کنید. دانلود پاورپوینت های مدرن با تراشین زیبا.نید که به گابتی تراشین شده است.امیدوارم و معتقدم که این الگو زمان شما را خواهد داشت. آسان برای تغییر رنگ، عکس.</a:t>
            </a:r>
            <a:endParaRPr lang="en-US" sz="1800" spc="-1" dirty="0">
              <a:solidFill>
                <a:srgbClr val="21447A"/>
              </a:solidFill>
              <a:latin typeface="Arial"/>
              <a:cs typeface="B Nazanin" pitchFamily="2" charset="-78"/>
            </a:endParaRPr>
          </a:p>
        </p:txBody>
      </p:sp>
      <p:sp>
        <p:nvSpPr>
          <p:cNvPr id="5" name="Freeform 5"/>
          <p:cNvSpPr/>
          <p:nvPr/>
        </p:nvSpPr>
        <p:spPr>
          <a:xfrm>
            <a:off x="0" y="2125440"/>
            <a:ext cx="18279000" cy="6225120"/>
          </a:xfrm>
          <a:custGeom>
            <a:avLst/>
            <a:gdLst/>
            <a:ahLst/>
            <a:cxnLst/>
            <a:rect l="l" t="t" r="r" b="b"/>
            <a:pathLst>
              <a:path w="18279000" h="6225120">
                <a:moveTo>
                  <a:pt x="0" y="0"/>
                </a:moveTo>
                <a:lnTo>
                  <a:pt x="18279000" y="0"/>
                </a:lnTo>
                <a:lnTo>
                  <a:pt x="18279000" y="6225120"/>
                </a:lnTo>
                <a:lnTo>
                  <a:pt x="0" y="62251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AutoShape 6"/>
          <p:cNvSpPr/>
          <p:nvPr/>
        </p:nvSpPr>
        <p:spPr>
          <a:xfrm rot="8105">
            <a:off x="-21355" y="5228205"/>
            <a:ext cx="18322251" cy="0"/>
          </a:xfrm>
          <a:prstGeom prst="line">
            <a:avLst/>
          </a:prstGeom>
          <a:ln w="19050" cap="rnd">
            <a:solidFill>
              <a:srgbClr val="FFFFFF"/>
            </a:solidFill>
            <a:prstDash val="solid"/>
            <a:headEnd type="none" w="sm" len="sm"/>
            <a:tailEnd type="none" w="sm" len="sm"/>
          </a:ln>
        </p:spPr>
      </p:sp>
      <p:sp>
        <p:nvSpPr>
          <p:cNvPr id="7" name="Freeform 7"/>
          <p:cNvSpPr/>
          <p:nvPr/>
        </p:nvSpPr>
        <p:spPr>
          <a:xfrm>
            <a:off x="2282040" y="5134860"/>
            <a:ext cx="228420" cy="228420"/>
          </a:xfrm>
          <a:custGeom>
            <a:avLst/>
            <a:gdLst/>
            <a:ahLst/>
            <a:cxnLst/>
            <a:rect l="l" t="t" r="r" b="b"/>
            <a:pathLst>
              <a:path w="228420" h="228420">
                <a:moveTo>
                  <a:pt x="0" y="0"/>
                </a:moveTo>
                <a:lnTo>
                  <a:pt x="228420" y="0"/>
                </a:lnTo>
                <a:lnTo>
                  <a:pt x="228420" y="228420"/>
                </a:lnTo>
                <a:lnTo>
                  <a:pt x="0" y="228420"/>
                </a:lnTo>
                <a:lnTo>
                  <a:pt x="0" y="0"/>
                </a:lnTo>
                <a:close/>
              </a:path>
            </a:pathLst>
          </a:custGeom>
          <a:blipFill>
            <a:blip r:embed="rId7" cstate="print">
              <a:extLst>
                <a:ext uri="{96DAC541-7B7A-43D3-8B79-37D633B846F1}">
                  <asvg:svgBlip xmlns:asvg="http://schemas.microsoft.com/office/drawing/2016/SVG/main" r:embed="rId8"/>
                </a:ext>
              </a:extLst>
            </a:blip>
            <a:stretch>
              <a:fillRect/>
            </a:stretch>
          </a:blipFill>
        </p:spPr>
      </p:sp>
      <p:sp>
        <p:nvSpPr>
          <p:cNvPr id="8" name="Freeform 8"/>
          <p:cNvSpPr/>
          <p:nvPr/>
        </p:nvSpPr>
        <p:spPr>
          <a:xfrm>
            <a:off x="5099760" y="5134860"/>
            <a:ext cx="228420" cy="228420"/>
          </a:xfrm>
          <a:custGeom>
            <a:avLst/>
            <a:gdLst/>
            <a:ahLst/>
            <a:cxnLst/>
            <a:rect l="l" t="t" r="r" b="b"/>
            <a:pathLst>
              <a:path w="228420" h="228420">
                <a:moveTo>
                  <a:pt x="0" y="0"/>
                </a:moveTo>
                <a:lnTo>
                  <a:pt x="228420" y="0"/>
                </a:lnTo>
                <a:lnTo>
                  <a:pt x="228420" y="228420"/>
                </a:lnTo>
                <a:lnTo>
                  <a:pt x="0" y="228420"/>
                </a:lnTo>
                <a:lnTo>
                  <a:pt x="0" y="0"/>
                </a:lnTo>
                <a:close/>
              </a:path>
            </a:pathLst>
          </a:custGeom>
          <a:blipFill>
            <a:blip r:embed="rId7" cstate="print">
              <a:extLst>
                <a:ext uri="{96DAC541-7B7A-43D3-8B79-37D633B846F1}">
                  <asvg:svgBlip xmlns:asvg="http://schemas.microsoft.com/office/drawing/2016/SVG/main" r:embed="rId8"/>
                </a:ext>
              </a:extLst>
            </a:blip>
            <a:stretch>
              <a:fillRect/>
            </a:stretch>
          </a:blipFill>
        </p:spPr>
      </p:sp>
      <p:sp>
        <p:nvSpPr>
          <p:cNvPr id="9" name="Freeform 9"/>
          <p:cNvSpPr/>
          <p:nvPr/>
        </p:nvSpPr>
        <p:spPr>
          <a:xfrm>
            <a:off x="7917480" y="5134860"/>
            <a:ext cx="228420" cy="228420"/>
          </a:xfrm>
          <a:custGeom>
            <a:avLst/>
            <a:gdLst/>
            <a:ahLst/>
            <a:cxnLst/>
            <a:rect l="l" t="t" r="r" b="b"/>
            <a:pathLst>
              <a:path w="228420" h="228420">
                <a:moveTo>
                  <a:pt x="0" y="0"/>
                </a:moveTo>
                <a:lnTo>
                  <a:pt x="228420" y="0"/>
                </a:lnTo>
                <a:lnTo>
                  <a:pt x="228420" y="228420"/>
                </a:lnTo>
                <a:lnTo>
                  <a:pt x="0" y="228420"/>
                </a:lnTo>
                <a:lnTo>
                  <a:pt x="0" y="0"/>
                </a:lnTo>
                <a:close/>
              </a:path>
            </a:pathLst>
          </a:custGeom>
          <a:blipFill>
            <a:blip r:embed="rId7" cstate="print">
              <a:extLst>
                <a:ext uri="{96DAC541-7B7A-43D3-8B79-37D633B846F1}">
                  <asvg:svgBlip xmlns:asvg="http://schemas.microsoft.com/office/drawing/2016/SVG/main" r:embed="rId8"/>
                </a:ext>
              </a:extLst>
            </a:blip>
            <a:stretch>
              <a:fillRect/>
            </a:stretch>
          </a:blipFill>
        </p:spPr>
      </p:sp>
      <p:sp>
        <p:nvSpPr>
          <p:cNvPr id="10" name="Freeform 10"/>
          <p:cNvSpPr/>
          <p:nvPr/>
        </p:nvSpPr>
        <p:spPr>
          <a:xfrm>
            <a:off x="10735200" y="5134860"/>
            <a:ext cx="228420" cy="228420"/>
          </a:xfrm>
          <a:custGeom>
            <a:avLst/>
            <a:gdLst/>
            <a:ahLst/>
            <a:cxnLst/>
            <a:rect l="l" t="t" r="r" b="b"/>
            <a:pathLst>
              <a:path w="228420" h="228420">
                <a:moveTo>
                  <a:pt x="0" y="0"/>
                </a:moveTo>
                <a:lnTo>
                  <a:pt x="228420" y="0"/>
                </a:lnTo>
                <a:lnTo>
                  <a:pt x="228420" y="228420"/>
                </a:lnTo>
                <a:lnTo>
                  <a:pt x="0" y="228420"/>
                </a:lnTo>
                <a:lnTo>
                  <a:pt x="0" y="0"/>
                </a:lnTo>
                <a:close/>
              </a:path>
            </a:pathLst>
          </a:custGeom>
          <a:blipFill>
            <a:blip r:embed="rId7" cstate="print">
              <a:extLst>
                <a:ext uri="{96DAC541-7B7A-43D3-8B79-37D633B846F1}">
                  <asvg:svgBlip xmlns:asvg="http://schemas.microsoft.com/office/drawing/2016/SVG/main" r:embed="rId8"/>
                </a:ext>
              </a:extLst>
            </a:blip>
            <a:stretch>
              <a:fillRect/>
            </a:stretch>
          </a:blipFill>
        </p:spPr>
      </p:sp>
      <p:sp>
        <p:nvSpPr>
          <p:cNvPr id="11" name="Freeform 11"/>
          <p:cNvSpPr/>
          <p:nvPr/>
        </p:nvSpPr>
        <p:spPr>
          <a:xfrm>
            <a:off x="13552920" y="5134860"/>
            <a:ext cx="228420" cy="228420"/>
          </a:xfrm>
          <a:custGeom>
            <a:avLst/>
            <a:gdLst/>
            <a:ahLst/>
            <a:cxnLst/>
            <a:rect l="l" t="t" r="r" b="b"/>
            <a:pathLst>
              <a:path w="228420" h="228420">
                <a:moveTo>
                  <a:pt x="0" y="0"/>
                </a:moveTo>
                <a:lnTo>
                  <a:pt x="228420" y="0"/>
                </a:lnTo>
                <a:lnTo>
                  <a:pt x="228420" y="228420"/>
                </a:lnTo>
                <a:lnTo>
                  <a:pt x="0" y="228420"/>
                </a:lnTo>
                <a:lnTo>
                  <a:pt x="0" y="0"/>
                </a:lnTo>
                <a:close/>
              </a:path>
            </a:pathLst>
          </a:custGeom>
          <a:blipFill>
            <a:blip r:embed="rId7" cstate="print">
              <a:extLst>
                <a:ext uri="{96DAC541-7B7A-43D3-8B79-37D633B846F1}">
                  <asvg:svgBlip xmlns:asvg="http://schemas.microsoft.com/office/drawing/2016/SVG/main" r:embed="rId8"/>
                </a:ext>
              </a:extLst>
            </a:blip>
            <a:stretch>
              <a:fillRect/>
            </a:stretch>
          </a:blipFill>
        </p:spPr>
      </p:sp>
      <p:sp>
        <p:nvSpPr>
          <p:cNvPr id="12" name="Freeform 12"/>
          <p:cNvSpPr/>
          <p:nvPr/>
        </p:nvSpPr>
        <p:spPr>
          <a:xfrm>
            <a:off x="16370640" y="5134860"/>
            <a:ext cx="228420" cy="228420"/>
          </a:xfrm>
          <a:custGeom>
            <a:avLst/>
            <a:gdLst/>
            <a:ahLst/>
            <a:cxnLst/>
            <a:rect l="l" t="t" r="r" b="b"/>
            <a:pathLst>
              <a:path w="228420" h="228420">
                <a:moveTo>
                  <a:pt x="0" y="0"/>
                </a:moveTo>
                <a:lnTo>
                  <a:pt x="228420" y="0"/>
                </a:lnTo>
                <a:lnTo>
                  <a:pt x="228420" y="228420"/>
                </a:lnTo>
                <a:lnTo>
                  <a:pt x="0" y="228420"/>
                </a:lnTo>
                <a:lnTo>
                  <a:pt x="0" y="0"/>
                </a:lnTo>
                <a:close/>
              </a:path>
            </a:pathLst>
          </a:custGeom>
          <a:blipFill>
            <a:blip r:embed="rId7" cstate="print">
              <a:extLst>
                <a:ext uri="{96DAC541-7B7A-43D3-8B79-37D633B846F1}">
                  <asvg:svgBlip xmlns:asvg="http://schemas.microsoft.com/office/drawing/2016/SVG/main" r:embed="rId8"/>
                </a:ext>
              </a:extLst>
            </a:blip>
            <a:stretch>
              <a:fillRect/>
            </a:stretch>
          </a:blipFill>
        </p:spPr>
      </p:sp>
      <p:sp>
        <p:nvSpPr>
          <p:cNvPr id="13" name="Freeform 13"/>
          <p:cNvSpPr/>
          <p:nvPr/>
        </p:nvSpPr>
        <p:spPr>
          <a:xfrm>
            <a:off x="13388220" y="3920940"/>
            <a:ext cx="558360" cy="738720"/>
          </a:xfrm>
          <a:custGeom>
            <a:avLst/>
            <a:gdLst/>
            <a:ahLst/>
            <a:cxnLst/>
            <a:rect l="l" t="t" r="r" b="b"/>
            <a:pathLst>
              <a:path w="558360" h="738720">
                <a:moveTo>
                  <a:pt x="0" y="0"/>
                </a:moveTo>
                <a:lnTo>
                  <a:pt x="558360" y="0"/>
                </a:lnTo>
                <a:lnTo>
                  <a:pt x="558360" y="738720"/>
                </a:lnTo>
                <a:lnTo>
                  <a:pt x="0" y="73872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4" name="Freeform 14"/>
          <p:cNvSpPr/>
          <p:nvPr/>
        </p:nvSpPr>
        <p:spPr>
          <a:xfrm>
            <a:off x="4816800" y="5902200"/>
            <a:ext cx="794880" cy="671760"/>
          </a:xfrm>
          <a:custGeom>
            <a:avLst/>
            <a:gdLst/>
            <a:ahLst/>
            <a:cxnLst/>
            <a:rect l="l" t="t" r="r" b="b"/>
            <a:pathLst>
              <a:path w="794880" h="671760">
                <a:moveTo>
                  <a:pt x="0" y="0"/>
                </a:moveTo>
                <a:lnTo>
                  <a:pt x="794880" y="0"/>
                </a:lnTo>
                <a:lnTo>
                  <a:pt x="794880" y="671760"/>
                </a:lnTo>
                <a:lnTo>
                  <a:pt x="0" y="67176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5" name="Freeform 15"/>
          <p:cNvSpPr/>
          <p:nvPr/>
        </p:nvSpPr>
        <p:spPr>
          <a:xfrm>
            <a:off x="10646100" y="5886000"/>
            <a:ext cx="407160" cy="704160"/>
          </a:xfrm>
          <a:custGeom>
            <a:avLst/>
            <a:gdLst/>
            <a:ahLst/>
            <a:cxnLst/>
            <a:rect l="l" t="t" r="r" b="b"/>
            <a:pathLst>
              <a:path w="407160" h="704160">
                <a:moveTo>
                  <a:pt x="0" y="0"/>
                </a:moveTo>
                <a:lnTo>
                  <a:pt x="407160" y="0"/>
                </a:lnTo>
                <a:lnTo>
                  <a:pt x="407160" y="704160"/>
                </a:lnTo>
                <a:lnTo>
                  <a:pt x="0" y="70416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6" name="Freeform 16"/>
          <p:cNvSpPr/>
          <p:nvPr/>
        </p:nvSpPr>
        <p:spPr>
          <a:xfrm>
            <a:off x="7663680" y="3998160"/>
            <a:ext cx="736560" cy="585360"/>
          </a:xfrm>
          <a:custGeom>
            <a:avLst/>
            <a:gdLst/>
            <a:ahLst/>
            <a:cxnLst/>
            <a:rect l="l" t="t" r="r" b="b"/>
            <a:pathLst>
              <a:path w="736560" h="585360">
                <a:moveTo>
                  <a:pt x="0" y="0"/>
                </a:moveTo>
                <a:lnTo>
                  <a:pt x="736560" y="0"/>
                </a:lnTo>
                <a:lnTo>
                  <a:pt x="736560" y="585360"/>
                </a:lnTo>
                <a:lnTo>
                  <a:pt x="0" y="58536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17" name="Freeform 17"/>
          <p:cNvSpPr/>
          <p:nvPr/>
        </p:nvSpPr>
        <p:spPr>
          <a:xfrm>
            <a:off x="2015280" y="3903120"/>
            <a:ext cx="762480" cy="774900"/>
          </a:xfrm>
          <a:custGeom>
            <a:avLst/>
            <a:gdLst/>
            <a:ahLst/>
            <a:cxnLst/>
            <a:rect l="l" t="t" r="r" b="b"/>
            <a:pathLst>
              <a:path w="762480" h="774900">
                <a:moveTo>
                  <a:pt x="0" y="0"/>
                </a:moveTo>
                <a:lnTo>
                  <a:pt x="762480" y="0"/>
                </a:lnTo>
                <a:lnTo>
                  <a:pt x="762480" y="774900"/>
                </a:lnTo>
                <a:lnTo>
                  <a:pt x="0" y="774900"/>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18" name="Freeform 18"/>
          <p:cNvSpPr/>
          <p:nvPr/>
        </p:nvSpPr>
        <p:spPr>
          <a:xfrm>
            <a:off x="16320960" y="5952960"/>
            <a:ext cx="556200" cy="570240"/>
          </a:xfrm>
          <a:custGeom>
            <a:avLst/>
            <a:gdLst/>
            <a:ahLst/>
            <a:cxnLst/>
            <a:rect l="l" t="t" r="r" b="b"/>
            <a:pathLst>
              <a:path w="556200" h="570240">
                <a:moveTo>
                  <a:pt x="0" y="0"/>
                </a:moveTo>
                <a:lnTo>
                  <a:pt x="556200" y="0"/>
                </a:lnTo>
                <a:lnTo>
                  <a:pt x="556200" y="570240"/>
                </a:lnTo>
                <a:lnTo>
                  <a:pt x="0" y="570240"/>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sp>
        <p:nvSpPr>
          <p:cNvPr id="19" name="TextBox 19"/>
          <p:cNvSpPr txBox="1"/>
          <p:nvPr/>
        </p:nvSpPr>
        <p:spPr>
          <a:xfrm>
            <a:off x="1213020" y="6061560"/>
            <a:ext cx="2367000" cy="846386"/>
          </a:xfrm>
          <a:prstGeom prst="rect">
            <a:avLst/>
          </a:prstGeom>
        </p:spPr>
        <p:txBody>
          <a:bodyPr lIns="0" tIns="0" rIns="0" bIns="0" rtlCol="0" anchor="t">
            <a:spAutoFit/>
          </a:bodyPr>
          <a:lstStyle/>
          <a:p>
            <a:pPr algn="ctr" rtl="1">
              <a:lnSpc>
                <a:spcPts val="2160"/>
              </a:lnSpc>
            </a:pPr>
            <a:r>
              <a:rPr lang="fa-IR" sz="1800" spc="-1" dirty="0">
                <a:solidFill>
                  <a:srgbClr val="FFFFFF"/>
                </a:solidFill>
                <a:latin typeface="Arial"/>
                <a:cs typeface="B Nazanin" pitchFamily="2" charset="-78"/>
              </a:rPr>
              <a:t>ارائه پاورپوینت مدرنی را دریافت کنید که به زیبایی طراحی شده است.</a:t>
            </a:r>
            <a:endParaRPr lang="en-US" sz="1800" spc="-1" dirty="0">
              <a:solidFill>
                <a:srgbClr val="FFFFFF"/>
              </a:solidFill>
              <a:latin typeface="Arial"/>
              <a:cs typeface="B Nazanin" pitchFamily="2" charset="-78"/>
            </a:endParaRPr>
          </a:p>
        </p:txBody>
      </p:sp>
      <p:sp>
        <p:nvSpPr>
          <p:cNvPr id="20" name="TextBox 20"/>
          <p:cNvSpPr txBox="1"/>
          <p:nvPr/>
        </p:nvSpPr>
        <p:spPr>
          <a:xfrm>
            <a:off x="1213020" y="5735940"/>
            <a:ext cx="2367000" cy="282129"/>
          </a:xfrm>
          <a:prstGeom prst="rect">
            <a:avLst/>
          </a:prstGeom>
        </p:spPr>
        <p:txBody>
          <a:bodyPr lIns="0" tIns="0" rIns="0" bIns="0" rtlCol="0" anchor="t">
            <a:spAutoFit/>
          </a:bodyPr>
          <a:lstStyle/>
          <a:p>
            <a:pPr algn="ctr" rtl="1">
              <a:lnSpc>
                <a:spcPts val="2160"/>
              </a:lnSpc>
            </a:pPr>
            <a:r>
              <a:rPr lang="fa-IR" sz="1800" spc="-1" dirty="0">
                <a:solidFill>
                  <a:srgbClr val="FFFFFF"/>
                </a:solidFill>
                <a:latin typeface="Arial Bold"/>
                <a:cs typeface="B Nazanin" pitchFamily="2" charset="-78"/>
              </a:rPr>
              <a:t>متن شما در اینجا</a:t>
            </a:r>
            <a:endParaRPr lang="en-US" sz="1800" spc="-1" dirty="0">
              <a:solidFill>
                <a:srgbClr val="FFFFFF"/>
              </a:solidFill>
              <a:latin typeface="Arial Bold"/>
              <a:cs typeface="B Nazanin" pitchFamily="2" charset="-78"/>
            </a:endParaRPr>
          </a:p>
        </p:txBody>
      </p:sp>
      <p:sp>
        <p:nvSpPr>
          <p:cNvPr id="21" name="TextBox 21"/>
          <p:cNvSpPr txBox="1"/>
          <p:nvPr/>
        </p:nvSpPr>
        <p:spPr>
          <a:xfrm>
            <a:off x="6848460" y="6061560"/>
            <a:ext cx="2367000" cy="846386"/>
          </a:xfrm>
          <a:prstGeom prst="rect">
            <a:avLst/>
          </a:prstGeom>
        </p:spPr>
        <p:txBody>
          <a:bodyPr lIns="0" tIns="0" rIns="0" bIns="0" rtlCol="0" anchor="t">
            <a:spAutoFit/>
          </a:bodyPr>
          <a:lstStyle/>
          <a:p>
            <a:pPr algn="ctr" rtl="1">
              <a:lnSpc>
                <a:spcPts val="2160"/>
              </a:lnSpc>
            </a:pPr>
            <a:r>
              <a:rPr lang="fa-IR" sz="1800" spc="-1" dirty="0">
                <a:solidFill>
                  <a:srgbClr val="FFFFFF"/>
                </a:solidFill>
                <a:latin typeface="Arial"/>
                <a:cs typeface="B Nazanin" pitchFamily="2" charset="-78"/>
              </a:rPr>
              <a:t>ارائه پاورپوینت مدرنی را دریافت کنید که به زیبایی طراحی شده است.</a:t>
            </a:r>
            <a:endParaRPr lang="en-US" sz="1800" spc="-1" dirty="0">
              <a:solidFill>
                <a:srgbClr val="FFFFFF"/>
              </a:solidFill>
              <a:latin typeface="Arial"/>
              <a:cs typeface="B Nazanin" pitchFamily="2" charset="-78"/>
            </a:endParaRPr>
          </a:p>
        </p:txBody>
      </p:sp>
      <p:sp>
        <p:nvSpPr>
          <p:cNvPr id="22" name="TextBox 22"/>
          <p:cNvSpPr txBox="1"/>
          <p:nvPr/>
        </p:nvSpPr>
        <p:spPr>
          <a:xfrm>
            <a:off x="6848460" y="5735940"/>
            <a:ext cx="2367000" cy="282129"/>
          </a:xfrm>
          <a:prstGeom prst="rect">
            <a:avLst/>
          </a:prstGeom>
        </p:spPr>
        <p:txBody>
          <a:bodyPr lIns="0" tIns="0" rIns="0" bIns="0" rtlCol="0" anchor="t">
            <a:spAutoFit/>
          </a:bodyPr>
          <a:lstStyle/>
          <a:p>
            <a:pPr algn="ctr" rtl="1">
              <a:lnSpc>
                <a:spcPts val="2160"/>
              </a:lnSpc>
            </a:pPr>
            <a:r>
              <a:rPr lang="fa-IR" sz="1800" spc="-1" dirty="0">
                <a:solidFill>
                  <a:srgbClr val="FFFFFF"/>
                </a:solidFill>
                <a:latin typeface="Arial Bold"/>
                <a:cs typeface="B Nazanin" pitchFamily="2" charset="-78"/>
              </a:rPr>
              <a:t>متن شما در اینجا</a:t>
            </a:r>
            <a:endParaRPr lang="en-US" sz="1800" spc="-1" dirty="0">
              <a:solidFill>
                <a:srgbClr val="FFFFFF"/>
              </a:solidFill>
              <a:latin typeface="Arial Bold"/>
              <a:cs typeface="B Nazanin" pitchFamily="2" charset="-78"/>
            </a:endParaRPr>
          </a:p>
        </p:txBody>
      </p:sp>
      <p:sp>
        <p:nvSpPr>
          <p:cNvPr id="23" name="TextBox 23"/>
          <p:cNvSpPr txBox="1"/>
          <p:nvPr/>
        </p:nvSpPr>
        <p:spPr>
          <a:xfrm>
            <a:off x="12483900" y="6061560"/>
            <a:ext cx="2367000" cy="846386"/>
          </a:xfrm>
          <a:prstGeom prst="rect">
            <a:avLst/>
          </a:prstGeom>
        </p:spPr>
        <p:txBody>
          <a:bodyPr lIns="0" tIns="0" rIns="0" bIns="0" rtlCol="0" anchor="t">
            <a:spAutoFit/>
          </a:bodyPr>
          <a:lstStyle/>
          <a:p>
            <a:pPr algn="ctr" rtl="1">
              <a:lnSpc>
                <a:spcPts val="2160"/>
              </a:lnSpc>
            </a:pPr>
            <a:r>
              <a:rPr lang="fa-IR" sz="1800" spc="-1" dirty="0">
                <a:solidFill>
                  <a:srgbClr val="FFFFFF"/>
                </a:solidFill>
                <a:latin typeface="Arial"/>
                <a:cs typeface="B Nazanin" pitchFamily="2" charset="-78"/>
              </a:rPr>
              <a:t>ارائه پاورپوینت مدرنی را دریافت کنید که به زیبایی طراحی شده است.</a:t>
            </a:r>
            <a:endParaRPr lang="en-US" sz="1800" spc="-1" dirty="0">
              <a:solidFill>
                <a:srgbClr val="FFFFFF"/>
              </a:solidFill>
              <a:latin typeface="Arial"/>
              <a:cs typeface="B Nazanin" pitchFamily="2" charset="-78"/>
            </a:endParaRPr>
          </a:p>
        </p:txBody>
      </p:sp>
      <p:sp>
        <p:nvSpPr>
          <p:cNvPr id="24" name="TextBox 24"/>
          <p:cNvSpPr txBox="1"/>
          <p:nvPr/>
        </p:nvSpPr>
        <p:spPr>
          <a:xfrm>
            <a:off x="12483900" y="5735940"/>
            <a:ext cx="2367000" cy="282129"/>
          </a:xfrm>
          <a:prstGeom prst="rect">
            <a:avLst/>
          </a:prstGeom>
        </p:spPr>
        <p:txBody>
          <a:bodyPr lIns="0" tIns="0" rIns="0" bIns="0" rtlCol="0" anchor="t">
            <a:spAutoFit/>
          </a:bodyPr>
          <a:lstStyle/>
          <a:p>
            <a:pPr algn="ctr" rtl="1">
              <a:lnSpc>
                <a:spcPts val="2160"/>
              </a:lnSpc>
            </a:pPr>
            <a:r>
              <a:rPr lang="fa-IR" sz="1800" spc="-1" dirty="0">
                <a:solidFill>
                  <a:srgbClr val="FFFFFF"/>
                </a:solidFill>
                <a:latin typeface="Arial Bold"/>
                <a:cs typeface="B Nazanin" pitchFamily="2" charset="-78"/>
              </a:rPr>
              <a:t>متن شما در اینجا</a:t>
            </a:r>
            <a:endParaRPr lang="en-US" sz="1800" spc="-1" dirty="0">
              <a:solidFill>
                <a:srgbClr val="FFFFFF"/>
              </a:solidFill>
              <a:latin typeface="Arial Bold"/>
              <a:cs typeface="B Nazanin" pitchFamily="2" charset="-78"/>
            </a:endParaRPr>
          </a:p>
        </p:txBody>
      </p:sp>
      <p:sp>
        <p:nvSpPr>
          <p:cNvPr id="25" name="TextBox 25"/>
          <p:cNvSpPr txBox="1"/>
          <p:nvPr/>
        </p:nvSpPr>
        <p:spPr>
          <a:xfrm>
            <a:off x="4022100" y="3563520"/>
            <a:ext cx="2367000" cy="846386"/>
          </a:xfrm>
          <a:prstGeom prst="rect">
            <a:avLst/>
          </a:prstGeom>
        </p:spPr>
        <p:txBody>
          <a:bodyPr lIns="0" tIns="0" rIns="0" bIns="0" rtlCol="0" anchor="t">
            <a:spAutoFit/>
          </a:bodyPr>
          <a:lstStyle/>
          <a:p>
            <a:pPr algn="ctr" rtl="1">
              <a:lnSpc>
                <a:spcPts val="2160"/>
              </a:lnSpc>
            </a:pPr>
            <a:r>
              <a:rPr lang="fa-IR" sz="1800" spc="-1" dirty="0">
                <a:solidFill>
                  <a:srgbClr val="FFFFFF"/>
                </a:solidFill>
                <a:latin typeface="Arial"/>
                <a:cs typeface="B Nazanin" pitchFamily="2" charset="-78"/>
              </a:rPr>
              <a:t>ارائه پاورپوینت مدرنی را دریافت کنید که به زیبایی طراحی شده است.</a:t>
            </a:r>
            <a:endParaRPr lang="en-US" sz="1800" spc="-1" dirty="0">
              <a:solidFill>
                <a:srgbClr val="FFFFFF"/>
              </a:solidFill>
              <a:latin typeface="Arial"/>
              <a:cs typeface="B Nazanin" pitchFamily="2" charset="-78"/>
            </a:endParaRPr>
          </a:p>
        </p:txBody>
      </p:sp>
      <p:sp>
        <p:nvSpPr>
          <p:cNvPr id="26" name="TextBox 26"/>
          <p:cNvSpPr txBox="1"/>
          <p:nvPr/>
        </p:nvSpPr>
        <p:spPr>
          <a:xfrm>
            <a:off x="4022100" y="3237900"/>
            <a:ext cx="2367000" cy="282129"/>
          </a:xfrm>
          <a:prstGeom prst="rect">
            <a:avLst/>
          </a:prstGeom>
        </p:spPr>
        <p:txBody>
          <a:bodyPr lIns="0" tIns="0" rIns="0" bIns="0" rtlCol="0" anchor="t">
            <a:spAutoFit/>
          </a:bodyPr>
          <a:lstStyle/>
          <a:p>
            <a:pPr algn="ctr" rtl="1">
              <a:lnSpc>
                <a:spcPts val="2160"/>
              </a:lnSpc>
            </a:pPr>
            <a:r>
              <a:rPr lang="fa-IR" sz="1800" spc="-1" dirty="0">
                <a:solidFill>
                  <a:srgbClr val="FFFFFF"/>
                </a:solidFill>
                <a:latin typeface="Arial Bold"/>
                <a:cs typeface="B Nazanin" pitchFamily="2" charset="-78"/>
              </a:rPr>
              <a:t>متن شما در اینجا</a:t>
            </a:r>
            <a:endParaRPr lang="en-US" sz="1800" spc="-1" dirty="0">
              <a:solidFill>
                <a:srgbClr val="FFFFFF"/>
              </a:solidFill>
              <a:latin typeface="Arial Bold"/>
              <a:cs typeface="B Nazanin" pitchFamily="2" charset="-78"/>
            </a:endParaRPr>
          </a:p>
        </p:txBody>
      </p:sp>
      <p:sp>
        <p:nvSpPr>
          <p:cNvPr id="27" name="TextBox 27"/>
          <p:cNvSpPr txBox="1"/>
          <p:nvPr/>
        </p:nvSpPr>
        <p:spPr>
          <a:xfrm>
            <a:off x="9657540" y="3563520"/>
            <a:ext cx="2367000" cy="846386"/>
          </a:xfrm>
          <a:prstGeom prst="rect">
            <a:avLst/>
          </a:prstGeom>
        </p:spPr>
        <p:txBody>
          <a:bodyPr lIns="0" tIns="0" rIns="0" bIns="0" rtlCol="0" anchor="t">
            <a:spAutoFit/>
          </a:bodyPr>
          <a:lstStyle/>
          <a:p>
            <a:pPr algn="ctr" rtl="1">
              <a:lnSpc>
                <a:spcPts val="2160"/>
              </a:lnSpc>
            </a:pPr>
            <a:r>
              <a:rPr lang="fa-IR" sz="1800" spc="-1" dirty="0">
                <a:solidFill>
                  <a:srgbClr val="FFFFFF"/>
                </a:solidFill>
                <a:latin typeface="Arial"/>
                <a:cs typeface="B Nazanin" pitchFamily="2" charset="-78"/>
              </a:rPr>
              <a:t>ارائه پاورپوینت مدرنی را دریافت کنید که به زیبایی طراحی شده است.</a:t>
            </a:r>
            <a:endParaRPr lang="en-US" sz="1800" spc="-1" dirty="0">
              <a:solidFill>
                <a:srgbClr val="FFFFFF"/>
              </a:solidFill>
              <a:latin typeface="Arial"/>
              <a:cs typeface="B Nazanin" pitchFamily="2" charset="-78"/>
            </a:endParaRPr>
          </a:p>
        </p:txBody>
      </p:sp>
      <p:sp>
        <p:nvSpPr>
          <p:cNvPr id="28" name="TextBox 28"/>
          <p:cNvSpPr txBox="1"/>
          <p:nvPr/>
        </p:nvSpPr>
        <p:spPr>
          <a:xfrm>
            <a:off x="9657540" y="3237900"/>
            <a:ext cx="2367000" cy="282129"/>
          </a:xfrm>
          <a:prstGeom prst="rect">
            <a:avLst/>
          </a:prstGeom>
        </p:spPr>
        <p:txBody>
          <a:bodyPr lIns="0" tIns="0" rIns="0" bIns="0" rtlCol="0" anchor="t">
            <a:spAutoFit/>
          </a:bodyPr>
          <a:lstStyle/>
          <a:p>
            <a:pPr algn="ctr" rtl="1">
              <a:lnSpc>
                <a:spcPts val="2160"/>
              </a:lnSpc>
            </a:pPr>
            <a:r>
              <a:rPr lang="fa-IR" sz="1800" spc="-1" dirty="0">
                <a:solidFill>
                  <a:srgbClr val="FFFFFF"/>
                </a:solidFill>
                <a:latin typeface="Arial Bold"/>
                <a:cs typeface="B Nazanin" pitchFamily="2" charset="-78"/>
              </a:rPr>
              <a:t>متن شما در اینجا</a:t>
            </a:r>
            <a:endParaRPr lang="en-US" sz="1800" spc="-1" dirty="0">
              <a:solidFill>
                <a:srgbClr val="FFFFFF"/>
              </a:solidFill>
              <a:latin typeface="Arial Bold"/>
              <a:cs typeface="B Nazanin" pitchFamily="2" charset="-78"/>
            </a:endParaRPr>
          </a:p>
        </p:txBody>
      </p:sp>
      <p:sp>
        <p:nvSpPr>
          <p:cNvPr id="29" name="TextBox 29"/>
          <p:cNvSpPr txBox="1"/>
          <p:nvPr/>
        </p:nvSpPr>
        <p:spPr>
          <a:xfrm>
            <a:off x="15292980" y="3563520"/>
            <a:ext cx="2367000" cy="846386"/>
          </a:xfrm>
          <a:prstGeom prst="rect">
            <a:avLst/>
          </a:prstGeom>
        </p:spPr>
        <p:txBody>
          <a:bodyPr lIns="0" tIns="0" rIns="0" bIns="0" rtlCol="0" anchor="t">
            <a:spAutoFit/>
          </a:bodyPr>
          <a:lstStyle/>
          <a:p>
            <a:pPr algn="ctr" rtl="1">
              <a:lnSpc>
                <a:spcPts val="2160"/>
              </a:lnSpc>
            </a:pPr>
            <a:r>
              <a:rPr lang="fa-IR" sz="1800" spc="-1" dirty="0">
                <a:solidFill>
                  <a:srgbClr val="FFFFFF"/>
                </a:solidFill>
                <a:latin typeface="Arial"/>
                <a:cs typeface="B Nazanin" pitchFamily="2" charset="-78"/>
              </a:rPr>
              <a:t>ارائه پاورپوینت مدرنی را دریافت کنید که به زیبایی طراحی شده است.</a:t>
            </a:r>
            <a:endParaRPr lang="en-US" sz="1800" spc="-1" dirty="0">
              <a:solidFill>
                <a:srgbClr val="FFFFFF"/>
              </a:solidFill>
              <a:latin typeface="Arial"/>
              <a:cs typeface="B Nazanin" pitchFamily="2" charset="-78"/>
            </a:endParaRPr>
          </a:p>
        </p:txBody>
      </p:sp>
      <p:sp>
        <p:nvSpPr>
          <p:cNvPr id="30" name="TextBox 30"/>
          <p:cNvSpPr txBox="1"/>
          <p:nvPr/>
        </p:nvSpPr>
        <p:spPr>
          <a:xfrm>
            <a:off x="15292980" y="3237900"/>
            <a:ext cx="2367000" cy="282129"/>
          </a:xfrm>
          <a:prstGeom prst="rect">
            <a:avLst/>
          </a:prstGeom>
        </p:spPr>
        <p:txBody>
          <a:bodyPr lIns="0" tIns="0" rIns="0" bIns="0" rtlCol="0" anchor="t">
            <a:spAutoFit/>
          </a:bodyPr>
          <a:lstStyle/>
          <a:p>
            <a:pPr algn="ctr" rtl="1">
              <a:lnSpc>
                <a:spcPts val="2160"/>
              </a:lnSpc>
            </a:pPr>
            <a:r>
              <a:rPr lang="fa-IR" sz="1800" spc="-1" dirty="0">
                <a:solidFill>
                  <a:srgbClr val="FFFFFF"/>
                </a:solidFill>
                <a:latin typeface="Arial Bold"/>
                <a:cs typeface="B Nazanin" pitchFamily="2" charset="-78"/>
              </a:rPr>
              <a:t>متن شما در اینجا</a:t>
            </a:r>
            <a:endParaRPr lang="en-US" sz="1800" spc="-1" dirty="0">
              <a:solidFill>
                <a:srgbClr val="FFFFFF"/>
              </a:solidFill>
              <a:latin typeface="Arial Bold"/>
              <a:cs typeface="B Nazanin" pitchFamily="2" charset="-78"/>
            </a:endParaRPr>
          </a:p>
        </p:txBody>
      </p:sp>
      <p:sp>
        <p:nvSpPr>
          <p:cNvPr id="31" name="Freeform 31"/>
          <p:cNvSpPr/>
          <p:nvPr/>
        </p:nvSpPr>
        <p:spPr>
          <a:xfrm>
            <a:off x="0" y="-18360"/>
            <a:ext cx="3237300" cy="574560"/>
          </a:xfrm>
          <a:custGeom>
            <a:avLst/>
            <a:gdLst/>
            <a:ahLst/>
            <a:cxnLst/>
            <a:rect l="l" t="t" r="r" b="b"/>
            <a:pathLst>
              <a:path w="3237300" h="574560">
                <a:moveTo>
                  <a:pt x="0" y="0"/>
                </a:moveTo>
                <a:lnTo>
                  <a:pt x="3237300" y="0"/>
                </a:lnTo>
                <a:lnTo>
                  <a:pt x="3237300" y="574560"/>
                </a:lnTo>
                <a:lnTo>
                  <a:pt x="0" y="574560"/>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5660"/>
            <a:ext cx="18288180" cy="10302660"/>
          </a:xfrm>
          <a:custGeom>
            <a:avLst/>
            <a:gdLst/>
            <a:ahLst/>
            <a:cxnLst/>
            <a:rect l="l" t="t" r="r" b="b"/>
            <a:pathLst>
              <a:path w="18288180" h="10302660">
                <a:moveTo>
                  <a:pt x="0" y="0"/>
                </a:moveTo>
                <a:lnTo>
                  <a:pt x="18288180" y="0"/>
                </a:lnTo>
                <a:lnTo>
                  <a:pt x="18288180" y="10302660"/>
                </a:lnTo>
                <a:lnTo>
                  <a:pt x="0" y="103026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16166520" y="7791660"/>
            <a:ext cx="2114640" cy="2495340"/>
          </a:xfrm>
          <a:custGeom>
            <a:avLst/>
            <a:gdLst/>
            <a:ahLst/>
            <a:cxnLst/>
            <a:rect l="l" t="t" r="r" b="b"/>
            <a:pathLst>
              <a:path w="2114640" h="2495340">
                <a:moveTo>
                  <a:pt x="0" y="0"/>
                </a:moveTo>
                <a:lnTo>
                  <a:pt x="2114640" y="0"/>
                </a:lnTo>
                <a:lnTo>
                  <a:pt x="2114640" y="2495340"/>
                </a:lnTo>
                <a:lnTo>
                  <a:pt x="0" y="249534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TextBox 4"/>
          <p:cNvSpPr txBox="1"/>
          <p:nvPr/>
        </p:nvSpPr>
        <p:spPr>
          <a:xfrm>
            <a:off x="7841556" y="2098790"/>
            <a:ext cx="6460200" cy="282129"/>
          </a:xfrm>
          <a:prstGeom prst="rect">
            <a:avLst/>
          </a:prstGeom>
        </p:spPr>
        <p:txBody>
          <a:bodyPr lIns="0" tIns="0" rIns="0" bIns="0" rtlCol="0" anchor="t">
            <a:spAutoFit/>
          </a:bodyPr>
          <a:lstStyle/>
          <a:p>
            <a:pPr algn="r" rtl="1">
              <a:lnSpc>
                <a:spcPts val="2160"/>
              </a:lnSpc>
            </a:pPr>
            <a:r>
              <a:rPr lang="fa-IR" sz="1800" spc="-1" dirty="0">
                <a:solidFill>
                  <a:srgbClr val="FFFFFF"/>
                </a:solidFill>
                <a:latin typeface="Arial"/>
                <a:cs typeface="B Nazanin" pitchFamily="2" charset="-78"/>
              </a:rPr>
              <a:t>ارائه پاورپوینت مدرنی را دریافت کنید که به زیبایی طراحی شده است.</a:t>
            </a:r>
            <a:endParaRPr lang="en-US" sz="1800" spc="-1" dirty="0">
              <a:solidFill>
                <a:srgbClr val="FFFFFF"/>
              </a:solidFill>
              <a:latin typeface="Arial"/>
              <a:cs typeface="B Nazanin" pitchFamily="2" charset="-78"/>
            </a:endParaRPr>
          </a:p>
        </p:txBody>
      </p:sp>
      <p:sp>
        <p:nvSpPr>
          <p:cNvPr id="5" name="TextBox 5"/>
          <p:cNvSpPr txBox="1"/>
          <p:nvPr/>
        </p:nvSpPr>
        <p:spPr>
          <a:xfrm>
            <a:off x="7858116" y="1571600"/>
            <a:ext cx="6427080" cy="410369"/>
          </a:xfrm>
          <a:prstGeom prst="rect">
            <a:avLst/>
          </a:prstGeom>
        </p:spPr>
        <p:txBody>
          <a:bodyPr lIns="0" tIns="0" rIns="0" bIns="0" rtlCol="0" anchor="t">
            <a:spAutoFit/>
          </a:bodyPr>
          <a:lstStyle/>
          <a:p>
            <a:pPr algn="r" rtl="1">
              <a:lnSpc>
                <a:spcPts val="3240"/>
              </a:lnSpc>
            </a:pPr>
            <a:r>
              <a:rPr lang="fa-IR" sz="2700" spc="-1" dirty="0">
                <a:solidFill>
                  <a:srgbClr val="FFFFFF"/>
                </a:solidFill>
                <a:latin typeface="Arial Bold"/>
                <a:cs typeface="B Nazanin" pitchFamily="2" charset="-78"/>
              </a:rPr>
              <a:t>مطالب در اینجا</a:t>
            </a:r>
            <a:endParaRPr lang="en-US" sz="2700" spc="-1" dirty="0">
              <a:solidFill>
                <a:srgbClr val="FFFFFF"/>
              </a:solidFill>
              <a:latin typeface="Arial Bold"/>
              <a:cs typeface="B Nazanin" pitchFamily="2" charset="-78"/>
            </a:endParaRPr>
          </a:p>
        </p:txBody>
      </p:sp>
      <p:sp>
        <p:nvSpPr>
          <p:cNvPr id="6" name="TextBox 6"/>
          <p:cNvSpPr txBox="1"/>
          <p:nvPr/>
        </p:nvSpPr>
        <p:spPr>
          <a:xfrm>
            <a:off x="6068556" y="1750925"/>
            <a:ext cx="1220940" cy="641201"/>
          </a:xfrm>
          <a:prstGeom prst="rect">
            <a:avLst/>
          </a:prstGeom>
        </p:spPr>
        <p:txBody>
          <a:bodyPr lIns="0" tIns="0" rIns="0" bIns="0" rtlCol="0" anchor="t">
            <a:spAutoFit/>
          </a:bodyPr>
          <a:lstStyle/>
          <a:p>
            <a:pPr algn="ctr" rtl="1">
              <a:lnSpc>
                <a:spcPts val="5040"/>
              </a:lnSpc>
            </a:pPr>
            <a:r>
              <a:rPr lang="en-US" sz="4200" spc="-1">
                <a:solidFill>
                  <a:srgbClr val="FFFFFF"/>
                </a:solidFill>
                <a:latin typeface="Arial Bold"/>
                <a:cs typeface="B Nazanin" pitchFamily="2" charset="-78"/>
              </a:rPr>
              <a:t>01</a:t>
            </a:r>
          </a:p>
        </p:txBody>
      </p:sp>
      <p:sp>
        <p:nvSpPr>
          <p:cNvPr id="7" name="Freeform 7"/>
          <p:cNvSpPr/>
          <p:nvPr/>
        </p:nvSpPr>
        <p:spPr>
          <a:xfrm>
            <a:off x="5960556" y="1464770"/>
            <a:ext cx="1436940" cy="1436940"/>
          </a:xfrm>
          <a:custGeom>
            <a:avLst/>
            <a:gdLst/>
            <a:ahLst/>
            <a:cxnLst/>
            <a:rect l="l" t="t" r="r" b="b"/>
            <a:pathLst>
              <a:path w="1436940" h="1436940">
                <a:moveTo>
                  <a:pt x="0" y="0"/>
                </a:moveTo>
                <a:lnTo>
                  <a:pt x="1436940" y="0"/>
                </a:lnTo>
                <a:lnTo>
                  <a:pt x="1436940" y="1436940"/>
                </a:lnTo>
                <a:lnTo>
                  <a:pt x="0" y="143694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8" name="TextBox 8"/>
          <p:cNvSpPr txBox="1"/>
          <p:nvPr/>
        </p:nvSpPr>
        <p:spPr>
          <a:xfrm>
            <a:off x="8697456" y="4258250"/>
            <a:ext cx="6460200" cy="282129"/>
          </a:xfrm>
          <a:prstGeom prst="rect">
            <a:avLst/>
          </a:prstGeom>
        </p:spPr>
        <p:txBody>
          <a:bodyPr lIns="0" tIns="0" rIns="0" bIns="0" rtlCol="0" anchor="t">
            <a:spAutoFit/>
          </a:bodyPr>
          <a:lstStyle/>
          <a:p>
            <a:pPr algn="r" rtl="1">
              <a:lnSpc>
                <a:spcPts val="2160"/>
              </a:lnSpc>
            </a:pPr>
            <a:r>
              <a:rPr lang="fa-IR" sz="1800" spc="-1" dirty="0">
                <a:solidFill>
                  <a:srgbClr val="FFFFFF"/>
                </a:solidFill>
                <a:latin typeface="Arial"/>
                <a:cs typeface="B Nazanin" pitchFamily="2" charset="-78"/>
              </a:rPr>
              <a:t>ارائه پاورپوینت مدرنی را دریافت کنید که به زیبایی طراحی شده است.</a:t>
            </a:r>
            <a:endParaRPr lang="en-US" sz="1800" spc="-1" dirty="0">
              <a:solidFill>
                <a:srgbClr val="FFFFFF"/>
              </a:solidFill>
              <a:latin typeface="Arial"/>
              <a:cs typeface="B Nazanin" pitchFamily="2" charset="-78"/>
            </a:endParaRPr>
          </a:p>
        </p:txBody>
      </p:sp>
      <p:sp>
        <p:nvSpPr>
          <p:cNvPr id="9" name="TextBox 9"/>
          <p:cNvSpPr txBox="1"/>
          <p:nvPr/>
        </p:nvSpPr>
        <p:spPr>
          <a:xfrm>
            <a:off x="8714016" y="3731060"/>
            <a:ext cx="6427080" cy="410369"/>
          </a:xfrm>
          <a:prstGeom prst="rect">
            <a:avLst/>
          </a:prstGeom>
        </p:spPr>
        <p:txBody>
          <a:bodyPr lIns="0" tIns="0" rIns="0" bIns="0" rtlCol="0" anchor="t">
            <a:spAutoFit/>
          </a:bodyPr>
          <a:lstStyle/>
          <a:p>
            <a:pPr algn="r" rtl="1">
              <a:lnSpc>
                <a:spcPts val="3240"/>
              </a:lnSpc>
            </a:pPr>
            <a:r>
              <a:rPr lang="fa-IR" sz="2700" spc="-1" dirty="0">
                <a:solidFill>
                  <a:srgbClr val="FFFFFF"/>
                </a:solidFill>
                <a:latin typeface="Arial Bold"/>
                <a:cs typeface="B Nazanin" pitchFamily="2" charset="-78"/>
              </a:rPr>
              <a:t>مطالب در اینجا</a:t>
            </a:r>
            <a:endParaRPr lang="en-US" sz="2700" spc="-1" dirty="0">
              <a:solidFill>
                <a:srgbClr val="FFFFFF"/>
              </a:solidFill>
              <a:latin typeface="Arial Bold"/>
              <a:cs typeface="B Nazanin" pitchFamily="2" charset="-78"/>
            </a:endParaRPr>
          </a:p>
        </p:txBody>
      </p:sp>
      <p:sp>
        <p:nvSpPr>
          <p:cNvPr id="10" name="TextBox 10"/>
          <p:cNvSpPr txBox="1"/>
          <p:nvPr/>
        </p:nvSpPr>
        <p:spPr>
          <a:xfrm>
            <a:off x="6963876" y="3910385"/>
            <a:ext cx="1220940" cy="641201"/>
          </a:xfrm>
          <a:prstGeom prst="rect">
            <a:avLst/>
          </a:prstGeom>
        </p:spPr>
        <p:txBody>
          <a:bodyPr lIns="0" tIns="0" rIns="0" bIns="0" rtlCol="0" anchor="t">
            <a:spAutoFit/>
          </a:bodyPr>
          <a:lstStyle/>
          <a:p>
            <a:pPr algn="ctr" rtl="1">
              <a:lnSpc>
                <a:spcPts val="5040"/>
              </a:lnSpc>
            </a:pPr>
            <a:r>
              <a:rPr lang="en-US" sz="4200" spc="-1">
                <a:solidFill>
                  <a:srgbClr val="FFFFFF"/>
                </a:solidFill>
                <a:latin typeface="Arial Bold"/>
                <a:cs typeface="B Nazanin" pitchFamily="2" charset="-78"/>
              </a:rPr>
              <a:t>02</a:t>
            </a:r>
          </a:p>
        </p:txBody>
      </p:sp>
      <p:sp>
        <p:nvSpPr>
          <p:cNvPr id="11" name="Freeform 11"/>
          <p:cNvSpPr/>
          <p:nvPr/>
        </p:nvSpPr>
        <p:spPr>
          <a:xfrm>
            <a:off x="6855876" y="3624230"/>
            <a:ext cx="1436940" cy="1436940"/>
          </a:xfrm>
          <a:custGeom>
            <a:avLst/>
            <a:gdLst/>
            <a:ahLst/>
            <a:cxnLst/>
            <a:rect l="l" t="t" r="r" b="b"/>
            <a:pathLst>
              <a:path w="1436940" h="1436940">
                <a:moveTo>
                  <a:pt x="0" y="0"/>
                </a:moveTo>
                <a:lnTo>
                  <a:pt x="1436940" y="0"/>
                </a:lnTo>
                <a:lnTo>
                  <a:pt x="1436940" y="1436940"/>
                </a:lnTo>
                <a:lnTo>
                  <a:pt x="0" y="143694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2" name="TextBox 12"/>
          <p:cNvSpPr txBox="1"/>
          <p:nvPr/>
        </p:nvSpPr>
        <p:spPr>
          <a:xfrm>
            <a:off x="9553356" y="6417170"/>
            <a:ext cx="6460200" cy="282129"/>
          </a:xfrm>
          <a:prstGeom prst="rect">
            <a:avLst/>
          </a:prstGeom>
        </p:spPr>
        <p:txBody>
          <a:bodyPr lIns="0" tIns="0" rIns="0" bIns="0" rtlCol="0" anchor="t">
            <a:spAutoFit/>
          </a:bodyPr>
          <a:lstStyle/>
          <a:p>
            <a:pPr algn="r" rtl="1">
              <a:lnSpc>
                <a:spcPts val="2160"/>
              </a:lnSpc>
            </a:pPr>
            <a:r>
              <a:rPr lang="fa-IR" sz="1800" spc="-1" dirty="0">
                <a:solidFill>
                  <a:srgbClr val="FFFFFF"/>
                </a:solidFill>
                <a:latin typeface="Arial"/>
                <a:cs typeface="B Nazanin" pitchFamily="2" charset="-78"/>
              </a:rPr>
              <a:t>ارائه پاورپوینت مدرنی را دریافت کنید که به زیبایی طراحی شده است.</a:t>
            </a:r>
            <a:endParaRPr lang="en-US" sz="1800" spc="-1" dirty="0">
              <a:solidFill>
                <a:srgbClr val="FFFFFF"/>
              </a:solidFill>
              <a:latin typeface="Arial Bold"/>
              <a:cs typeface="B Nazanin" pitchFamily="2" charset="-78"/>
            </a:endParaRPr>
          </a:p>
        </p:txBody>
      </p:sp>
      <p:sp>
        <p:nvSpPr>
          <p:cNvPr id="13" name="TextBox 13"/>
          <p:cNvSpPr txBox="1"/>
          <p:nvPr/>
        </p:nvSpPr>
        <p:spPr>
          <a:xfrm>
            <a:off x="9569916" y="5890520"/>
            <a:ext cx="6427080" cy="410369"/>
          </a:xfrm>
          <a:prstGeom prst="rect">
            <a:avLst/>
          </a:prstGeom>
        </p:spPr>
        <p:txBody>
          <a:bodyPr lIns="0" tIns="0" rIns="0" bIns="0" rtlCol="0" anchor="t">
            <a:spAutoFit/>
          </a:bodyPr>
          <a:lstStyle/>
          <a:p>
            <a:pPr algn="r" rtl="1">
              <a:lnSpc>
                <a:spcPts val="3240"/>
              </a:lnSpc>
            </a:pPr>
            <a:r>
              <a:rPr lang="fa-IR" sz="2700" spc="-1" dirty="0">
                <a:solidFill>
                  <a:srgbClr val="FFFFFF"/>
                </a:solidFill>
                <a:latin typeface="Arial Bold"/>
                <a:cs typeface="B Nazanin" pitchFamily="2" charset="-78"/>
              </a:rPr>
              <a:t>مطالب در اینجا</a:t>
            </a:r>
            <a:endParaRPr lang="en-US" sz="2700" spc="-1" dirty="0">
              <a:solidFill>
                <a:srgbClr val="FFFFFF"/>
              </a:solidFill>
              <a:latin typeface="Arial Bold"/>
              <a:cs typeface="B Nazanin" pitchFamily="2" charset="-78"/>
            </a:endParaRPr>
          </a:p>
        </p:txBody>
      </p:sp>
      <p:sp>
        <p:nvSpPr>
          <p:cNvPr id="14" name="TextBox 14"/>
          <p:cNvSpPr txBox="1"/>
          <p:nvPr/>
        </p:nvSpPr>
        <p:spPr>
          <a:xfrm>
            <a:off x="7819776" y="6069845"/>
            <a:ext cx="1220940" cy="641201"/>
          </a:xfrm>
          <a:prstGeom prst="rect">
            <a:avLst/>
          </a:prstGeom>
        </p:spPr>
        <p:txBody>
          <a:bodyPr lIns="0" tIns="0" rIns="0" bIns="0" rtlCol="0" anchor="t">
            <a:spAutoFit/>
          </a:bodyPr>
          <a:lstStyle/>
          <a:p>
            <a:pPr algn="ctr" rtl="1">
              <a:lnSpc>
                <a:spcPts val="5040"/>
              </a:lnSpc>
            </a:pPr>
            <a:r>
              <a:rPr lang="en-US" sz="4200" spc="-1">
                <a:solidFill>
                  <a:srgbClr val="FFFFFF"/>
                </a:solidFill>
                <a:latin typeface="Arial Bold"/>
                <a:cs typeface="B Nazanin" pitchFamily="2" charset="-78"/>
              </a:rPr>
              <a:t>03</a:t>
            </a:r>
          </a:p>
        </p:txBody>
      </p:sp>
      <p:sp>
        <p:nvSpPr>
          <p:cNvPr id="15" name="Freeform 15"/>
          <p:cNvSpPr/>
          <p:nvPr/>
        </p:nvSpPr>
        <p:spPr>
          <a:xfrm>
            <a:off x="7711776" y="5783690"/>
            <a:ext cx="1436940" cy="1436940"/>
          </a:xfrm>
          <a:custGeom>
            <a:avLst/>
            <a:gdLst/>
            <a:ahLst/>
            <a:cxnLst/>
            <a:rect l="l" t="t" r="r" b="b"/>
            <a:pathLst>
              <a:path w="1436940" h="1436940">
                <a:moveTo>
                  <a:pt x="0" y="0"/>
                </a:moveTo>
                <a:lnTo>
                  <a:pt x="1436940" y="0"/>
                </a:lnTo>
                <a:lnTo>
                  <a:pt x="1436940" y="1436940"/>
                </a:lnTo>
                <a:lnTo>
                  <a:pt x="0" y="143694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6" name="TextBox 16"/>
          <p:cNvSpPr txBox="1"/>
          <p:nvPr/>
        </p:nvSpPr>
        <p:spPr>
          <a:xfrm>
            <a:off x="10409256" y="8576630"/>
            <a:ext cx="6209678" cy="282129"/>
          </a:xfrm>
          <a:prstGeom prst="rect">
            <a:avLst/>
          </a:prstGeom>
        </p:spPr>
        <p:txBody>
          <a:bodyPr wrap="square" lIns="0" tIns="0" rIns="0" bIns="0" rtlCol="0" anchor="t">
            <a:spAutoFit/>
          </a:bodyPr>
          <a:lstStyle/>
          <a:p>
            <a:pPr algn="r" rtl="1">
              <a:lnSpc>
                <a:spcPts val="2160"/>
              </a:lnSpc>
            </a:pPr>
            <a:r>
              <a:rPr lang="fa-IR" sz="1800" spc="-1" dirty="0">
                <a:solidFill>
                  <a:srgbClr val="FFFFFF"/>
                </a:solidFill>
                <a:latin typeface="Arial"/>
                <a:cs typeface="B Nazanin" pitchFamily="2" charset="-78"/>
              </a:rPr>
              <a:t>ارائه پاورپوینت مدرنی را دریافت کنید که به زیبایی طراحی شده است.</a:t>
            </a:r>
            <a:endParaRPr lang="en-US" sz="1800" spc="-1" dirty="0">
              <a:solidFill>
                <a:srgbClr val="FFFFFF"/>
              </a:solidFill>
              <a:latin typeface="Arial"/>
              <a:cs typeface="B Nazanin" pitchFamily="2" charset="-78"/>
            </a:endParaRPr>
          </a:p>
        </p:txBody>
      </p:sp>
      <p:sp>
        <p:nvSpPr>
          <p:cNvPr id="17" name="TextBox 17"/>
          <p:cNvSpPr txBox="1"/>
          <p:nvPr/>
        </p:nvSpPr>
        <p:spPr>
          <a:xfrm>
            <a:off x="10425816" y="8049980"/>
            <a:ext cx="6427080" cy="410369"/>
          </a:xfrm>
          <a:prstGeom prst="rect">
            <a:avLst/>
          </a:prstGeom>
        </p:spPr>
        <p:txBody>
          <a:bodyPr lIns="0" tIns="0" rIns="0" bIns="0" rtlCol="0" anchor="t">
            <a:spAutoFit/>
          </a:bodyPr>
          <a:lstStyle/>
          <a:p>
            <a:pPr algn="r" rtl="1">
              <a:lnSpc>
                <a:spcPts val="3240"/>
              </a:lnSpc>
            </a:pPr>
            <a:r>
              <a:rPr lang="fa-IR" sz="2700" spc="-1" dirty="0">
                <a:solidFill>
                  <a:srgbClr val="FFFFFF"/>
                </a:solidFill>
                <a:latin typeface="Arial Bold"/>
                <a:cs typeface="B Nazanin" pitchFamily="2" charset="-78"/>
              </a:rPr>
              <a:t>مطالب در اینجا</a:t>
            </a:r>
            <a:endParaRPr lang="en-US" sz="2700" spc="-1" dirty="0">
              <a:solidFill>
                <a:srgbClr val="FFFFFF"/>
              </a:solidFill>
              <a:latin typeface="Arial Bold"/>
              <a:cs typeface="B Nazanin" pitchFamily="2" charset="-78"/>
            </a:endParaRPr>
          </a:p>
        </p:txBody>
      </p:sp>
      <p:sp>
        <p:nvSpPr>
          <p:cNvPr id="18" name="TextBox 18"/>
          <p:cNvSpPr txBox="1"/>
          <p:nvPr/>
        </p:nvSpPr>
        <p:spPr>
          <a:xfrm>
            <a:off x="8675676" y="8229305"/>
            <a:ext cx="1220940" cy="641201"/>
          </a:xfrm>
          <a:prstGeom prst="rect">
            <a:avLst/>
          </a:prstGeom>
        </p:spPr>
        <p:txBody>
          <a:bodyPr lIns="0" tIns="0" rIns="0" bIns="0" rtlCol="0" anchor="t">
            <a:spAutoFit/>
          </a:bodyPr>
          <a:lstStyle/>
          <a:p>
            <a:pPr algn="ctr" rtl="1">
              <a:lnSpc>
                <a:spcPts val="5040"/>
              </a:lnSpc>
            </a:pPr>
            <a:r>
              <a:rPr lang="en-US" sz="4200" spc="-1">
                <a:solidFill>
                  <a:srgbClr val="FFFFFF"/>
                </a:solidFill>
                <a:latin typeface="Arial Bold"/>
                <a:cs typeface="B Nazanin" pitchFamily="2" charset="-78"/>
              </a:rPr>
              <a:t>04</a:t>
            </a:r>
          </a:p>
        </p:txBody>
      </p:sp>
      <p:sp>
        <p:nvSpPr>
          <p:cNvPr id="19" name="Freeform 19"/>
          <p:cNvSpPr/>
          <p:nvPr/>
        </p:nvSpPr>
        <p:spPr>
          <a:xfrm>
            <a:off x="8567676" y="7943150"/>
            <a:ext cx="1436940" cy="1436940"/>
          </a:xfrm>
          <a:custGeom>
            <a:avLst/>
            <a:gdLst/>
            <a:ahLst/>
            <a:cxnLst/>
            <a:rect l="l" t="t" r="r" b="b"/>
            <a:pathLst>
              <a:path w="1436940" h="1436940">
                <a:moveTo>
                  <a:pt x="0" y="0"/>
                </a:moveTo>
                <a:lnTo>
                  <a:pt x="1436940" y="0"/>
                </a:lnTo>
                <a:lnTo>
                  <a:pt x="1436940" y="1436940"/>
                </a:lnTo>
                <a:lnTo>
                  <a:pt x="0" y="143694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0" name="TextBox 20"/>
          <p:cNvSpPr txBox="1"/>
          <p:nvPr/>
        </p:nvSpPr>
        <p:spPr>
          <a:xfrm>
            <a:off x="920880" y="618900"/>
            <a:ext cx="4659840" cy="2769989"/>
          </a:xfrm>
          <a:prstGeom prst="rect">
            <a:avLst/>
          </a:prstGeom>
        </p:spPr>
        <p:txBody>
          <a:bodyPr lIns="0" tIns="0" rIns="0" bIns="0" rtlCol="0" anchor="t">
            <a:spAutoFit/>
          </a:bodyPr>
          <a:lstStyle/>
          <a:p>
            <a:pPr algn="ctr" rtl="1">
              <a:lnSpc>
                <a:spcPts val="10800"/>
              </a:lnSpc>
            </a:pPr>
            <a:r>
              <a:rPr lang="fa-IR" sz="9000" spc="-1" dirty="0">
                <a:solidFill>
                  <a:srgbClr val="FFFFFF"/>
                </a:solidFill>
                <a:latin typeface="Arimo Bold"/>
                <a:cs typeface="B Nazanin" pitchFamily="2" charset="-78"/>
              </a:rPr>
              <a:t>سبک </a:t>
            </a:r>
            <a:endParaRPr lang="en-US" sz="9000" spc="-1" dirty="0">
              <a:solidFill>
                <a:srgbClr val="FFFFFF"/>
              </a:solidFill>
              <a:latin typeface="Arimo Bold"/>
              <a:cs typeface="B Nazanin" pitchFamily="2" charset="-78"/>
            </a:endParaRPr>
          </a:p>
          <a:p>
            <a:pPr algn="ctr" rtl="1">
              <a:lnSpc>
                <a:spcPts val="10800"/>
              </a:lnSpc>
            </a:pPr>
            <a:r>
              <a:rPr lang="fa-IR" sz="9000" spc="-1" dirty="0">
                <a:solidFill>
                  <a:srgbClr val="FFFFFF"/>
                </a:solidFill>
                <a:latin typeface="Arimo Bold"/>
                <a:cs typeface="B Nazanin" pitchFamily="2" charset="-78"/>
              </a:rPr>
              <a:t>دستور کار</a:t>
            </a:r>
            <a:endParaRPr lang="en-US" sz="9000" spc="-1" dirty="0">
              <a:solidFill>
                <a:srgbClr val="FFFFFF"/>
              </a:solidFill>
              <a:latin typeface="Arimo Bold"/>
              <a:cs typeface="B Nazanin" pitchFamily="2" charset="-78"/>
            </a:endParaRPr>
          </a:p>
        </p:txBody>
      </p:sp>
      <p:sp>
        <p:nvSpPr>
          <p:cNvPr id="21" name="Freeform 21"/>
          <p:cNvSpPr/>
          <p:nvPr/>
        </p:nvSpPr>
        <p:spPr>
          <a:xfrm>
            <a:off x="2681100" y="2471580"/>
            <a:ext cx="4938840" cy="7815420"/>
          </a:xfrm>
          <a:custGeom>
            <a:avLst/>
            <a:gdLst/>
            <a:ahLst/>
            <a:cxnLst/>
            <a:rect l="l" t="t" r="r" b="b"/>
            <a:pathLst>
              <a:path w="4938840" h="7815420">
                <a:moveTo>
                  <a:pt x="0" y="0"/>
                </a:moveTo>
                <a:lnTo>
                  <a:pt x="4938840" y="0"/>
                </a:lnTo>
                <a:lnTo>
                  <a:pt x="4938840" y="7815420"/>
                </a:lnTo>
                <a:lnTo>
                  <a:pt x="0" y="781542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2" name="Freeform 22"/>
          <p:cNvSpPr/>
          <p:nvPr/>
        </p:nvSpPr>
        <p:spPr>
          <a:xfrm>
            <a:off x="2685960" y="4834080"/>
            <a:ext cx="3448980" cy="5466960"/>
          </a:xfrm>
          <a:custGeom>
            <a:avLst/>
            <a:gdLst/>
            <a:ahLst/>
            <a:cxnLst/>
            <a:rect l="l" t="t" r="r" b="b"/>
            <a:pathLst>
              <a:path w="3448980" h="5466960">
                <a:moveTo>
                  <a:pt x="0" y="0"/>
                </a:moveTo>
                <a:lnTo>
                  <a:pt x="3448980" y="0"/>
                </a:lnTo>
                <a:lnTo>
                  <a:pt x="3448980" y="5466960"/>
                </a:lnTo>
                <a:lnTo>
                  <a:pt x="0" y="5466960"/>
                </a:lnTo>
                <a:lnTo>
                  <a:pt x="0" y="0"/>
                </a:lnTo>
                <a:close/>
              </a:path>
            </a:pathLst>
          </a:custGeom>
          <a:blipFill>
            <a:blip r:embed="rId11" cstate="print">
              <a:extLst>
                <a:ext uri="{96DAC541-7B7A-43D3-8B79-37D633B846F1}">
                  <asvg:svgBlip xmlns:asvg="http://schemas.microsoft.com/office/drawing/2016/SVG/main" r:embed="rId12"/>
                </a:ext>
              </a:extLst>
            </a:blip>
            <a:stretch>
              <a:fillRect/>
            </a:stretch>
          </a:blipFill>
        </p:spPr>
      </p:sp>
      <p:sp>
        <p:nvSpPr>
          <p:cNvPr id="23" name="Freeform 23"/>
          <p:cNvSpPr/>
          <p:nvPr/>
        </p:nvSpPr>
        <p:spPr>
          <a:xfrm>
            <a:off x="0" y="-18360"/>
            <a:ext cx="3237300" cy="574560"/>
          </a:xfrm>
          <a:custGeom>
            <a:avLst/>
            <a:gdLst/>
            <a:ahLst/>
            <a:cxnLst/>
            <a:rect l="l" t="t" r="r" b="b"/>
            <a:pathLst>
              <a:path w="3237300" h="574560">
                <a:moveTo>
                  <a:pt x="0" y="0"/>
                </a:moveTo>
                <a:lnTo>
                  <a:pt x="3237300" y="0"/>
                </a:lnTo>
                <a:lnTo>
                  <a:pt x="3237300" y="574560"/>
                </a:lnTo>
                <a:lnTo>
                  <a:pt x="0" y="57456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5660"/>
            <a:ext cx="18288180" cy="10302660"/>
          </a:xfrm>
          <a:custGeom>
            <a:avLst/>
            <a:gdLst/>
            <a:ahLst/>
            <a:cxnLst/>
            <a:rect l="l" t="t" r="r" b="b"/>
            <a:pathLst>
              <a:path w="18288180" h="10302660">
                <a:moveTo>
                  <a:pt x="0" y="0"/>
                </a:moveTo>
                <a:lnTo>
                  <a:pt x="18288180" y="0"/>
                </a:lnTo>
                <a:lnTo>
                  <a:pt x="18288180" y="10302660"/>
                </a:lnTo>
                <a:lnTo>
                  <a:pt x="0" y="103026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16166520" y="7791660"/>
            <a:ext cx="2114640" cy="2495340"/>
          </a:xfrm>
          <a:custGeom>
            <a:avLst/>
            <a:gdLst/>
            <a:ahLst/>
            <a:cxnLst/>
            <a:rect l="l" t="t" r="r" b="b"/>
            <a:pathLst>
              <a:path w="2114640" h="2495340">
                <a:moveTo>
                  <a:pt x="0" y="0"/>
                </a:moveTo>
                <a:lnTo>
                  <a:pt x="2114640" y="0"/>
                </a:lnTo>
                <a:lnTo>
                  <a:pt x="2114640" y="2495340"/>
                </a:lnTo>
                <a:lnTo>
                  <a:pt x="0" y="249534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TextBox 4"/>
          <p:cNvSpPr txBox="1"/>
          <p:nvPr/>
        </p:nvSpPr>
        <p:spPr>
          <a:xfrm>
            <a:off x="6717060" y="570135"/>
            <a:ext cx="4652640" cy="606256"/>
          </a:xfrm>
          <a:prstGeom prst="rect">
            <a:avLst/>
          </a:prstGeom>
        </p:spPr>
        <p:txBody>
          <a:bodyPr lIns="0" tIns="0" rIns="0" bIns="0" rtlCol="0" anchor="t">
            <a:spAutoFit/>
          </a:bodyPr>
          <a:lstStyle/>
          <a:p>
            <a:pPr algn="ctr" rtl="1">
              <a:lnSpc>
                <a:spcPts val="4600"/>
              </a:lnSpc>
            </a:pPr>
            <a:r>
              <a:rPr lang="fa-IR" sz="4259" spc="-1" dirty="0">
                <a:solidFill>
                  <a:srgbClr val="FFFFFF"/>
                </a:solidFill>
                <a:latin typeface="Arial Bold"/>
                <a:cs typeface="B Nazanin" pitchFamily="2" charset="-78"/>
              </a:rPr>
              <a:t>سبک اینفوگرافیک</a:t>
            </a:r>
            <a:endParaRPr lang="en-US" sz="4259" spc="-1" dirty="0">
              <a:solidFill>
                <a:srgbClr val="FFFFFF"/>
              </a:solidFill>
              <a:latin typeface="Arial Bold"/>
              <a:cs typeface="B Nazanin" pitchFamily="2" charset="-78"/>
            </a:endParaRPr>
          </a:p>
        </p:txBody>
      </p:sp>
      <p:sp>
        <p:nvSpPr>
          <p:cNvPr id="5" name="TextBox 5"/>
          <p:cNvSpPr txBox="1"/>
          <p:nvPr/>
        </p:nvSpPr>
        <p:spPr>
          <a:xfrm>
            <a:off x="13029660" y="2870700"/>
            <a:ext cx="4015800" cy="282129"/>
          </a:xfrm>
          <a:prstGeom prst="rect">
            <a:avLst/>
          </a:prstGeom>
        </p:spPr>
        <p:txBody>
          <a:bodyPr lIns="0" tIns="0" rIns="0" bIns="0" rtlCol="0" anchor="t">
            <a:spAutoFit/>
          </a:bodyPr>
          <a:lstStyle/>
          <a:p>
            <a:pPr algn="ctr" rtl="1">
              <a:lnSpc>
                <a:spcPts val="2160"/>
              </a:lnSpc>
            </a:pPr>
            <a:r>
              <a:rPr lang="fa-IR" sz="1800" spc="-1" dirty="0">
                <a:solidFill>
                  <a:srgbClr val="FFFFFF"/>
                </a:solidFill>
                <a:latin typeface="Arial Bold"/>
                <a:cs typeface="B Nazanin" pitchFamily="2" charset="-78"/>
              </a:rPr>
              <a:t>محتوا در اینجا</a:t>
            </a:r>
            <a:endParaRPr lang="en-US" sz="1800" spc="-1" dirty="0">
              <a:solidFill>
                <a:srgbClr val="FFFFFF"/>
              </a:solidFill>
              <a:latin typeface="Arial Bold"/>
              <a:cs typeface="B Nazanin" pitchFamily="2" charset="-78"/>
            </a:endParaRPr>
          </a:p>
        </p:txBody>
      </p:sp>
      <p:sp>
        <p:nvSpPr>
          <p:cNvPr id="6" name="TextBox 6"/>
          <p:cNvSpPr txBox="1"/>
          <p:nvPr/>
        </p:nvSpPr>
        <p:spPr>
          <a:xfrm>
            <a:off x="13029660" y="3253020"/>
            <a:ext cx="4015800" cy="564257"/>
          </a:xfrm>
          <a:prstGeom prst="rect">
            <a:avLst/>
          </a:prstGeom>
        </p:spPr>
        <p:txBody>
          <a:bodyPr lIns="0" tIns="0" rIns="0" bIns="0" rtlCol="0" anchor="t">
            <a:spAutoFit/>
          </a:bodyPr>
          <a:lstStyle/>
          <a:p>
            <a:pPr algn="ctr" rtl="1">
              <a:lnSpc>
                <a:spcPts val="2160"/>
              </a:lnSpc>
            </a:pPr>
            <a:r>
              <a:rPr lang="fa-IR" sz="1800" spc="-1" dirty="0">
                <a:solidFill>
                  <a:srgbClr val="FFFFFF"/>
                </a:solidFill>
                <a:latin typeface="Arial"/>
                <a:cs typeface="B Nazanin" pitchFamily="2" charset="-78"/>
              </a:rPr>
              <a:t>ارائه پاورپوینت مدرنی را دریافت کنید که به زیبایی طراحی شده است</a:t>
            </a:r>
            <a:endParaRPr lang="en-US" sz="1800" spc="-1" dirty="0">
              <a:solidFill>
                <a:srgbClr val="FFFFFF"/>
              </a:solidFill>
              <a:latin typeface="Arial"/>
              <a:cs typeface="B Nazanin" pitchFamily="2" charset="-78"/>
            </a:endParaRPr>
          </a:p>
        </p:txBody>
      </p:sp>
      <p:sp>
        <p:nvSpPr>
          <p:cNvPr id="7" name="TextBox 7"/>
          <p:cNvSpPr txBox="1"/>
          <p:nvPr/>
        </p:nvSpPr>
        <p:spPr>
          <a:xfrm>
            <a:off x="1215540" y="7710180"/>
            <a:ext cx="4015800" cy="282129"/>
          </a:xfrm>
          <a:prstGeom prst="rect">
            <a:avLst/>
          </a:prstGeom>
        </p:spPr>
        <p:txBody>
          <a:bodyPr lIns="0" tIns="0" rIns="0" bIns="0" rtlCol="0" anchor="t">
            <a:spAutoFit/>
          </a:bodyPr>
          <a:lstStyle/>
          <a:p>
            <a:pPr algn="ctr" rtl="1">
              <a:lnSpc>
                <a:spcPts val="2160"/>
              </a:lnSpc>
            </a:pPr>
            <a:r>
              <a:rPr lang="fa-IR" sz="1800" spc="-1" dirty="0">
                <a:solidFill>
                  <a:srgbClr val="FFFFFF"/>
                </a:solidFill>
                <a:latin typeface="Arial Bold"/>
                <a:cs typeface="B Nazanin" pitchFamily="2" charset="-78"/>
              </a:rPr>
              <a:t>محتوا در اینجا</a:t>
            </a:r>
            <a:endParaRPr lang="en-US" sz="1800" spc="-1" dirty="0">
              <a:solidFill>
                <a:srgbClr val="FFFFFF"/>
              </a:solidFill>
              <a:latin typeface="Arial Bold"/>
              <a:cs typeface="B Nazanin" pitchFamily="2" charset="-78"/>
            </a:endParaRPr>
          </a:p>
        </p:txBody>
      </p:sp>
      <p:sp>
        <p:nvSpPr>
          <p:cNvPr id="8" name="TextBox 8"/>
          <p:cNvSpPr txBox="1"/>
          <p:nvPr/>
        </p:nvSpPr>
        <p:spPr>
          <a:xfrm>
            <a:off x="1215540" y="8092500"/>
            <a:ext cx="4015800" cy="564257"/>
          </a:xfrm>
          <a:prstGeom prst="rect">
            <a:avLst/>
          </a:prstGeom>
        </p:spPr>
        <p:txBody>
          <a:bodyPr lIns="0" tIns="0" rIns="0" bIns="0" rtlCol="0" anchor="t">
            <a:spAutoFit/>
          </a:bodyPr>
          <a:lstStyle/>
          <a:p>
            <a:pPr algn="ctr" rtl="1">
              <a:lnSpc>
                <a:spcPts val="2160"/>
              </a:lnSpc>
            </a:pPr>
            <a:r>
              <a:rPr lang="fa-IR" sz="1800" spc="-1" dirty="0">
                <a:solidFill>
                  <a:srgbClr val="FFFFFF"/>
                </a:solidFill>
                <a:latin typeface="Arial"/>
                <a:cs typeface="B Nazanin" pitchFamily="2" charset="-78"/>
              </a:rPr>
              <a:t>ارائه پاورپوینت مدرنی را دریافت کنید که به زیبایی طراحی شده است</a:t>
            </a:r>
            <a:endParaRPr lang="en-US" sz="1800" spc="-1" dirty="0">
              <a:solidFill>
                <a:srgbClr val="FFFFFF"/>
              </a:solidFill>
              <a:latin typeface="Arial"/>
              <a:cs typeface="B Nazanin" pitchFamily="2" charset="-78"/>
            </a:endParaRPr>
          </a:p>
        </p:txBody>
      </p:sp>
      <p:sp>
        <p:nvSpPr>
          <p:cNvPr id="9" name="TextBox 9"/>
          <p:cNvSpPr txBox="1"/>
          <p:nvPr/>
        </p:nvSpPr>
        <p:spPr>
          <a:xfrm>
            <a:off x="1215540" y="2958720"/>
            <a:ext cx="4015800" cy="282129"/>
          </a:xfrm>
          <a:prstGeom prst="rect">
            <a:avLst/>
          </a:prstGeom>
        </p:spPr>
        <p:txBody>
          <a:bodyPr lIns="0" tIns="0" rIns="0" bIns="0" rtlCol="0" anchor="t">
            <a:spAutoFit/>
          </a:bodyPr>
          <a:lstStyle/>
          <a:p>
            <a:pPr algn="ctr" rtl="1">
              <a:lnSpc>
                <a:spcPts val="2160"/>
              </a:lnSpc>
            </a:pPr>
            <a:r>
              <a:rPr lang="fa-IR" sz="1800" spc="-1" dirty="0">
                <a:solidFill>
                  <a:srgbClr val="FFFFFF"/>
                </a:solidFill>
                <a:latin typeface="Arial Bold"/>
                <a:cs typeface="B Nazanin" pitchFamily="2" charset="-78"/>
              </a:rPr>
              <a:t>محتوا در اینجا</a:t>
            </a:r>
            <a:endParaRPr lang="en-US" sz="1800" spc="-1" dirty="0">
              <a:solidFill>
                <a:srgbClr val="FFFFFF"/>
              </a:solidFill>
              <a:latin typeface="Arial Bold"/>
              <a:cs typeface="B Nazanin" pitchFamily="2" charset="-78"/>
            </a:endParaRPr>
          </a:p>
        </p:txBody>
      </p:sp>
      <p:sp>
        <p:nvSpPr>
          <p:cNvPr id="10" name="TextBox 10"/>
          <p:cNvSpPr txBox="1"/>
          <p:nvPr/>
        </p:nvSpPr>
        <p:spPr>
          <a:xfrm>
            <a:off x="1215540" y="3341040"/>
            <a:ext cx="4015800" cy="564257"/>
          </a:xfrm>
          <a:prstGeom prst="rect">
            <a:avLst/>
          </a:prstGeom>
        </p:spPr>
        <p:txBody>
          <a:bodyPr lIns="0" tIns="0" rIns="0" bIns="0" rtlCol="0" anchor="t">
            <a:spAutoFit/>
          </a:bodyPr>
          <a:lstStyle/>
          <a:p>
            <a:pPr algn="ctr" rtl="1">
              <a:lnSpc>
                <a:spcPts val="2160"/>
              </a:lnSpc>
            </a:pPr>
            <a:r>
              <a:rPr lang="fa-IR" sz="1800" spc="-1" dirty="0">
                <a:solidFill>
                  <a:srgbClr val="FFFFFF"/>
                </a:solidFill>
                <a:latin typeface="Arial"/>
                <a:cs typeface="B Nazanin" pitchFamily="2" charset="-78"/>
              </a:rPr>
              <a:t>ارائه پاورپوینت مدرنی را دریافت کنید که به زیبایی طراحی شده است</a:t>
            </a:r>
            <a:endParaRPr lang="en-US" sz="1800" spc="-1" dirty="0">
              <a:solidFill>
                <a:srgbClr val="FFFFFF"/>
              </a:solidFill>
              <a:latin typeface="Arial"/>
              <a:cs typeface="B Nazanin" pitchFamily="2" charset="-78"/>
            </a:endParaRPr>
          </a:p>
        </p:txBody>
      </p:sp>
      <p:sp>
        <p:nvSpPr>
          <p:cNvPr id="11" name="TextBox 11"/>
          <p:cNvSpPr txBox="1"/>
          <p:nvPr/>
        </p:nvSpPr>
        <p:spPr>
          <a:xfrm>
            <a:off x="13029660" y="7710180"/>
            <a:ext cx="4015800" cy="282129"/>
          </a:xfrm>
          <a:prstGeom prst="rect">
            <a:avLst/>
          </a:prstGeom>
        </p:spPr>
        <p:txBody>
          <a:bodyPr lIns="0" tIns="0" rIns="0" bIns="0" rtlCol="0" anchor="t">
            <a:spAutoFit/>
          </a:bodyPr>
          <a:lstStyle/>
          <a:p>
            <a:pPr algn="ctr" rtl="1">
              <a:lnSpc>
                <a:spcPts val="2160"/>
              </a:lnSpc>
            </a:pPr>
            <a:r>
              <a:rPr lang="fa-IR" sz="1800" spc="-1" dirty="0">
                <a:solidFill>
                  <a:srgbClr val="FFFFFF"/>
                </a:solidFill>
                <a:latin typeface="Arial Bold"/>
                <a:cs typeface="B Nazanin" pitchFamily="2" charset="-78"/>
              </a:rPr>
              <a:t>محتوا در اینجا</a:t>
            </a:r>
            <a:endParaRPr lang="en-US" sz="1800" spc="-1" dirty="0">
              <a:solidFill>
                <a:srgbClr val="FFFFFF"/>
              </a:solidFill>
              <a:latin typeface="Arial Bold"/>
              <a:cs typeface="B Nazanin" pitchFamily="2" charset="-78"/>
            </a:endParaRPr>
          </a:p>
        </p:txBody>
      </p:sp>
      <p:sp>
        <p:nvSpPr>
          <p:cNvPr id="12" name="TextBox 12"/>
          <p:cNvSpPr txBox="1"/>
          <p:nvPr/>
        </p:nvSpPr>
        <p:spPr>
          <a:xfrm>
            <a:off x="13029660" y="8092500"/>
            <a:ext cx="4015800" cy="564257"/>
          </a:xfrm>
          <a:prstGeom prst="rect">
            <a:avLst/>
          </a:prstGeom>
        </p:spPr>
        <p:txBody>
          <a:bodyPr lIns="0" tIns="0" rIns="0" bIns="0" rtlCol="0" anchor="t">
            <a:spAutoFit/>
          </a:bodyPr>
          <a:lstStyle/>
          <a:p>
            <a:pPr algn="ctr" rtl="1">
              <a:lnSpc>
                <a:spcPts val="2160"/>
              </a:lnSpc>
            </a:pPr>
            <a:r>
              <a:rPr lang="fa-IR" sz="1800" spc="-1" dirty="0">
                <a:solidFill>
                  <a:srgbClr val="FFFFFF"/>
                </a:solidFill>
                <a:latin typeface="Arial"/>
                <a:cs typeface="B Nazanin" pitchFamily="2" charset="-78"/>
              </a:rPr>
              <a:t>ارائه پاورپوینت مدرنی را دریافت کنید که به زیبایی طراحی شده است</a:t>
            </a:r>
            <a:endParaRPr lang="en-US" sz="1800" spc="-1" dirty="0">
              <a:solidFill>
                <a:srgbClr val="FFFFFF"/>
              </a:solidFill>
              <a:latin typeface="Arial"/>
              <a:cs typeface="B Nazanin" pitchFamily="2" charset="-78"/>
            </a:endParaRPr>
          </a:p>
        </p:txBody>
      </p:sp>
      <p:sp>
        <p:nvSpPr>
          <p:cNvPr id="13" name="AutoShape 13"/>
          <p:cNvSpPr/>
          <p:nvPr/>
        </p:nvSpPr>
        <p:spPr>
          <a:xfrm rot="-2210420">
            <a:off x="9699858" y="4070250"/>
            <a:ext cx="3349404" cy="0"/>
          </a:xfrm>
          <a:prstGeom prst="line">
            <a:avLst/>
          </a:prstGeom>
          <a:ln w="9525" cap="rnd">
            <a:solidFill>
              <a:srgbClr val="FFFFFF"/>
            </a:solidFill>
            <a:prstDash val="solid"/>
            <a:headEnd type="triangle" w="lg" len="med"/>
            <a:tailEnd type="triangle" w="lg" len="med"/>
          </a:ln>
        </p:spPr>
      </p:sp>
      <p:sp>
        <p:nvSpPr>
          <p:cNvPr id="14" name="AutoShape 14"/>
          <p:cNvSpPr/>
          <p:nvPr/>
        </p:nvSpPr>
        <p:spPr>
          <a:xfrm rot="1785190">
            <a:off x="10552405" y="7341030"/>
            <a:ext cx="2314451" cy="0"/>
          </a:xfrm>
          <a:prstGeom prst="line">
            <a:avLst/>
          </a:prstGeom>
          <a:ln w="9525" cap="rnd">
            <a:solidFill>
              <a:srgbClr val="FFFFFF"/>
            </a:solidFill>
            <a:prstDash val="solid"/>
            <a:headEnd type="triangle" w="lg" len="med"/>
            <a:tailEnd type="triangle" w="lg" len="med"/>
          </a:ln>
        </p:spPr>
      </p:sp>
      <p:sp>
        <p:nvSpPr>
          <p:cNvPr id="15" name="AutoShape 15"/>
          <p:cNvSpPr/>
          <p:nvPr/>
        </p:nvSpPr>
        <p:spPr>
          <a:xfrm rot="-1108410">
            <a:off x="4197921" y="7212510"/>
            <a:ext cx="2537539" cy="0"/>
          </a:xfrm>
          <a:prstGeom prst="line">
            <a:avLst/>
          </a:prstGeom>
          <a:ln w="9525" cap="rnd">
            <a:solidFill>
              <a:srgbClr val="FFFFFF"/>
            </a:solidFill>
            <a:prstDash val="solid"/>
            <a:headEnd type="triangle" w="lg" len="med"/>
            <a:tailEnd type="triangle" w="lg" len="med"/>
          </a:ln>
        </p:spPr>
      </p:sp>
      <p:sp>
        <p:nvSpPr>
          <p:cNvPr id="16" name="AutoShape 16"/>
          <p:cNvSpPr/>
          <p:nvPr/>
        </p:nvSpPr>
        <p:spPr>
          <a:xfrm rot="807114">
            <a:off x="5552094" y="3361230"/>
            <a:ext cx="1785073" cy="0"/>
          </a:xfrm>
          <a:prstGeom prst="line">
            <a:avLst/>
          </a:prstGeom>
          <a:ln w="9525" cap="rnd">
            <a:solidFill>
              <a:srgbClr val="FFFFFF"/>
            </a:solidFill>
            <a:prstDash val="solid"/>
            <a:headEnd type="triangle" w="lg" len="med"/>
            <a:tailEnd type="triangle" w="lg" len="med"/>
          </a:ln>
        </p:spPr>
      </p:sp>
      <p:sp>
        <p:nvSpPr>
          <p:cNvPr id="17" name="Freeform 17"/>
          <p:cNvSpPr/>
          <p:nvPr/>
        </p:nvSpPr>
        <p:spPr>
          <a:xfrm>
            <a:off x="7727400" y="4719600"/>
            <a:ext cx="2715660" cy="2721600"/>
          </a:xfrm>
          <a:custGeom>
            <a:avLst/>
            <a:gdLst/>
            <a:ahLst/>
            <a:cxnLst/>
            <a:rect l="l" t="t" r="r" b="b"/>
            <a:pathLst>
              <a:path w="2715660" h="2721600">
                <a:moveTo>
                  <a:pt x="0" y="0"/>
                </a:moveTo>
                <a:lnTo>
                  <a:pt x="2715660" y="0"/>
                </a:lnTo>
                <a:lnTo>
                  <a:pt x="2715660" y="2721600"/>
                </a:lnTo>
                <a:lnTo>
                  <a:pt x="0" y="27216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8" name="Freeform 18"/>
          <p:cNvSpPr/>
          <p:nvPr/>
        </p:nvSpPr>
        <p:spPr>
          <a:xfrm>
            <a:off x="10429020" y="5216400"/>
            <a:ext cx="1881360" cy="1885680"/>
          </a:xfrm>
          <a:custGeom>
            <a:avLst/>
            <a:gdLst/>
            <a:ahLst/>
            <a:cxnLst/>
            <a:rect l="l" t="t" r="r" b="b"/>
            <a:pathLst>
              <a:path w="1881360" h="1885680">
                <a:moveTo>
                  <a:pt x="0" y="0"/>
                </a:moveTo>
                <a:lnTo>
                  <a:pt x="1881360" y="0"/>
                </a:lnTo>
                <a:lnTo>
                  <a:pt x="1881360" y="1885680"/>
                </a:lnTo>
                <a:lnTo>
                  <a:pt x="0" y="188568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9" name="Freeform 19"/>
          <p:cNvSpPr/>
          <p:nvPr/>
        </p:nvSpPr>
        <p:spPr>
          <a:xfrm>
            <a:off x="6611220" y="3587760"/>
            <a:ext cx="1881360" cy="1885680"/>
          </a:xfrm>
          <a:custGeom>
            <a:avLst/>
            <a:gdLst/>
            <a:ahLst/>
            <a:cxnLst/>
            <a:rect l="l" t="t" r="r" b="b"/>
            <a:pathLst>
              <a:path w="1881360" h="1885680">
                <a:moveTo>
                  <a:pt x="0" y="0"/>
                </a:moveTo>
                <a:lnTo>
                  <a:pt x="1881360" y="0"/>
                </a:lnTo>
                <a:lnTo>
                  <a:pt x="1881360" y="1885680"/>
                </a:lnTo>
                <a:lnTo>
                  <a:pt x="0" y="188568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0" name="Freeform 20"/>
          <p:cNvSpPr/>
          <p:nvPr/>
        </p:nvSpPr>
        <p:spPr>
          <a:xfrm>
            <a:off x="6531840" y="6605280"/>
            <a:ext cx="1881360" cy="1885680"/>
          </a:xfrm>
          <a:custGeom>
            <a:avLst/>
            <a:gdLst/>
            <a:ahLst/>
            <a:cxnLst/>
            <a:rect l="l" t="t" r="r" b="b"/>
            <a:pathLst>
              <a:path w="1881360" h="1885680">
                <a:moveTo>
                  <a:pt x="0" y="0"/>
                </a:moveTo>
                <a:lnTo>
                  <a:pt x="1881360" y="0"/>
                </a:lnTo>
                <a:lnTo>
                  <a:pt x="1881360" y="1885680"/>
                </a:lnTo>
                <a:lnTo>
                  <a:pt x="0" y="188568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1" name="Freeform 21"/>
          <p:cNvSpPr/>
          <p:nvPr/>
        </p:nvSpPr>
        <p:spPr>
          <a:xfrm>
            <a:off x="7224660" y="4308120"/>
            <a:ext cx="653400" cy="478980"/>
          </a:xfrm>
          <a:custGeom>
            <a:avLst/>
            <a:gdLst/>
            <a:ahLst/>
            <a:cxnLst/>
            <a:rect l="l" t="t" r="r" b="b"/>
            <a:pathLst>
              <a:path w="653400" h="478980">
                <a:moveTo>
                  <a:pt x="0" y="0"/>
                </a:moveTo>
                <a:lnTo>
                  <a:pt x="653400" y="0"/>
                </a:lnTo>
                <a:lnTo>
                  <a:pt x="653400" y="478980"/>
                </a:lnTo>
                <a:lnTo>
                  <a:pt x="0" y="47898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22" name="Freeform 22"/>
          <p:cNvSpPr/>
          <p:nvPr/>
        </p:nvSpPr>
        <p:spPr>
          <a:xfrm>
            <a:off x="11030040" y="5983200"/>
            <a:ext cx="692820" cy="352620"/>
          </a:xfrm>
          <a:custGeom>
            <a:avLst/>
            <a:gdLst/>
            <a:ahLst/>
            <a:cxnLst/>
            <a:rect l="l" t="t" r="r" b="b"/>
            <a:pathLst>
              <a:path w="692820" h="352620">
                <a:moveTo>
                  <a:pt x="0" y="0"/>
                </a:moveTo>
                <a:lnTo>
                  <a:pt x="692820" y="0"/>
                </a:lnTo>
                <a:lnTo>
                  <a:pt x="692820" y="352620"/>
                </a:lnTo>
                <a:lnTo>
                  <a:pt x="0" y="35262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23" name="Freeform 23"/>
          <p:cNvSpPr/>
          <p:nvPr/>
        </p:nvSpPr>
        <p:spPr>
          <a:xfrm>
            <a:off x="7220880" y="7282440"/>
            <a:ext cx="556200" cy="570240"/>
          </a:xfrm>
          <a:custGeom>
            <a:avLst/>
            <a:gdLst/>
            <a:ahLst/>
            <a:cxnLst/>
            <a:rect l="l" t="t" r="r" b="b"/>
            <a:pathLst>
              <a:path w="556200" h="570240">
                <a:moveTo>
                  <a:pt x="0" y="0"/>
                </a:moveTo>
                <a:lnTo>
                  <a:pt x="556200" y="0"/>
                </a:lnTo>
                <a:lnTo>
                  <a:pt x="556200" y="570240"/>
                </a:lnTo>
                <a:lnTo>
                  <a:pt x="0" y="57024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24" name="Freeform 24"/>
          <p:cNvSpPr/>
          <p:nvPr/>
        </p:nvSpPr>
        <p:spPr>
          <a:xfrm>
            <a:off x="8560984" y="5521324"/>
            <a:ext cx="1120312" cy="1120312"/>
          </a:xfrm>
          <a:custGeom>
            <a:avLst/>
            <a:gdLst/>
            <a:ahLst/>
            <a:cxnLst/>
            <a:rect l="l" t="t" r="r" b="b"/>
            <a:pathLst>
              <a:path w="1120312" h="1120312">
                <a:moveTo>
                  <a:pt x="0" y="0"/>
                </a:moveTo>
                <a:lnTo>
                  <a:pt x="1120312" y="0"/>
                </a:lnTo>
                <a:lnTo>
                  <a:pt x="1120312" y="1120312"/>
                </a:lnTo>
                <a:lnTo>
                  <a:pt x="0" y="1120312"/>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25" name="Freeform 25"/>
          <p:cNvSpPr/>
          <p:nvPr/>
        </p:nvSpPr>
        <p:spPr>
          <a:xfrm>
            <a:off x="217620" y="215460"/>
            <a:ext cx="16923060" cy="228960"/>
          </a:xfrm>
          <a:custGeom>
            <a:avLst/>
            <a:gdLst/>
            <a:ahLst/>
            <a:cxnLst/>
            <a:rect l="l" t="t" r="r" b="b"/>
            <a:pathLst>
              <a:path w="16923060" h="228960">
                <a:moveTo>
                  <a:pt x="0" y="0"/>
                </a:moveTo>
                <a:lnTo>
                  <a:pt x="16923060" y="0"/>
                </a:lnTo>
                <a:lnTo>
                  <a:pt x="16923060" y="228960"/>
                </a:lnTo>
                <a:lnTo>
                  <a:pt x="0" y="228960"/>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sp>
        <p:nvSpPr>
          <p:cNvPr id="26" name="Freeform 26"/>
          <p:cNvSpPr/>
          <p:nvPr/>
        </p:nvSpPr>
        <p:spPr>
          <a:xfrm>
            <a:off x="16568820" y="82620"/>
            <a:ext cx="1558440" cy="1200420"/>
          </a:xfrm>
          <a:custGeom>
            <a:avLst/>
            <a:gdLst/>
            <a:ahLst/>
            <a:cxnLst/>
            <a:rect l="l" t="t" r="r" b="b"/>
            <a:pathLst>
              <a:path w="1558440" h="1200420">
                <a:moveTo>
                  <a:pt x="0" y="0"/>
                </a:moveTo>
                <a:lnTo>
                  <a:pt x="1558440" y="0"/>
                </a:lnTo>
                <a:lnTo>
                  <a:pt x="1558440" y="1200420"/>
                </a:lnTo>
                <a:lnTo>
                  <a:pt x="0" y="1200420"/>
                </a:lnTo>
                <a:lnTo>
                  <a:pt x="0" y="0"/>
                </a:lnTo>
                <a:close/>
              </a:path>
            </a:pathLst>
          </a:custGeom>
          <a:blipFill>
            <a:blip r:embed="rId21" cstate="print">
              <a:extLst>
                <a:ext uri="{96DAC541-7B7A-43D3-8B79-37D633B846F1}">
                  <asvg:svgBlip xmlns:asvg="http://schemas.microsoft.com/office/drawing/2016/SVG/main" r:embed="rId22"/>
                </a:ext>
              </a:extLst>
            </a:blip>
            <a:stretch>
              <a:fillRect/>
            </a:stretch>
          </a:blipFill>
        </p:spPr>
      </p:sp>
      <p:sp>
        <p:nvSpPr>
          <p:cNvPr id="27" name="Freeform 27"/>
          <p:cNvSpPr/>
          <p:nvPr/>
        </p:nvSpPr>
        <p:spPr>
          <a:xfrm>
            <a:off x="17227620" y="271620"/>
            <a:ext cx="325080" cy="396360"/>
          </a:xfrm>
          <a:custGeom>
            <a:avLst/>
            <a:gdLst/>
            <a:ahLst/>
            <a:cxnLst/>
            <a:rect l="l" t="t" r="r" b="b"/>
            <a:pathLst>
              <a:path w="325080" h="396360">
                <a:moveTo>
                  <a:pt x="0" y="0"/>
                </a:moveTo>
                <a:lnTo>
                  <a:pt x="325080" y="0"/>
                </a:lnTo>
                <a:lnTo>
                  <a:pt x="325080" y="396360"/>
                </a:lnTo>
                <a:lnTo>
                  <a:pt x="0" y="396360"/>
                </a:lnTo>
                <a:lnTo>
                  <a:pt x="0" y="0"/>
                </a:lnTo>
                <a:close/>
              </a:path>
            </a:pathLst>
          </a:custGeom>
          <a:blipFill>
            <a:blip r:embed="rId23" cstate="print">
              <a:extLst>
                <a:ext uri="{96DAC541-7B7A-43D3-8B79-37D633B846F1}">
                  <asvg:svgBlip xmlns:asvg="http://schemas.microsoft.com/office/drawing/2016/SVG/main" r:embed="rId24"/>
                </a:ext>
              </a:extLst>
            </a:blip>
            <a:stretch>
              <a:fillRect/>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166520" y="7791660"/>
            <a:ext cx="2114640" cy="2495340"/>
          </a:xfrm>
          <a:custGeom>
            <a:avLst/>
            <a:gdLst/>
            <a:ahLst/>
            <a:cxnLst/>
            <a:rect l="l" t="t" r="r" b="b"/>
            <a:pathLst>
              <a:path w="2114640" h="2495340">
                <a:moveTo>
                  <a:pt x="0" y="0"/>
                </a:moveTo>
                <a:lnTo>
                  <a:pt x="2114640" y="0"/>
                </a:lnTo>
                <a:lnTo>
                  <a:pt x="2114640" y="2495340"/>
                </a:lnTo>
                <a:lnTo>
                  <a:pt x="0" y="24953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TextBox 3"/>
          <p:cNvSpPr txBox="1"/>
          <p:nvPr/>
        </p:nvSpPr>
        <p:spPr>
          <a:xfrm>
            <a:off x="887760" y="256050"/>
            <a:ext cx="16512660" cy="987963"/>
          </a:xfrm>
          <a:prstGeom prst="rect">
            <a:avLst/>
          </a:prstGeom>
        </p:spPr>
        <p:txBody>
          <a:bodyPr lIns="0" tIns="0" rIns="0" bIns="0" rtlCol="0" anchor="t">
            <a:spAutoFit/>
          </a:bodyPr>
          <a:lstStyle/>
          <a:p>
            <a:pPr algn="ctr" rtl="1">
              <a:lnSpc>
                <a:spcPts val="7484"/>
              </a:lnSpc>
            </a:pPr>
            <a:r>
              <a:rPr lang="fa-IR" sz="6930" spc="-1" dirty="0">
                <a:solidFill>
                  <a:srgbClr val="21447A"/>
                </a:solidFill>
                <a:latin typeface="Arial Bold"/>
                <a:cs typeface="B Nazanin" pitchFamily="2" charset="-78"/>
              </a:rPr>
              <a:t>سبک اینفوگرافیک</a:t>
            </a:r>
            <a:endParaRPr lang="en-US" sz="6930" spc="-1" dirty="0">
              <a:solidFill>
                <a:srgbClr val="21447A"/>
              </a:solidFill>
              <a:latin typeface="Arial Bold"/>
              <a:cs typeface="B Nazanin" pitchFamily="2" charset="-78"/>
            </a:endParaRPr>
          </a:p>
        </p:txBody>
      </p:sp>
      <p:sp>
        <p:nvSpPr>
          <p:cNvPr id="4" name="TextBox 4"/>
          <p:cNvSpPr txBox="1"/>
          <p:nvPr/>
        </p:nvSpPr>
        <p:spPr>
          <a:xfrm>
            <a:off x="2313540" y="2630940"/>
            <a:ext cx="3171600" cy="282129"/>
          </a:xfrm>
          <a:prstGeom prst="rect">
            <a:avLst/>
          </a:prstGeom>
        </p:spPr>
        <p:txBody>
          <a:bodyPr lIns="0" tIns="0" rIns="0" bIns="0" rtlCol="0" anchor="t">
            <a:spAutoFit/>
          </a:bodyPr>
          <a:lstStyle/>
          <a:p>
            <a:pPr algn="ctr" rtl="1">
              <a:lnSpc>
                <a:spcPts val="2160"/>
              </a:lnSpc>
            </a:pPr>
            <a:r>
              <a:rPr lang="fa-IR" sz="1800" spc="-1" dirty="0">
                <a:solidFill>
                  <a:srgbClr val="404040"/>
                </a:solidFill>
                <a:latin typeface="Arial Bold"/>
                <a:cs typeface="B Nazanin" pitchFamily="2" charset="-78"/>
              </a:rPr>
              <a:t>محتوا در اینجا</a:t>
            </a:r>
            <a:endParaRPr lang="en-US" sz="1800" spc="-1" dirty="0">
              <a:solidFill>
                <a:srgbClr val="404040"/>
              </a:solidFill>
              <a:latin typeface="Arial Bold"/>
              <a:cs typeface="B Nazanin" pitchFamily="2" charset="-78"/>
            </a:endParaRPr>
          </a:p>
        </p:txBody>
      </p:sp>
      <p:sp>
        <p:nvSpPr>
          <p:cNvPr id="5" name="TextBox 5"/>
          <p:cNvSpPr txBox="1"/>
          <p:nvPr/>
        </p:nvSpPr>
        <p:spPr>
          <a:xfrm>
            <a:off x="2313540" y="2946300"/>
            <a:ext cx="3159720" cy="1128514"/>
          </a:xfrm>
          <a:prstGeom prst="rect">
            <a:avLst/>
          </a:prstGeom>
        </p:spPr>
        <p:txBody>
          <a:bodyPr lIns="0" tIns="0" rIns="0" bIns="0" rtlCol="0" anchor="t">
            <a:spAutoFit/>
          </a:bodyPr>
          <a:lstStyle/>
          <a:p>
            <a:pPr algn="ctr" rtl="1">
              <a:lnSpc>
                <a:spcPts val="2160"/>
              </a:lnSpc>
            </a:pPr>
            <a:r>
              <a:rPr lang="fa-IR" sz="1800" spc="-1" dirty="0">
                <a:solidFill>
                  <a:srgbClr val="404040"/>
                </a:solidFill>
                <a:latin typeface="Arial"/>
                <a:cs typeface="B Nazanin" pitchFamily="2" charset="-78"/>
              </a:rPr>
              <a:t>شما به سادگی می توانید مخاطبان خود را تحت تاثیر قرار دهید و زیبایی و جذابیت منحصر به فردی را به ارائه های خود اضافه کنید.</a:t>
            </a:r>
            <a:r>
              <a:rPr lang="en-US" sz="1800" spc="-1" dirty="0">
                <a:solidFill>
                  <a:srgbClr val="404040"/>
                </a:solidFill>
                <a:latin typeface="Arial"/>
                <a:cs typeface="B Nazanin" pitchFamily="2" charset="-78"/>
              </a:rPr>
              <a:t> </a:t>
            </a:r>
          </a:p>
        </p:txBody>
      </p:sp>
      <p:sp>
        <p:nvSpPr>
          <p:cNvPr id="6" name="TextBox 6"/>
          <p:cNvSpPr txBox="1"/>
          <p:nvPr/>
        </p:nvSpPr>
        <p:spPr>
          <a:xfrm>
            <a:off x="2214514" y="7786706"/>
            <a:ext cx="3171600" cy="282129"/>
          </a:xfrm>
          <a:prstGeom prst="rect">
            <a:avLst/>
          </a:prstGeom>
        </p:spPr>
        <p:txBody>
          <a:bodyPr lIns="0" tIns="0" rIns="0" bIns="0" rtlCol="0" anchor="t">
            <a:spAutoFit/>
          </a:bodyPr>
          <a:lstStyle/>
          <a:p>
            <a:pPr algn="ctr" rtl="1">
              <a:lnSpc>
                <a:spcPts val="2160"/>
              </a:lnSpc>
            </a:pPr>
            <a:r>
              <a:rPr lang="fa-IR" sz="1800" spc="-1" dirty="0">
                <a:solidFill>
                  <a:srgbClr val="404040"/>
                </a:solidFill>
                <a:latin typeface="Arial Bold"/>
                <a:cs typeface="B Nazanin" pitchFamily="2" charset="-78"/>
              </a:rPr>
              <a:t>محتوا در اینجا</a:t>
            </a:r>
            <a:endParaRPr lang="en-US" sz="1800" spc="-1" dirty="0">
              <a:solidFill>
                <a:srgbClr val="404040"/>
              </a:solidFill>
              <a:latin typeface="Arial Bold"/>
              <a:cs typeface="B Nazanin" pitchFamily="2" charset="-78"/>
            </a:endParaRPr>
          </a:p>
        </p:txBody>
      </p:sp>
      <p:sp>
        <p:nvSpPr>
          <p:cNvPr id="7" name="TextBox 7"/>
          <p:cNvSpPr txBox="1"/>
          <p:nvPr/>
        </p:nvSpPr>
        <p:spPr>
          <a:xfrm>
            <a:off x="2214514" y="8102066"/>
            <a:ext cx="3159720" cy="1128514"/>
          </a:xfrm>
          <a:prstGeom prst="rect">
            <a:avLst/>
          </a:prstGeom>
        </p:spPr>
        <p:txBody>
          <a:bodyPr lIns="0" tIns="0" rIns="0" bIns="0" rtlCol="0" anchor="t">
            <a:spAutoFit/>
          </a:bodyPr>
          <a:lstStyle/>
          <a:p>
            <a:pPr algn="ctr" rtl="1">
              <a:lnSpc>
                <a:spcPts val="2160"/>
              </a:lnSpc>
            </a:pPr>
            <a:r>
              <a:rPr lang="fa-IR" sz="1800" spc="-1" dirty="0">
                <a:solidFill>
                  <a:srgbClr val="404040"/>
                </a:solidFill>
                <a:latin typeface="Arial"/>
                <a:cs typeface="B Nazanin" pitchFamily="2" charset="-78"/>
              </a:rPr>
              <a:t>شما به سادگی می توانید مخاطبان خود را تحت تاثیر قرار دهید و زیبایی و جذابیت منحصر به فردی را به ارائه های خود اضافه کنید.</a:t>
            </a:r>
            <a:r>
              <a:rPr lang="en-US" sz="1800" spc="-1" dirty="0">
                <a:solidFill>
                  <a:srgbClr val="404040"/>
                </a:solidFill>
                <a:latin typeface="Arial"/>
                <a:cs typeface="B Nazanin" pitchFamily="2" charset="-78"/>
              </a:rPr>
              <a:t> </a:t>
            </a:r>
          </a:p>
        </p:txBody>
      </p:sp>
      <p:sp>
        <p:nvSpPr>
          <p:cNvPr id="8" name="TextBox 8"/>
          <p:cNvSpPr txBox="1"/>
          <p:nvPr/>
        </p:nvSpPr>
        <p:spPr>
          <a:xfrm>
            <a:off x="12589740" y="2616900"/>
            <a:ext cx="3092220" cy="282129"/>
          </a:xfrm>
          <a:prstGeom prst="rect">
            <a:avLst/>
          </a:prstGeom>
        </p:spPr>
        <p:txBody>
          <a:bodyPr lIns="0" tIns="0" rIns="0" bIns="0" rtlCol="0" anchor="t">
            <a:spAutoFit/>
          </a:bodyPr>
          <a:lstStyle/>
          <a:p>
            <a:pPr algn="ctr" rtl="1">
              <a:lnSpc>
                <a:spcPts val="2160"/>
              </a:lnSpc>
            </a:pPr>
            <a:r>
              <a:rPr lang="fa-IR" sz="1800" spc="-1" dirty="0">
                <a:solidFill>
                  <a:srgbClr val="404040"/>
                </a:solidFill>
                <a:latin typeface="Arial Bold"/>
                <a:cs typeface="B Nazanin" pitchFamily="2" charset="-78"/>
              </a:rPr>
              <a:t>محتوا در اینجا</a:t>
            </a:r>
            <a:endParaRPr lang="en-US" sz="1800" spc="-1" dirty="0">
              <a:solidFill>
                <a:srgbClr val="404040"/>
              </a:solidFill>
              <a:latin typeface="Arial Bold"/>
              <a:cs typeface="B Nazanin" pitchFamily="2" charset="-78"/>
            </a:endParaRPr>
          </a:p>
        </p:txBody>
      </p:sp>
      <p:sp>
        <p:nvSpPr>
          <p:cNvPr id="9" name="TextBox 9"/>
          <p:cNvSpPr txBox="1"/>
          <p:nvPr/>
        </p:nvSpPr>
        <p:spPr>
          <a:xfrm>
            <a:off x="12589740" y="2932260"/>
            <a:ext cx="3079800" cy="1128514"/>
          </a:xfrm>
          <a:prstGeom prst="rect">
            <a:avLst/>
          </a:prstGeom>
        </p:spPr>
        <p:txBody>
          <a:bodyPr lIns="0" tIns="0" rIns="0" bIns="0" rtlCol="0" anchor="t">
            <a:spAutoFit/>
          </a:bodyPr>
          <a:lstStyle/>
          <a:p>
            <a:pPr algn="ctr" rtl="1">
              <a:lnSpc>
                <a:spcPts val="2160"/>
              </a:lnSpc>
            </a:pPr>
            <a:r>
              <a:rPr lang="fa-IR" sz="1800" spc="-1" dirty="0">
                <a:solidFill>
                  <a:srgbClr val="404040"/>
                </a:solidFill>
                <a:latin typeface="Arial"/>
                <a:cs typeface="B Nazanin" pitchFamily="2" charset="-78"/>
              </a:rPr>
              <a:t>شما به سادگی می توانید مخاطبان خود را تحت تاثیر قرار دهید و زیبایی و جذابیت منحصر به فردی را به ارائه های خود اضافه کنید.</a:t>
            </a:r>
            <a:r>
              <a:rPr lang="en-US" sz="1800" spc="-1" dirty="0">
                <a:solidFill>
                  <a:srgbClr val="404040"/>
                </a:solidFill>
                <a:latin typeface="Arial"/>
                <a:cs typeface="B Nazanin" pitchFamily="2" charset="-78"/>
              </a:rPr>
              <a:t> </a:t>
            </a:r>
          </a:p>
        </p:txBody>
      </p:sp>
      <p:sp>
        <p:nvSpPr>
          <p:cNvPr id="10" name="TextBox 10"/>
          <p:cNvSpPr txBox="1"/>
          <p:nvPr/>
        </p:nvSpPr>
        <p:spPr>
          <a:xfrm>
            <a:off x="12501586" y="7715268"/>
            <a:ext cx="3092220" cy="282129"/>
          </a:xfrm>
          <a:prstGeom prst="rect">
            <a:avLst/>
          </a:prstGeom>
        </p:spPr>
        <p:txBody>
          <a:bodyPr lIns="0" tIns="0" rIns="0" bIns="0" rtlCol="0" anchor="t">
            <a:spAutoFit/>
          </a:bodyPr>
          <a:lstStyle/>
          <a:p>
            <a:pPr algn="ctr" rtl="1">
              <a:lnSpc>
                <a:spcPts val="2160"/>
              </a:lnSpc>
            </a:pPr>
            <a:r>
              <a:rPr lang="fa-IR" sz="1800" spc="-1" dirty="0">
                <a:solidFill>
                  <a:srgbClr val="404040"/>
                </a:solidFill>
                <a:latin typeface="Arial Bold"/>
                <a:cs typeface="B Nazanin" pitchFamily="2" charset="-78"/>
              </a:rPr>
              <a:t>محتوا در اینجا</a:t>
            </a:r>
            <a:endParaRPr lang="en-US" sz="1800" spc="-1" dirty="0">
              <a:solidFill>
                <a:srgbClr val="404040"/>
              </a:solidFill>
              <a:latin typeface="Arial Bold"/>
              <a:cs typeface="B Nazanin" pitchFamily="2" charset="-78"/>
            </a:endParaRPr>
          </a:p>
        </p:txBody>
      </p:sp>
      <p:sp>
        <p:nvSpPr>
          <p:cNvPr id="11" name="TextBox 11"/>
          <p:cNvSpPr txBox="1"/>
          <p:nvPr/>
        </p:nvSpPr>
        <p:spPr>
          <a:xfrm>
            <a:off x="12501586" y="8030088"/>
            <a:ext cx="3079800" cy="1128514"/>
          </a:xfrm>
          <a:prstGeom prst="rect">
            <a:avLst/>
          </a:prstGeom>
        </p:spPr>
        <p:txBody>
          <a:bodyPr lIns="0" tIns="0" rIns="0" bIns="0" rtlCol="0" anchor="t">
            <a:spAutoFit/>
          </a:bodyPr>
          <a:lstStyle/>
          <a:p>
            <a:pPr algn="ctr" rtl="1">
              <a:lnSpc>
                <a:spcPts val="2160"/>
              </a:lnSpc>
            </a:pPr>
            <a:r>
              <a:rPr lang="fa-IR" sz="1800" spc="-1" dirty="0">
                <a:solidFill>
                  <a:srgbClr val="404040"/>
                </a:solidFill>
                <a:latin typeface="Arial"/>
                <a:cs typeface="B Nazanin" pitchFamily="2" charset="-78"/>
              </a:rPr>
              <a:t>شما به سادگی می توانید مخاطبان خود را تحت تاثیر قرار دهید و زیبایی و جذابیت منحصر به فردی را به ارائه های خود اضافه کنید.</a:t>
            </a:r>
            <a:r>
              <a:rPr lang="en-US" sz="1800" spc="-1" dirty="0">
                <a:solidFill>
                  <a:srgbClr val="404040"/>
                </a:solidFill>
                <a:latin typeface="Arial"/>
                <a:cs typeface="B Nazanin" pitchFamily="2" charset="-78"/>
              </a:rPr>
              <a:t> </a:t>
            </a:r>
          </a:p>
        </p:txBody>
      </p:sp>
      <p:sp>
        <p:nvSpPr>
          <p:cNvPr id="12" name="AutoShape 12"/>
          <p:cNvSpPr/>
          <p:nvPr/>
        </p:nvSpPr>
        <p:spPr>
          <a:xfrm rot="-275178">
            <a:off x="9878834" y="2655915"/>
            <a:ext cx="6868112" cy="0"/>
          </a:xfrm>
          <a:prstGeom prst="line">
            <a:avLst/>
          </a:prstGeom>
          <a:ln w="19050" cap="rnd">
            <a:solidFill>
              <a:srgbClr val="21447A"/>
            </a:solidFill>
            <a:prstDash val="solid"/>
            <a:headEnd type="triangle" w="lg" len="med"/>
            <a:tailEnd type="triangle" w="lg" len="med"/>
          </a:ln>
        </p:spPr>
      </p:sp>
      <p:sp>
        <p:nvSpPr>
          <p:cNvPr id="13" name="AutoShape 13"/>
          <p:cNvSpPr/>
          <p:nvPr/>
        </p:nvSpPr>
        <p:spPr>
          <a:xfrm rot="-561119">
            <a:off x="9866553" y="7557495"/>
            <a:ext cx="6915354" cy="0"/>
          </a:xfrm>
          <a:prstGeom prst="line">
            <a:avLst/>
          </a:prstGeom>
          <a:ln w="19050" cap="rnd">
            <a:solidFill>
              <a:srgbClr val="21447A"/>
            </a:solidFill>
            <a:prstDash val="solid"/>
            <a:headEnd type="triangle" w="lg" len="med"/>
            <a:tailEnd type="triangle" w="lg" len="med"/>
          </a:ln>
        </p:spPr>
      </p:sp>
      <p:sp>
        <p:nvSpPr>
          <p:cNvPr id="14" name="AutoShape 14"/>
          <p:cNvSpPr/>
          <p:nvPr/>
        </p:nvSpPr>
        <p:spPr>
          <a:xfrm rot="275200">
            <a:off x="1249633" y="2655375"/>
            <a:ext cx="6867573" cy="0"/>
          </a:xfrm>
          <a:prstGeom prst="line">
            <a:avLst/>
          </a:prstGeom>
          <a:ln w="19050" cap="rnd">
            <a:solidFill>
              <a:srgbClr val="21447A"/>
            </a:solidFill>
            <a:prstDash val="solid"/>
            <a:headEnd type="triangle" w="lg" len="med"/>
            <a:tailEnd type="triangle" w="lg" len="med"/>
          </a:ln>
        </p:spPr>
      </p:sp>
      <p:sp>
        <p:nvSpPr>
          <p:cNvPr id="15" name="AutoShape 15"/>
          <p:cNvSpPr/>
          <p:nvPr/>
        </p:nvSpPr>
        <p:spPr>
          <a:xfrm rot="561119">
            <a:off x="1237353" y="7556955"/>
            <a:ext cx="6915354" cy="0"/>
          </a:xfrm>
          <a:prstGeom prst="line">
            <a:avLst/>
          </a:prstGeom>
          <a:ln w="19050" cap="rnd">
            <a:solidFill>
              <a:srgbClr val="21447A"/>
            </a:solidFill>
            <a:prstDash val="solid"/>
            <a:headEnd type="triangle" w="lg" len="med"/>
            <a:tailEnd type="triangle" w="lg" len="med"/>
          </a:ln>
        </p:spPr>
      </p:sp>
      <p:sp>
        <p:nvSpPr>
          <p:cNvPr id="16" name="Freeform 16"/>
          <p:cNvSpPr/>
          <p:nvPr/>
        </p:nvSpPr>
        <p:spPr>
          <a:xfrm>
            <a:off x="1395900" y="7341840"/>
            <a:ext cx="613440" cy="449820"/>
          </a:xfrm>
          <a:custGeom>
            <a:avLst/>
            <a:gdLst/>
            <a:ahLst/>
            <a:cxnLst/>
            <a:rect l="l" t="t" r="r" b="b"/>
            <a:pathLst>
              <a:path w="613440" h="449820">
                <a:moveTo>
                  <a:pt x="0" y="0"/>
                </a:moveTo>
                <a:lnTo>
                  <a:pt x="613440" y="0"/>
                </a:lnTo>
                <a:lnTo>
                  <a:pt x="613440" y="449820"/>
                </a:lnTo>
                <a:lnTo>
                  <a:pt x="0" y="4498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7" name="Freeform 17"/>
          <p:cNvSpPr/>
          <p:nvPr/>
        </p:nvSpPr>
        <p:spPr>
          <a:xfrm>
            <a:off x="15875460" y="7293780"/>
            <a:ext cx="721440" cy="595080"/>
          </a:xfrm>
          <a:custGeom>
            <a:avLst/>
            <a:gdLst/>
            <a:ahLst/>
            <a:cxnLst/>
            <a:rect l="l" t="t" r="r" b="b"/>
            <a:pathLst>
              <a:path w="721440" h="595080">
                <a:moveTo>
                  <a:pt x="0" y="0"/>
                </a:moveTo>
                <a:lnTo>
                  <a:pt x="721440" y="0"/>
                </a:lnTo>
                <a:lnTo>
                  <a:pt x="721440" y="595080"/>
                </a:lnTo>
                <a:lnTo>
                  <a:pt x="0" y="59508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8" name="Freeform 18"/>
          <p:cNvSpPr/>
          <p:nvPr/>
        </p:nvSpPr>
        <p:spPr>
          <a:xfrm>
            <a:off x="1386180" y="2693520"/>
            <a:ext cx="725760" cy="476820"/>
          </a:xfrm>
          <a:custGeom>
            <a:avLst/>
            <a:gdLst/>
            <a:ahLst/>
            <a:cxnLst/>
            <a:rect l="l" t="t" r="r" b="b"/>
            <a:pathLst>
              <a:path w="725760" h="476820">
                <a:moveTo>
                  <a:pt x="0" y="0"/>
                </a:moveTo>
                <a:lnTo>
                  <a:pt x="725760" y="0"/>
                </a:lnTo>
                <a:lnTo>
                  <a:pt x="725760" y="476820"/>
                </a:lnTo>
                <a:lnTo>
                  <a:pt x="0" y="47682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9" name="Freeform 19"/>
          <p:cNvSpPr/>
          <p:nvPr/>
        </p:nvSpPr>
        <p:spPr>
          <a:xfrm>
            <a:off x="15955920" y="2771280"/>
            <a:ext cx="662040" cy="553500"/>
          </a:xfrm>
          <a:custGeom>
            <a:avLst/>
            <a:gdLst/>
            <a:ahLst/>
            <a:cxnLst/>
            <a:rect l="l" t="t" r="r" b="b"/>
            <a:pathLst>
              <a:path w="662040" h="553500">
                <a:moveTo>
                  <a:pt x="0" y="0"/>
                </a:moveTo>
                <a:lnTo>
                  <a:pt x="662040" y="0"/>
                </a:lnTo>
                <a:lnTo>
                  <a:pt x="662040" y="553500"/>
                </a:lnTo>
                <a:lnTo>
                  <a:pt x="0" y="5535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20" name="Freeform 20"/>
          <p:cNvSpPr/>
          <p:nvPr/>
        </p:nvSpPr>
        <p:spPr>
          <a:xfrm>
            <a:off x="5746140" y="3186000"/>
            <a:ext cx="6755400" cy="3681180"/>
          </a:xfrm>
          <a:custGeom>
            <a:avLst/>
            <a:gdLst/>
            <a:ahLst/>
            <a:cxnLst/>
            <a:rect l="l" t="t" r="r" b="b"/>
            <a:pathLst>
              <a:path w="6755400" h="3681180">
                <a:moveTo>
                  <a:pt x="0" y="0"/>
                </a:moveTo>
                <a:lnTo>
                  <a:pt x="6755400" y="0"/>
                </a:lnTo>
                <a:lnTo>
                  <a:pt x="6755400" y="3681180"/>
                </a:lnTo>
                <a:lnTo>
                  <a:pt x="0" y="3681180"/>
                </a:lnTo>
                <a:lnTo>
                  <a:pt x="0" y="0"/>
                </a:lnTo>
                <a:close/>
              </a:path>
            </a:pathLst>
          </a:custGeom>
          <a:blipFill>
            <a:blip r:embed="rId13" cstate="print">
              <a:extLst>
                <a:ext uri="{96DAC541-7B7A-43D3-8B79-37D633B846F1}">
                  <asvg:svgBlip xmlns:asvg="http://schemas.microsoft.com/office/drawing/2016/SVG/main" r:embed="rId14"/>
                </a:ext>
              </a:extLst>
            </a:blip>
            <a:stretch>
              <a:fillRect/>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986700" y="6679260"/>
            <a:ext cx="2299860" cy="3607740"/>
          </a:xfrm>
          <a:custGeom>
            <a:avLst/>
            <a:gdLst/>
            <a:ahLst/>
            <a:cxnLst/>
            <a:rect l="l" t="t" r="r" b="b"/>
            <a:pathLst>
              <a:path w="2299860" h="3607740">
                <a:moveTo>
                  <a:pt x="0" y="0"/>
                </a:moveTo>
                <a:lnTo>
                  <a:pt x="2299860" y="0"/>
                </a:lnTo>
                <a:lnTo>
                  <a:pt x="2299860" y="3607740"/>
                </a:lnTo>
                <a:lnTo>
                  <a:pt x="0" y="36077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TextBox 3"/>
          <p:cNvSpPr txBox="1"/>
          <p:nvPr/>
        </p:nvSpPr>
        <p:spPr>
          <a:xfrm>
            <a:off x="347220" y="578235"/>
            <a:ext cx="17359380" cy="856004"/>
          </a:xfrm>
          <a:prstGeom prst="rect">
            <a:avLst/>
          </a:prstGeom>
        </p:spPr>
        <p:txBody>
          <a:bodyPr lIns="0" tIns="0" rIns="0" bIns="0" rtlCol="0" anchor="t">
            <a:spAutoFit/>
          </a:bodyPr>
          <a:lstStyle/>
          <a:p>
            <a:pPr algn="ctr" rtl="1">
              <a:lnSpc>
                <a:spcPts val="6480"/>
              </a:lnSpc>
            </a:pPr>
            <a:r>
              <a:rPr lang="fa-IR" sz="6000" spc="-1" dirty="0">
                <a:solidFill>
                  <a:srgbClr val="21447A"/>
                </a:solidFill>
                <a:latin typeface="Arial"/>
                <a:cs typeface="B Nazanin" pitchFamily="2" charset="-78"/>
              </a:rPr>
              <a:t>سبک اینفوگرافیک</a:t>
            </a:r>
            <a:endParaRPr lang="en-US" sz="6000" spc="-1" dirty="0">
              <a:solidFill>
                <a:srgbClr val="21447A"/>
              </a:solidFill>
              <a:latin typeface="Arial"/>
              <a:cs typeface="B Nazanin" pitchFamily="2" charset="-78"/>
            </a:endParaRPr>
          </a:p>
        </p:txBody>
      </p:sp>
      <p:sp>
        <p:nvSpPr>
          <p:cNvPr id="4" name="TextBox 4"/>
          <p:cNvSpPr txBox="1"/>
          <p:nvPr/>
        </p:nvSpPr>
        <p:spPr>
          <a:xfrm>
            <a:off x="3089520" y="2128200"/>
            <a:ext cx="3533400" cy="282129"/>
          </a:xfrm>
          <a:prstGeom prst="rect">
            <a:avLst/>
          </a:prstGeom>
        </p:spPr>
        <p:txBody>
          <a:bodyPr lIns="0" tIns="0" rIns="0" bIns="0" rtlCol="0" anchor="t">
            <a:spAutoFit/>
          </a:bodyPr>
          <a:lstStyle/>
          <a:p>
            <a:pPr algn="ctr" rtl="1">
              <a:lnSpc>
                <a:spcPts val="2160"/>
              </a:lnSpc>
            </a:pPr>
            <a:r>
              <a:rPr lang="fa-IR" sz="1800" spc="-1" dirty="0">
                <a:solidFill>
                  <a:srgbClr val="404040"/>
                </a:solidFill>
                <a:latin typeface="Arial Bold"/>
                <a:cs typeface="B Nazanin" pitchFamily="2" charset="-78"/>
              </a:rPr>
              <a:t>محتوا در اینجا</a:t>
            </a:r>
            <a:endParaRPr lang="en-US" sz="1800" spc="-1" dirty="0">
              <a:solidFill>
                <a:srgbClr val="404040"/>
              </a:solidFill>
              <a:latin typeface="Arial Bold"/>
              <a:cs typeface="B Nazanin" pitchFamily="2" charset="-78"/>
            </a:endParaRPr>
          </a:p>
        </p:txBody>
      </p:sp>
      <p:sp>
        <p:nvSpPr>
          <p:cNvPr id="5" name="TextBox 5"/>
          <p:cNvSpPr txBox="1"/>
          <p:nvPr/>
        </p:nvSpPr>
        <p:spPr>
          <a:xfrm>
            <a:off x="3089520" y="2477580"/>
            <a:ext cx="3275280" cy="1692771"/>
          </a:xfrm>
          <a:prstGeom prst="rect">
            <a:avLst/>
          </a:prstGeom>
        </p:spPr>
        <p:txBody>
          <a:bodyPr lIns="0" tIns="0" rIns="0" bIns="0" rtlCol="0" anchor="t">
            <a:spAutoFit/>
          </a:bodyPr>
          <a:lstStyle/>
          <a:p>
            <a:pPr algn="ctr" rtl="1">
              <a:lnSpc>
                <a:spcPts val="2160"/>
              </a:lnSpc>
            </a:pPr>
            <a:r>
              <a:rPr lang="fa-IR" sz="1800" spc="-1" dirty="0">
                <a:solidFill>
                  <a:srgbClr val="404040"/>
                </a:solidFill>
                <a:latin typeface="Arial"/>
                <a:cs typeface="B Nazanin" pitchFamily="2" charset="-78"/>
              </a:rPr>
              <a:t>شما به سادگی می توانید مخاطبان خود را تحت تاثیر قرار دهید و به آن جذابیت و زیبایی بی نظیری اضافه کنیدهید و زیبایی و جذابیت منحصر به فردی را به ارائه های خود اضافه کنید.</a:t>
            </a:r>
            <a:r>
              <a:rPr lang="en-US" sz="1800" spc="-1" dirty="0">
                <a:solidFill>
                  <a:srgbClr val="404040"/>
                </a:solidFill>
                <a:latin typeface="Arial"/>
                <a:cs typeface="B Nazanin" pitchFamily="2" charset="-78"/>
              </a:rPr>
              <a:t> </a:t>
            </a:r>
          </a:p>
          <a:p>
            <a:pPr algn="ctr" rtl="1">
              <a:lnSpc>
                <a:spcPts val="2160"/>
              </a:lnSpc>
            </a:pPr>
            <a:endParaRPr lang="en-US" sz="1800" spc="-1" dirty="0">
              <a:solidFill>
                <a:srgbClr val="404040"/>
              </a:solidFill>
              <a:latin typeface="Arial"/>
              <a:cs typeface="B Nazanin" pitchFamily="2" charset="-78"/>
            </a:endParaRPr>
          </a:p>
        </p:txBody>
      </p:sp>
      <p:sp>
        <p:nvSpPr>
          <p:cNvPr id="6" name="Freeform 6"/>
          <p:cNvSpPr/>
          <p:nvPr/>
        </p:nvSpPr>
        <p:spPr>
          <a:xfrm>
            <a:off x="3000332" y="1857352"/>
            <a:ext cx="4196880" cy="3689280"/>
          </a:xfrm>
          <a:custGeom>
            <a:avLst/>
            <a:gdLst/>
            <a:ahLst/>
            <a:cxnLst/>
            <a:rect l="l" t="t" r="r" b="b"/>
            <a:pathLst>
              <a:path w="4196880" h="3689280">
                <a:moveTo>
                  <a:pt x="0" y="0"/>
                </a:moveTo>
                <a:lnTo>
                  <a:pt x="4196880" y="0"/>
                </a:lnTo>
                <a:lnTo>
                  <a:pt x="4196880" y="3689280"/>
                </a:lnTo>
                <a:lnTo>
                  <a:pt x="0" y="368928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a:off x="5438340" y="4731480"/>
            <a:ext cx="804060" cy="528120"/>
          </a:xfrm>
          <a:custGeom>
            <a:avLst/>
            <a:gdLst/>
            <a:ahLst/>
            <a:cxnLst/>
            <a:rect l="l" t="t" r="r" b="b"/>
            <a:pathLst>
              <a:path w="804060" h="528120">
                <a:moveTo>
                  <a:pt x="0" y="0"/>
                </a:moveTo>
                <a:lnTo>
                  <a:pt x="804060" y="0"/>
                </a:lnTo>
                <a:lnTo>
                  <a:pt x="804060" y="528120"/>
                </a:lnTo>
                <a:lnTo>
                  <a:pt x="0" y="528120"/>
                </a:lnTo>
                <a:lnTo>
                  <a:pt x="0" y="0"/>
                </a:lnTo>
                <a:close/>
              </a:path>
            </a:pathLst>
          </a:custGeom>
          <a:blipFill>
            <a:blip r:embed="rId7" cstate="print">
              <a:extLst>
                <a:ext uri="{96DAC541-7B7A-43D3-8B79-37D633B846F1}">
                  <asvg:svgBlip xmlns:asvg="http://schemas.microsoft.com/office/drawing/2016/SVG/main" r:embed="rId8"/>
                </a:ext>
              </a:extLst>
            </a:blip>
            <a:stretch>
              <a:fillRect/>
            </a:stretch>
          </a:blipFill>
        </p:spPr>
      </p:sp>
      <p:sp>
        <p:nvSpPr>
          <p:cNvPr id="8" name="TextBox 8"/>
          <p:cNvSpPr txBox="1"/>
          <p:nvPr/>
        </p:nvSpPr>
        <p:spPr>
          <a:xfrm>
            <a:off x="11878560" y="2013720"/>
            <a:ext cx="3533400" cy="282129"/>
          </a:xfrm>
          <a:prstGeom prst="rect">
            <a:avLst/>
          </a:prstGeom>
        </p:spPr>
        <p:txBody>
          <a:bodyPr lIns="0" tIns="0" rIns="0" bIns="0" rtlCol="0" anchor="t">
            <a:spAutoFit/>
          </a:bodyPr>
          <a:lstStyle/>
          <a:p>
            <a:pPr algn="ctr" rtl="1">
              <a:lnSpc>
                <a:spcPts val="2160"/>
              </a:lnSpc>
            </a:pPr>
            <a:r>
              <a:rPr lang="fa-IR" sz="1800" spc="-1" dirty="0">
                <a:solidFill>
                  <a:srgbClr val="404040"/>
                </a:solidFill>
                <a:latin typeface="Arial Bold"/>
                <a:cs typeface="B Nazanin" pitchFamily="2" charset="-78"/>
              </a:rPr>
              <a:t>محتوا در اینجا</a:t>
            </a:r>
            <a:endParaRPr lang="en-US" sz="1800" spc="-1" dirty="0">
              <a:solidFill>
                <a:srgbClr val="404040"/>
              </a:solidFill>
              <a:latin typeface="Arial Bold"/>
              <a:cs typeface="B Nazanin" pitchFamily="2" charset="-78"/>
            </a:endParaRPr>
          </a:p>
        </p:txBody>
      </p:sp>
      <p:sp>
        <p:nvSpPr>
          <p:cNvPr id="9" name="TextBox 9"/>
          <p:cNvSpPr txBox="1"/>
          <p:nvPr/>
        </p:nvSpPr>
        <p:spPr>
          <a:xfrm>
            <a:off x="11878560" y="2362560"/>
            <a:ext cx="3275280" cy="1692771"/>
          </a:xfrm>
          <a:prstGeom prst="rect">
            <a:avLst/>
          </a:prstGeom>
        </p:spPr>
        <p:txBody>
          <a:bodyPr lIns="0" tIns="0" rIns="0" bIns="0" rtlCol="0" anchor="t">
            <a:spAutoFit/>
          </a:bodyPr>
          <a:lstStyle/>
          <a:p>
            <a:pPr algn="ctr" rtl="1">
              <a:lnSpc>
                <a:spcPts val="2160"/>
              </a:lnSpc>
            </a:pPr>
            <a:r>
              <a:rPr lang="fa-IR" sz="1800" spc="-1" dirty="0">
                <a:solidFill>
                  <a:srgbClr val="404040"/>
                </a:solidFill>
                <a:latin typeface="Arial"/>
                <a:cs typeface="B Nazanin" pitchFamily="2" charset="-78"/>
              </a:rPr>
              <a:t>شما به سادگی می توانید مخاطبان خود را تحت تاثیر قرار دهید و به آن جذابیت و زیبایی بی نظیری اضافه کنیدهید و زیبایی و جذابیت منحصر به فردی را به ارائه های خود اضافه کنید.</a:t>
            </a:r>
            <a:r>
              <a:rPr lang="en-US" sz="1800" spc="-1" dirty="0">
                <a:solidFill>
                  <a:srgbClr val="404040"/>
                </a:solidFill>
                <a:latin typeface="Arial"/>
                <a:cs typeface="B Nazanin" pitchFamily="2" charset="-78"/>
              </a:rPr>
              <a:t> </a:t>
            </a:r>
          </a:p>
          <a:p>
            <a:pPr algn="ctr" rtl="1">
              <a:lnSpc>
                <a:spcPts val="2160"/>
              </a:lnSpc>
            </a:pPr>
            <a:endParaRPr lang="en-US" sz="1800" spc="-1" dirty="0">
              <a:solidFill>
                <a:srgbClr val="404040"/>
              </a:solidFill>
              <a:latin typeface="Arial"/>
              <a:cs typeface="B Nazanin" pitchFamily="2" charset="-78"/>
            </a:endParaRPr>
          </a:p>
        </p:txBody>
      </p:sp>
      <p:sp>
        <p:nvSpPr>
          <p:cNvPr id="10" name="Freeform 10"/>
          <p:cNvSpPr/>
          <p:nvPr/>
        </p:nvSpPr>
        <p:spPr>
          <a:xfrm>
            <a:off x="11546820" y="1711800"/>
            <a:ext cx="4196880" cy="3689280"/>
          </a:xfrm>
          <a:custGeom>
            <a:avLst/>
            <a:gdLst/>
            <a:ahLst/>
            <a:cxnLst/>
            <a:rect l="l" t="t" r="r" b="b"/>
            <a:pathLst>
              <a:path w="4196880" h="3689280">
                <a:moveTo>
                  <a:pt x="0" y="0"/>
                </a:moveTo>
                <a:lnTo>
                  <a:pt x="4196880" y="0"/>
                </a:lnTo>
                <a:lnTo>
                  <a:pt x="4196880" y="3689280"/>
                </a:lnTo>
                <a:lnTo>
                  <a:pt x="0" y="368928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1" name="TextBox 11"/>
          <p:cNvSpPr txBox="1"/>
          <p:nvPr/>
        </p:nvSpPr>
        <p:spPr>
          <a:xfrm>
            <a:off x="3089520" y="6092880"/>
            <a:ext cx="3533400" cy="282129"/>
          </a:xfrm>
          <a:prstGeom prst="rect">
            <a:avLst/>
          </a:prstGeom>
        </p:spPr>
        <p:txBody>
          <a:bodyPr lIns="0" tIns="0" rIns="0" bIns="0" rtlCol="0" anchor="t">
            <a:spAutoFit/>
          </a:bodyPr>
          <a:lstStyle/>
          <a:p>
            <a:pPr algn="ctr" rtl="1">
              <a:lnSpc>
                <a:spcPts val="2160"/>
              </a:lnSpc>
            </a:pPr>
            <a:r>
              <a:rPr lang="fa-IR" sz="1800" spc="-1" dirty="0">
                <a:solidFill>
                  <a:srgbClr val="404040"/>
                </a:solidFill>
                <a:latin typeface="Arial Bold"/>
                <a:cs typeface="B Nazanin" pitchFamily="2" charset="-78"/>
              </a:rPr>
              <a:t>محتوا در اینجا</a:t>
            </a:r>
            <a:endParaRPr lang="en-US" sz="1800" spc="-1" dirty="0">
              <a:solidFill>
                <a:srgbClr val="404040"/>
              </a:solidFill>
              <a:latin typeface="Arial Bold"/>
              <a:cs typeface="B Nazanin" pitchFamily="2" charset="-78"/>
            </a:endParaRPr>
          </a:p>
        </p:txBody>
      </p:sp>
      <p:sp>
        <p:nvSpPr>
          <p:cNvPr id="12" name="TextBox 12"/>
          <p:cNvSpPr txBox="1"/>
          <p:nvPr/>
        </p:nvSpPr>
        <p:spPr>
          <a:xfrm>
            <a:off x="3089520" y="6442260"/>
            <a:ext cx="3275280" cy="1692771"/>
          </a:xfrm>
          <a:prstGeom prst="rect">
            <a:avLst/>
          </a:prstGeom>
        </p:spPr>
        <p:txBody>
          <a:bodyPr lIns="0" tIns="0" rIns="0" bIns="0" rtlCol="0" anchor="t">
            <a:spAutoFit/>
          </a:bodyPr>
          <a:lstStyle/>
          <a:p>
            <a:pPr algn="ctr" rtl="1">
              <a:lnSpc>
                <a:spcPts val="2160"/>
              </a:lnSpc>
            </a:pPr>
            <a:r>
              <a:rPr lang="fa-IR" sz="1800" spc="-1" dirty="0">
                <a:solidFill>
                  <a:srgbClr val="404040"/>
                </a:solidFill>
                <a:latin typeface="Arial"/>
                <a:cs typeface="B Nazanin" pitchFamily="2" charset="-78"/>
              </a:rPr>
              <a:t>شما به سادگی می توانید مخاطبان خود را تحت تاثیر قرار دهید و به آن جذابیت و زیبایی بی نظیری اضافه کنیدهید و زیبایی و جذابیت منحصر به فردی را به ارائه های خود اضافه کنید.</a:t>
            </a:r>
            <a:r>
              <a:rPr lang="en-US" sz="1800" spc="-1" dirty="0">
                <a:solidFill>
                  <a:srgbClr val="404040"/>
                </a:solidFill>
                <a:latin typeface="Arial"/>
                <a:cs typeface="B Nazanin" pitchFamily="2" charset="-78"/>
              </a:rPr>
              <a:t> </a:t>
            </a:r>
          </a:p>
          <a:p>
            <a:pPr algn="ctr" rtl="1">
              <a:lnSpc>
                <a:spcPts val="2160"/>
              </a:lnSpc>
            </a:pPr>
            <a:endParaRPr lang="en-US" sz="1800" spc="-1" dirty="0">
              <a:solidFill>
                <a:srgbClr val="404040"/>
              </a:solidFill>
              <a:latin typeface="Arial"/>
              <a:cs typeface="B Nazanin" pitchFamily="2" charset="-78"/>
            </a:endParaRPr>
          </a:p>
        </p:txBody>
      </p:sp>
      <p:sp>
        <p:nvSpPr>
          <p:cNvPr id="13" name="Freeform 13"/>
          <p:cNvSpPr/>
          <p:nvPr/>
        </p:nvSpPr>
        <p:spPr>
          <a:xfrm>
            <a:off x="2757780" y="5791500"/>
            <a:ext cx="4196880" cy="3689280"/>
          </a:xfrm>
          <a:custGeom>
            <a:avLst/>
            <a:gdLst/>
            <a:ahLst/>
            <a:cxnLst/>
            <a:rect l="l" t="t" r="r" b="b"/>
            <a:pathLst>
              <a:path w="4196880" h="3689280">
                <a:moveTo>
                  <a:pt x="0" y="0"/>
                </a:moveTo>
                <a:lnTo>
                  <a:pt x="4196880" y="0"/>
                </a:lnTo>
                <a:lnTo>
                  <a:pt x="4196880" y="3689280"/>
                </a:lnTo>
                <a:lnTo>
                  <a:pt x="0" y="368928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4" name="TextBox 14"/>
          <p:cNvSpPr txBox="1"/>
          <p:nvPr/>
        </p:nvSpPr>
        <p:spPr>
          <a:xfrm>
            <a:off x="11878560" y="5996760"/>
            <a:ext cx="3533400" cy="282129"/>
          </a:xfrm>
          <a:prstGeom prst="rect">
            <a:avLst/>
          </a:prstGeom>
        </p:spPr>
        <p:txBody>
          <a:bodyPr lIns="0" tIns="0" rIns="0" bIns="0" rtlCol="0" anchor="t">
            <a:spAutoFit/>
          </a:bodyPr>
          <a:lstStyle/>
          <a:p>
            <a:pPr algn="ctr" rtl="1">
              <a:lnSpc>
                <a:spcPts val="2160"/>
              </a:lnSpc>
            </a:pPr>
            <a:r>
              <a:rPr lang="fa-IR" sz="1800" spc="-1" dirty="0">
                <a:solidFill>
                  <a:srgbClr val="404040"/>
                </a:solidFill>
                <a:latin typeface="Arial Bold"/>
                <a:cs typeface="B Nazanin" pitchFamily="2" charset="-78"/>
              </a:rPr>
              <a:t>محتوا در اینجا</a:t>
            </a:r>
            <a:endParaRPr lang="en-US" sz="1800" spc="-1" dirty="0">
              <a:solidFill>
                <a:srgbClr val="404040"/>
              </a:solidFill>
              <a:latin typeface="Arial Bold"/>
              <a:cs typeface="B Nazanin" pitchFamily="2" charset="-78"/>
            </a:endParaRPr>
          </a:p>
        </p:txBody>
      </p:sp>
      <p:sp>
        <p:nvSpPr>
          <p:cNvPr id="15" name="TextBox 15"/>
          <p:cNvSpPr txBox="1"/>
          <p:nvPr/>
        </p:nvSpPr>
        <p:spPr>
          <a:xfrm>
            <a:off x="11878560" y="6346140"/>
            <a:ext cx="3275280" cy="1692771"/>
          </a:xfrm>
          <a:prstGeom prst="rect">
            <a:avLst/>
          </a:prstGeom>
        </p:spPr>
        <p:txBody>
          <a:bodyPr lIns="0" tIns="0" rIns="0" bIns="0" rtlCol="0" anchor="t">
            <a:spAutoFit/>
          </a:bodyPr>
          <a:lstStyle/>
          <a:p>
            <a:pPr algn="ctr" rtl="1">
              <a:lnSpc>
                <a:spcPts val="2160"/>
              </a:lnSpc>
            </a:pPr>
            <a:r>
              <a:rPr lang="fa-IR" sz="1800" spc="-1" dirty="0">
                <a:solidFill>
                  <a:srgbClr val="404040"/>
                </a:solidFill>
                <a:latin typeface="Arial"/>
                <a:cs typeface="B Nazanin" pitchFamily="2" charset="-78"/>
              </a:rPr>
              <a:t>شما به سادگی می توانید مخاطبان خود را تحت تاثیر قرار دهید و به آن جذابیت و زیبایی بی نظیری اضافه کنیدهید و زیبایی و جذابیت منحصر به فردی را به ارائه های خود اضافه کنید.</a:t>
            </a:r>
            <a:r>
              <a:rPr lang="en-US" sz="1800" spc="-1" dirty="0">
                <a:solidFill>
                  <a:srgbClr val="404040"/>
                </a:solidFill>
                <a:latin typeface="Arial"/>
                <a:cs typeface="B Nazanin" pitchFamily="2" charset="-78"/>
              </a:rPr>
              <a:t> </a:t>
            </a:r>
          </a:p>
          <a:p>
            <a:pPr algn="ctr" rtl="1">
              <a:lnSpc>
                <a:spcPts val="2160"/>
              </a:lnSpc>
            </a:pPr>
            <a:endParaRPr lang="en-US" sz="1800" spc="-1" dirty="0">
              <a:solidFill>
                <a:srgbClr val="404040"/>
              </a:solidFill>
              <a:latin typeface="Arial"/>
              <a:cs typeface="B Nazanin" pitchFamily="2" charset="-78"/>
            </a:endParaRPr>
          </a:p>
        </p:txBody>
      </p:sp>
      <p:sp>
        <p:nvSpPr>
          <p:cNvPr id="16" name="Freeform 16"/>
          <p:cNvSpPr/>
          <p:nvPr/>
        </p:nvSpPr>
        <p:spPr>
          <a:xfrm>
            <a:off x="11546820" y="5695380"/>
            <a:ext cx="4196880" cy="3689280"/>
          </a:xfrm>
          <a:custGeom>
            <a:avLst/>
            <a:gdLst/>
            <a:ahLst/>
            <a:cxnLst/>
            <a:rect l="l" t="t" r="r" b="b"/>
            <a:pathLst>
              <a:path w="4196880" h="3689280">
                <a:moveTo>
                  <a:pt x="0" y="0"/>
                </a:moveTo>
                <a:lnTo>
                  <a:pt x="4196880" y="0"/>
                </a:lnTo>
                <a:lnTo>
                  <a:pt x="4196880" y="3689280"/>
                </a:lnTo>
                <a:lnTo>
                  <a:pt x="0" y="368928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7" name="Freeform 17"/>
          <p:cNvSpPr/>
          <p:nvPr/>
        </p:nvSpPr>
        <p:spPr>
          <a:xfrm>
            <a:off x="14336460" y="4567860"/>
            <a:ext cx="662040" cy="553500"/>
          </a:xfrm>
          <a:custGeom>
            <a:avLst/>
            <a:gdLst/>
            <a:ahLst/>
            <a:cxnLst/>
            <a:rect l="l" t="t" r="r" b="b"/>
            <a:pathLst>
              <a:path w="662040" h="553500">
                <a:moveTo>
                  <a:pt x="0" y="0"/>
                </a:moveTo>
                <a:lnTo>
                  <a:pt x="662040" y="0"/>
                </a:lnTo>
                <a:lnTo>
                  <a:pt x="662040" y="553500"/>
                </a:lnTo>
                <a:lnTo>
                  <a:pt x="0" y="553500"/>
                </a:lnTo>
                <a:lnTo>
                  <a:pt x="0" y="0"/>
                </a:lnTo>
                <a:close/>
              </a:path>
            </a:pathLst>
          </a:custGeom>
          <a:blipFill>
            <a:blip r:embed="rId9" cstate="print">
              <a:extLst>
                <a:ext uri="{96DAC541-7B7A-43D3-8B79-37D633B846F1}">
                  <asvg:svgBlip xmlns:asvg="http://schemas.microsoft.com/office/drawing/2016/SVG/main" r:embed="rId10"/>
                </a:ext>
              </a:extLst>
            </a:blip>
            <a:stretch>
              <a:fillRect/>
            </a:stretch>
          </a:blipFill>
        </p:spPr>
      </p:sp>
      <p:sp>
        <p:nvSpPr>
          <p:cNvPr id="18" name="Freeform 18"/>
          <p:cNvSpPr/>
          <p:nvPr/>
        </p:nvSpPr>
        <p:spPr>
          <a:xfrm>
            <a:off x="5533920" y="8754480"/>
            <a:ext cx="613440" cy="449820"/>
          </a:xfrm>
          <a:custGeom>
            <a:avLst/>
            <a:gdLst/>
            <a:ahLst/>
            <a:cxnLst/>
            <a:rect l="l" t="t" r="r" b="b"/>
            <a:pathLst>
              <a:path w="613440" h="449820">
                <a:moveTo>
                  <a:pt x="0" y="0"/>
                </a:moveTo>
                <a:lnTo>
                  <a:pt x="613440" y="0"/>
                </a:lnTo>
                <a:lnTo>
                  <a:pt x="613440" y="449820"/>
                </a:lnTo>
                <a:lnTo>
                  <a:pt x="0" y="44982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9" name="Freeform 19"/>
          <p:cNvSpPr/>
          <p:nvPr/>
        </p:nvSpPr>
        <p:spPr>
          <a:xfrm>
            <a:off x="14277060" y="8390520"/>
            <a:ext cx="721440" cy="595080"/>
          </a:xfrm>
          <a:custGeom>
            <a:avLst/>
            <a:gdLst/>
            <a:ahLst/>
            <a:cxnLst/>
            <a:rect l="l" t="t" r="r" b="b"/>
            <a:pathLst>
              <a:path w="721440" h="595080">
                <a:moveTo>
                  <a:pt x="0" y="0"/>
                </a:moveTo>
                <a:lnTo>
                  <a:pt x="721440" y="0"/>
                </a:lnTo>
                <a:lnTo>
                  <a:pt x="721440" y="595080"/>
                </a:lnTo>
                <a:lnTo>
                  <a:pt x="0" y="595080"/>
                </a:lnTo>
                <a:lnTo>
                  <a:pt x="0" y="0"/>
                </a:lnTo>
                <a:close/>
              </a:path>
            </a:pathLst>
          </a:custGeom>
          <a:blipFill>
            <a:blip r:embed="rId13" cstate="print">
              <a:extLst>
                <a:ext uri="{96DAC541-7B7A-43D3-8B79-37D633B846F1}">
                  <asvg:svgBlip xmlns:asvg="http://schemas.microsoft.com/office/drawing/2016/SVG/main" r:embed="rId14"/>
                </a:ext>
              </a:extLst>
            </a:blip>
            <a:stretch>
              <a:fillRect/>
            </a:stretch>
          </a:blipFill>
        </p:spPr>
      </p:sp>
      <p:sp>
        <p:nvSpPr>
          <p:cNvPr id="20" name="Freeform 20"/>
          <p:cNvSpPr/>
          <p:nvPr/>
        </p:nvSpPr>
        <p:spPr>
          <a:xfrm>
            <a:off x="6736500" y="3027780"/>
            <a:ext cx="4746600" cy="7259220"/>
          </a:xfrm>
          <a:custGeom>
            <a:avLst/>
            <a:gdLst/>
            <a:ahLst/>
            <a:cxnLst/>
            <a:rect l="l" t="t" r="r" b="b"/>
            <a:pathLst>
              <a:path w="4746600" h="7259220">
                <a:moveTo>
                  <a:pt x="0" y="0"/>
                </a:moveTo>
                <a:lnTo>
                  <a:pt x="4746600" y="0"/>
                </a:lnTo>
                <a:lnTo>
                  <a:pt x="4746600" y="7259220"/>
                </a:lnTo>
                <a:lnTo>
                  <a:pt x="0" y="7259220"/>
                </a:lnTo>
                <a:lnTo>
                  <a:pt x="0" y="0"/>
                </a:lnTo>
                <a:close/>
              </a:path>
            </a:pathLst>
          </a:custGeom>
          <a:blipFill>
            <a:blip r:embed="rId15"/>
            <a:stretch>
              <a:fillRect t="-1" b="-1"/>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445700" y="7363980"/>
            <a:ext cx="1842480" cy="2923020"/>
          </a:xfrm>
          <a:custGeom>
            <a:avLst/>
            <a:gdLst/>
            <a:ahLst/>
            <a:cxnLst/>
            <a:rect l="l" t="t" r="r" b="b"/>
            <a:pathLst>
              <a:path w="1842480" h="2923020">
                <a:moveTo>
                  <a:pt x="0" y="0"/>
                </a:moveTo>
                <a:lnTo>
                  <a:pt x="1842480" y="0"/>
                </a:lnTo>
                <a:lnTo>
                  <a:pt x="1842480" y="2923020"/>
                </a:lnTo>
                <a:lnTo>
                  <a:pt x="0" y="29230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TextBox 3"/>
          <p:cNvSpPr txBox="1"/>
          <p:nvPr/>
        </p:nvSpPr>
        <p:spPr>
          <a:xfrm>
            <a:off x="952560" y="705330"/>
            <a:ext cx="16383060" cy="987258"/>
          </a:xfrm>
          <a:prstGeom prst="rect">
            <a:avLst/>
          </a:prstGeom>
        </p:spPr>
        <p:txBody>
          <a:bodyPr lIns="0" tIns="0" rIns="0" bIns="0" rtlCol="0" anchor="t">
            <a:spAutoFit/>
          </a:bodyPr>
          <a:lstStyle/>
          <a:p>
            <a:pPr algn="ctr" rtl="1">
              <a:lnSpc>
                <a:spcPts val="7464"/>
              </a:lnSpc>
            </a:pPr>
            <a:r>
              <a:rPr lang="fa-IR" sz="6912" spc="-1" dirty="0">
                <a:solidFill>
                  <a:srgbClr val="21447A"/>
                </a:solidFill>
                <a:latin typeface="Arial Bold"/>
                <a:cs typeface="B Nazanin" pitchFamily="2" charset="-78"/>
              </a:rPr>
              <a:t>سبک اینفوگرافیک</a:t>
            </a:r>
            <a:endParaRPr lang="en-US" sz="6912" spc="-1" dirty="0">
              <a:solidFill>
                <a:srgbClr val="21447A"/>
              </a:solidFill>
              <a:latin typeface="Arial Bold"/>
              <a:cs typeface="B Nazanin" pitchFamily="2" charset="-78"/>
            </a:endParaRPr>
          </a:p>
        </p:txBody>
      </p:sp>
      <p:sp>
        <p:nvSpPr>
          <p:cNvPr id="4" name="Freeform 4"/>
          <p:cNvSpPr/>
          <p:nvPr/>
        </p:nvSpPr>
        <p:spPr>
          <a:xfrm>
            <a:off x="14210100" y="3056400"/>
            <a:ext cx="1837080" cy="2026620"/>
          </a:xfrm>
          <a:custGeom>
            <a:avLst/>
            <a:gdLst/>
            <a:ahLst/>
            <a:cxnLst/>
            <a:rect l="l" t="t" r="r" b="b"/>
            <a:pathLst>
              <a:path w="1837080" h="2026620">
                <a:moveTo>
                  <a:pt x="0" y="0"/>
                </a:moveTo>
                <a:lnTo>
                  <a:pt x="1837080" y="0"/>
                </a:lnTo>
                <a:lnTo>
                  <a:pt x="1837080" y="2026620"/>
                </a:lnTo>
                <a:lnTo>
                  <a:pt x="0" y="20266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a:off x="6563700" y="2914920"/>
            <a:ext cx="1189080" cy="2040120"/>
          </a:xfrm>
          <a:custGeom>
            <a:avLst/>
            <a:gdLst/>
            <a:ahLst/>
            <a:cxnLst/>
            <a:rect l="l" t="t" r="r" b="b"/>
            <a:pathLst>
              <a:path w="1189080" h="2040120">
                <a:moveTo>
                  <a:pt x="0" y="0"/>
                </a:moveTo>
                <a:lnTo>
                  <a:pt x="1189080" y="0"/>
                </a:lnTo>
                <a:lnTo>
                  <a:pt x="1189080" y="2040120"/>
                </a:lnTo>
                <a:lnTo>
                  <a:pt x="0" y="204012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6" name="Freeform 6"/>
          <p:cNvSpPr/>
          <p:nvPr/>
        </p:nvSpPr>
        <p:spPr>
          <a:xfrm>
            <a:off x="2803680" y="5161860"/>
            <a:ext cx="767340" cy="735480"/>
          </a:xfrm>
          <a:custGeom>
            <a:avLst/>
            <a:gdLst/>
            <a:ahLst/>
            <a:cxnLst/>
            <a:rect l="l" t="t" r="r" b="b"/>
            <a:pathLst>
              <a:path w="767340" h="735480">
                <a:moveTo>
                  <a:pt x="0" y="0"/>
                </a:moveTo>
                <a:lnTo>
                  <a:pt x="767340" y="0"/>
                </a:lnTo>
                <a:lnTo>
                  <a:pt x="767340" y="735480"/>
                </a:lnTo>
                <a:lnTo>
                  <a:pt x="0" y="73548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7" name="Freeform 7"/>
          <p:cNvSpPr/>
          <p:nvPr/>
        </p:nvSpPr>
        <p:spPr>
          <a:xfrm>
            <a:off x="2467260" y="2992140"/>
            <a:ext cx="1593540" cy="2079540"/>
          </a:xfrm>
          <a:custGeom>
            <a:avLst/>
            <a:gdLst/>
            <a:ahLst/>
            <a:cxnLst/>
            <a:rect l="l" t="t" r="r" b="b"/>
            <a:pathLst>
              <a:path w="1593540" h="2079540">
                <a:moveTo>
                  <a:pt x="0" y="0"/>
                </a:moveTo>
                <a:lnTo>
                  <a:pt x="1593540" y="0"/>
                </a:lnTo>
                <a:lnTo>
                  <a:pt x="1593540" y="2079540"/>
                </a:lnTo>
                <a:lnTo>
                  <a:pt x="0" y="207954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8" name="Freeform 8"/>
          <p:cNvSpPr/>
          <p:nvPr/>
        </p:nvSpPr>
        <p:spPr>
          <a:xfrm>
            <a:off x="10027260" y="2992140"/>
            <a:ext cx="2232900" cy="2081700"/>
          </a:xfrm>
          <a:custGeom>
            <a:avLst/>
            <a:gdLst/>
            <a:ahLst/>
            <a:cxnLst/>
            <a:rect l="l" t="t" r="r" b="b"/>
            <a:pathLst>
              <a:path w="2232900" h="2081700">
                <a:moveTo>
                  <a:pt x="0" y="0"/>
                </a:moveTo>
                <a:lnTo>
                  <a:pt x="2232900" y="0"/>
                </a:lnTo>
                <a:lnTo>
                  <a:pt x="2232900" y="2081700"/>
                </a:lnTo>
                <a:lnTo>
                  <a:pt x="0" y="208170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9" name="TextBox 9"/>
          <p:cNvSpPr txBox="1"/>
          <p:nvPr/>
        </p:nvSpPr>
        <p:spPr>
          <a:xfrm>
            <a:off x="1410120" y="7482840"/>
            <a:ext cx="3525300" cy="1627369"/>
          </a:xfrm>
          <a:prstGeom prst="rect">
            <a:avLst/>
          </a:prstGeom>
        </p:spPr>
        <p:txBody>
          <a:bodyPr lIns="0" tIns="0" rIns="0" bIns="0" rtlCol="0" anchor="t">
            <a:spAutoFit/>
          </a:bodyPr>
          <a:lstStyle/>
          <a:p>
            <a:pPr algn="ctr" rtl="1">
              <a:lnSpc>
                <a:spcPct val="150000"/>
              </a:lnSpc>
            </a:pPr>
            <a:r>
              <a:rPr lang="fa-IR" sz="1800" spc="-1" dirty="0">
                <a:solidFill>
                  <a:srgbClr val="404040"/>
                </a:solidFill>
                <a:latin typeface="Arial"/>
                <a:cs typeface="B Nazanin" pitchFamily="2" charset="-78"/>
              </a:rPr>
              <a:t>شما به سادگی می توانید مخاطبان خود را تحت تاثیر قرار دهید و زیبایی و جذابیت منحصر به فردی را به ارائه های خود اضافه کنید.یک ارائه پاورپوینت مدرن دریافت کنید</a:t>
            </a:r>
            <a:r>
              <a:rPr lang="en-US" sz="1800" spc="-1" dirty="0">
                <a:solidFill>
                  <a:srgbClr val="404040"/>
                </a:solidFill>
                <a:latin typeface="Arial"/>
                <a:cs typeface="B Nazanin" pitchFamily="2" charset="-78"/>
              </a:rPr>
              <a:t> </a:t>
            </a:r>
            <a:r>
              <a:rPr lang="fa-IR" sz="1800" spc="-1" dirty="0">
                <a:solidFill>
                  <a:srgbClr val="404040"/>
                </a:solidFill>
                <a:latin typeface="Arial"/>
                <a:cs typeface="B Nazanin" pitchFamily="2" charset="-78"/>
              </a:rPr>
              <a:t> </a:t>
            </a:r>
            <a:endParaRPr lang="en-US" sz="1800" spc="-1" dirty="0">
              <a:solidFill>
                <a:srgbClr val="404040"/>
              </a:solidFill>
              <a:latin typeface="Arial"/>
              <a:cs typeface="B Nazanin" pitchFamily="2" charset="-78"/>
            </a:endParaRPr>
          </a:p>
        </p:txBody>
      </p:sp>
      <p:sp>
        <p:nvSpPr>
          <p:cNvPr id="10" name="TextBox 10"/>
          <p:cNvSpPr txBox="1"/>
          <p:nvPr/>
        </p:nvSpPr>
        <p:spPr>
          <a:xfrm>
            <a:off x="1410120" y="7061295"/>
            <a:ext cx="3525300" cy="320601"/>
          </a:xfrm>
          <a:prstGeom prst="rect">
            <a:avLst/>
          </a:prstGeom>
        </p:spPr>
        <p:txBody>
          <a:bodyPr lIns="0" tIns="0" rIns="0" bIns="0" rtlCol="0" anchor="t">
            <a:spAutoFit/>
          </a:bodyPr>
          <a:lstStyle/>
          <a:p>
            <a:pPr algn="ctr" rtl="1">
              <a:lnSpc>
                <a:spcPts val="2520"/>
              </a:lnSpc>
            </a:pPr>
            <a:r>
              <a:rPr lang="fa-IR" sz="2100" spc="-1" dirty="0">
                <a:solidFill>
                  <a:srgbClr val="21447A"/>
                </a:solidFill>
                <a:latin typeface="Arial Bold"/>
                <a:cs typeface="B Nazanin" pitchFamily="2" charset="-78"/>
              </a:rPr>
              <a:t>متن شما در اینجا</a:t>
            </a:r>
            <a:endParaRPr lang="en-US" sz="2100" spc="-1" dirty="0">
              <a:solidFill>
                <a:srgbClr val="21447A"/>
              </a:solidFill>
              <a:latin typeface="Arial Bold"/>
              <a:cs typeface="B Nazanin" pitchFamily="2" charset="-78"/>
            </a:endParaRPr>
          </a:p>
        </p:txBody>
      </p:sp>
      <p:sp>
        <p:nvSpPr>
          <p:cNvPr id="11" name="TextBox 11"/>
          <p:cNvSpPr txBox="1"/>
          <p:nvPr/>
        </p:nvSpPr>
        <p:spPr>
          <a:xfrm>
            <a:off x="5395860" y="7482840"/>
            <a:ext cx="3525300" cy="1627369"/>
          </a:xfrm>
          <a:prstGeom prst="rect">
            <a:avLst/>
          </a:prstGeom>
        </p:spPr>
        <p:txBody>
          <a:bodyPr lIns="0" tIns="0" rIns="0" bIns="0" rtlCol="0" anchor="t">
            <a:spAutoFit/>
          </a:bodyPr>
          <a:lstStyle/>
          <a:p>
            <a:pPr algn="ctr" rtl="1">
              <a:lnSpc>
                <a:spcPct val="150000"/>
              </a:lnSpc>
            </a:pPr>
            <a:r>
              <a:rPr lang="fa-IR" sz="1800" spc="-1" dirty="0">
                <a:solidFill>
                  <a:srgbClr val="404040"/>
                </a:solidFill>
                <a:latin typeface="Arial"/>
                <a:cs typeface="B Nazanin" pitchFamily="2" charset="-78"/>
              </a:rPr>
              <a:t>شما به سادگی می توانید مخاطبان خود را تحت تاثیر قرار دهید و زیبایی و جذابیت منحصر به فردی را به ارائه های خود اضافه کنید.یک ارائه پاورپوینت مدرن دریافت کنید</a:t>
            </a:r>
            <a:r>
              <a:rPr lang="en-US" sz="1800" spc="-1" dirty="0">
                <a:solidFill>
                  <a:srgbClr val="404040"/>
                </a:solidFill>
                <a:latin typeface="Arial"/>
                <a:cs typeface="B Nazanin" pitchFamily="2" charset="-78"/>
              </a:rPr>
              <a:t> </a:t>
            </a:r>
            <a:r>
              <a:rPr lang="fa-IR" sz="1800" spc="-1" dirty="0">
                <a:solidFill>
                  <a:srgbClr val="404040"/>
                </a:solidFill>
                <a:latin typeface="Arial"/>
                <a:cs typeface="B Nazanin" pitchFamily="2" charset="-78"/>
              </a:rPr>
              <a:t> </a:t>
            </a:r>
            <a:endParaRPr lang="en-US" sz="1800" spc="-1" dirty="0">
              <a:solidFill>
                <a:srgbClr val="404040"/>
              </a:solidFill>
              <a:latin typeface="Arial"/>
              <a:cs typeface="B Nazanin" pitchFamily="2" charset="-78"/>
            </a:endParaRPr>
          </a:p>
        </p:txBody>
      </p:sp>
      <p:sp>
        <p:nvSpPr>
          <p:cNvPr id="12" name="TextBox 12"/>
          <p:cNvSpPr txBox="1"/>
          <p:nvPr/>
        </p:nvSpPr>
        <p:spPr>
          <a:xfrm>
            <a:off x="5395860" y="7061295"/>
            <a:ext cx="3525300" cy="320601"/>
          </a:xfrm>
          <a:prstGeom prst="rect">
            <a:avLst/>
          </a:prstGeom>
        </p:spPr>
        <p:txBody>
          <a:bodyPr lIns="0" tIns="0" rIns="0" bIns="0" rtlCol="0" anchor="t">
            <a:spAutoFit/>
          </a:bodyPr>
          <a:lstStyle/>
          <a:p>
            <a:pPr algn="ctr" rtl="1">
              <a:lnSpc>
                <a:spcPts val="2520"/>
              </a:lnSpc>
            </a:pPr>
            <a:r>
              <a:rPr lang="fa-IR" sz="2100" spc="-1" dirty="0">
                <a:solidFill>
                  <a:srgbClr val="21447A"/>
                </a:solidFill>
                <a:latin typeface="Arial Bold"/>
                <a:cs typeface="B Nazanin" pitchFamily="2" charset="-78"/>
              </a:rPr>
              <a:t>متن شما در اینجا</a:t>
            </a:r>
            <a:endParaRPr lang="en-US" sz="2100" spc="-1" dirty="0">
              <a:solidFill>
                <a:srgbClr val="21447A"/>
              </a:solidFill>
              <a:latin typeface="Arial Bold"/>
              <a:cs typeface="B Nazanin" pitchFamily="2" charset="-78"/>
            </a:endParaRPr>
          </a:p>
        </p:txBody>
      </p:sp>
      <p:sp>
        <p:nvSpPr>
          <p:cNvPr id="13" name="TextBox 13"/>
          <p:cNvSpPr txBox="1"/>
          <p:nvPr/>
        </p:nvSpPr>
        <p:spPr>
          <a:xfrm>
            <a:off x="9381060" y="7482840"/>
            <a:ext cx="3525300" cy="1627369"/>
          </a:xfrm>
          <a:prstGeom prst="rect">
            <a:avLst/>
          </a:prstGeom>
        </p:spPr>
        <p:txBody>
          <a:bodyPr lIns="0" tIns="0" rIns="0" bIns="0" rtlCol="0" anchor="t">
            <a:spAutoFit/>
          </a:bodyPr>
          <a:lstStyle/>
          <a:p>
            <a:pPr algn="ctr" rtl="1">
              <a:lnSpc>
                <a:spcPct val="150000"/>
              </a:lnSpc>
            </a:pPr>
            <a:r>
              <a:rPr lang="fa-IR" sz="1800" spc="-1" dirty="0">
                <a:solidFill>
                  <a:srgbClr val="404040"/>
                </a:solidFill>
                <a:latin typeface="Arial"/>
                <a:cs typeface="B Nazanin" pitchFamily="2" charset="-78"/>
              </a:rPr>
              <a:t>شما به سادگی می توانید مخاطبان خود را تحت تاثیر قرار دهید و زیبایی و جذابیت منحصر به فردی را به ارائه های خود اضافه کنید.یک ارائه پاورپوینت مدرن دریافت کنید</a:t>
            </a:r>
            <a:r>
              <a:rPr lang="en-US" sz="1800" spc="-1" dirty="0">
                <a:solidFill>
                  <a:srgbClr val="404040"/>
                </a:solidFill>
                <a:latin typeface="Arial"/>
                <a:cs typeface="B Nazanin" pitchFamily="2" charset="-78"/>
              </a:rPr>
              <a:t> </a:t>
            </a:r>
            <a:r>
              <a:rPr lang="fa-IR" sz="1800" spc="-1" dirty="0">
                <a:solidFill>
                  <a:srgbClr val="404040"/>
                </a:solidFill>
                <a:latin typeface="Arial"/>
                <a:cs typeface="B Nazanin" pitchFamily="2" charset="-78"/>
              </a:rPr>
              <a:t>   </a:t>
            </a:r>
            <a:endParaRPr lang="en-US" sz="1800" spc="-1" dirty="0">
              <a:solidFill>
                <a:srgbClr val="404040"/>
              </a:solidFill>
              <a:latin typeface="Arial"/>
              <a:cs typeface="B Nazanin" pitchFamily="2" charset="-78"/>
            </a:endParaRPr>
          </a:p>
        </p:txBody>
      </p:sp>
      <p:sp>
        <p:nvSpPr>
          <p:cNvPr id="14" name="TextBox 14"/>
          <p:cNvSpPr txBox="1"/>
          <p:nvPr/>
        </p:nvSpPr>
        <p:spPr>
          <a:xfrm>
            <a:off x="9381060" y="7061295"/>
            <a:ext cx="3525300" cy="320601"/>
          </a:xfrm>
          <a:prstGeom prst="rect">
            <a:avLst/>
          </a:prstGeom>
        </p:spPr>
        <p:txBody>
          <a:bodyPr lIns="0" tIns="0" rIns="0" bIns="0" rtlCol="0" anchor="t">
            <a:spAutoFit/>
          </a:bodyPr>
          <a:lstStyle/>
          <a:p>
            <a:pPr algn="ctr" rtl="1">
              <a:lnSpc>
                <a:spcPts val="2520"/>
              </a:lnSpc>
            </a:pPr>
            <a:r>
              <a:rPr lang="fa-IR" sz="2100" spc="-1" dirty="0">
                <a:solidFill>
                  <a:srgbClr val="0085F2"/>
                </a:solidFill>
                <a:latin typeface="Arial Bold"/>
                <a:cs typeface="B Nazanin" pitchFamily="2" charset="-78"/>
              </a:rPr>
              <a:t>متن شما در اینجا</a:t>
            </a:r>
            <a:endParaRPr lang="en-US" sz="2100" spc="-1" dirty="0">
              <a:solidFill>
                <a:srgbClr val="0085F2"/>
              </a:solidFill>
              <a:latin typeface="Arial Bold"/>
              <a:cs typeface="B Nazanin" pitchFamily="2" charset="-78"/>
            </a:endParaRPr>
          </a:p>
        </p:txBody>
      </p:sp>
      <p:sp>
        <p:nvSpPr>
          <p:cNvPr id="15" name="TextBox 15"/>
          <p:cNvSpPr txBox="1"/>
          <p:nvPr/>
        </p:nvSpPr>
        <p:spPr>
          <a:xfrm>
            <a:off x="13366260" y="7482840"/>
            <a:ext cx="3525300" cy="1627369"/>
          </a:xfrm>
          <a:prstGeom prst="rect">
            <a:avLst/>
          </a:prstGeom>
        </p:spPr>
        <p:txBody>
          <a:bodyPr lIns="0" tIns="0" rIns="0" bIns="0" rtlCol="0" anchor="t">
            <a:spAutoFit/>
          </a:bodyPr>
          <a:lstStyle/>
          <a:p>
            <a:pPr algn="ctr" rtl="1">
              <a:lnSpc>
                <a:spcPct val="150000"/>
              </a:lnSpc>
            </a:pPr>
            <a:r>
              <a:rPr lang="fa-IR" sz="1800" spc="-1" dirty="0">
                <a:solidFill>
                  <a:srgbClr val="404040"/>
                </a:solidFill>
                <a:latin typeface="Arial"/>
                <a:cs typeface="B Nazanin" pitchFamily="2" charset="-78"/>
              </a:rPr>
              <a:t>شما به سادگی می توانید مخاطبان خود را تحت تاثیر قرار دهید و زیبایی و جذابیت منحصر به فردی را به ارائه های خود اضافه کنید.یک ارائه پاورپوینت مدرن دریافت کنید</a:t>
            </a:r>
            <a:r>
              <a:rPr lang="en-US" sz="1800" spc="-1" dirty="0">
                <a:solidFill>
                  <a:srgbClr val="404040"/>
                </a:solidFill>
                <a:latin typeface="Arial"/>
                <a:cs typeface="B Nazanin" pitchFamily="2" charset="-78"/>
              </a:rPr>
              <a:t> </a:t>
            </a:r>
            <a:r>
              <a:rPr lang="fa-IR" sz="1800" spc="-1" dirty="0">
                <a:solidFill>
                  <a:srgbClr val="404040"/>
                </a:solidFill>
                <a:latin typeface="Arial"/>
                <a:cs typeface="B Nazanin" pitchFamily="2" charset="-78"/>
              </a:rPr>
              <a:t> </a:t>
            </a:r>
            <a:endParaRPr lang="en-US" sz="1800" spc="-1" dirty="0">
              <a:solidFill>
                <a:srgbClr val="404040"/>
              </a:solidFill>
              <a:latin typeface="Arial"/>
              <a:cs typeface="B Nazanin" pitchFamily="2" charset="-78"/>
            </a:endParaRPr>
          </a:p>
        </p:txBody>
      </p:sp>
      <p:sp>
        <p:nvSpPr>
          <p:cNvPr id="16" name="TextBox 16"/>
          <p:cNvSpPr txBox="1"/>
          <p:nvPr/>
        </p:nvSpPr>
        <p:spPr>
          <a:xfrm>
            <a:off x="13366260" y="7061295"/>
            <a:ext cx="3525300" cy="320601"/>
          </a:xfrm>
          <a:prstGeom prst="rect">
            <a:avLst/>
          </a:prstGeom>
        </p:spPr>
        <p:txBody>
          <a:bodyPr lIns="0" tIns="0" rIns="0" bIns="0" rtlCol="0" anchor="t">
            <a:spAutoFit/>
          </a:bodyPr>
          <a:lstStyle/>
          <a:p>
            <a:pPr algn="ctr" rtl="1">
              <a:lnSpc>
                <a:spcPts val="2520"/>
              </a:lnSpc>
            </a:pPr>
            <a:r>
              <a:rPr lang="fa-IR" sz="2100" spc="-1" dirty="0">
                <a:solidFill>
                  <a:srgbClr val="125AC4"/>
                </a:solidFill>
                <a:latin typeface="Arial Bold"/>
                <a:cs typeface="B Nazanin" pitchFamily="2" charset="-78"/>
              </a:rPr>
              <a:t>متن شما در اینجا</a:t>
            </a:r>
            <a:endParaRPr lang="en-US" sz="2100" spc="-1" dirty="0">
              <a:solidFill>
                <a:srgbClr val="125AC4"/>
              </a:solidFill>
              <a:latin typeface="Arial Bold"/>
              <a:cs typeface="B Nazanin" pitchFamily="2" charset="-78"/>
            </a:endParaRPr>
          </a:p>
        </p:txBody>
      </p:sp>
      <p:sp>
        <p:nvSpPr>
          <p:cNvPr id="17" name="Freeform 17"/>
          <p:cNvSpPr/>
          <p:nvPr/>
        </p:nvSpPr>
        <p:spPr>
          <a:xfrm>
            <a:off x="6860700" y="6285060"/>
            <a:ext cx="601560" cy="601560"/>
          </a:xfrm>
          <a:custGeom>
            <a:avLst/>
            <a:gdLst/>
            <a:ahLst/>
            <a:cxnLst/>
            <a:rect l="l" t="t" r="r" b="b"/>
            <a:pathLst>
              <a:path w="601560" h="601560">
                <a:moveTo>
                  <a:pt x="0" y="0"/>
                </a:moveTo>
                <a:lnTo>
                  <a:pt x="601560" y="0"/>
                </a:lnTo>
                <a:lnTo>
                  <a:pt x="601560" y="601560"/>
                </a:lnTo>
                <a:lnTo>
                  <a:pt x="0" y="60156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18" name="Freeform 18"/>
          <p:cNvSpPr/>
          <p:nvPr/>
        </p:nvSpPr>
        <p:spPr>
          <a:xfrm>
            <a:off x="2913300" y="6309360"/>
            <a:ext cx="483840" cy="483840"/>
          </a:xfrm>
          <a:custGeom>
            <a:avLst/>
            <a:gdLst/>
            <a:ahLst/>
            <a:cxnLst/>
            <a:rect l="l" t="t" r="r" b="b"/>
            <a:pathLst>
              <a:path w="483840" h="483840">
                <a:moveTo>
                  <a:pt x="0" y="0"/>
                </a:moveTo>
                <a:lnTo>
                  <a:pt x="483840" y="0"/>
                </a:lnTo>
                <a:lnTo>
                  <a:pt x="483840" y="483840"/>
                </a:lnTo>
                <a:lnTo>
                  <a:pt x="0" y="483840"/>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19" name="Freeform 19"/>
          <p:cNvSpPr/>
          <p:nvPr/>
        </p:nvSpPr>
        <p:spPr>
          <a:xfrm>
            <a:off x="10925820" y="6260220"/>
            <a:ext cx="298620" cy="651240"/>
          </a:xfrm>
          <a:custGeom>
            <a:avLst/>
            <a:gdLst/>
            <a:ahLst/>
            <a:cxnLst/>
            <a:rect l="l" t="t" r="r" b="b"/>
            <a:pathLst>
              <a:path w="298620" h="651240">
                <a:moveTo>
                  <a:pt x="0" y="0"/>
                </a:moveTo>
                <a:lnTo>
                  <a:pt x="298620" y="0"/>
                </a:lnTo>
                <a:lnTo>
                  <a:pt x="298620" y="651240"/>
                </a:lnTo>
                <a:lnTo>
                  <a:pt x="0" y="651240"/>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sp>
        <p:nvSpPr>
          <p:cNvPr id="20" name="Freeform 20"/>
          <p:cNvSpPr/>
          <p:nvPr/>
        </p:nvSpPr>
        <p:spPr>
          <a:xfrm>
            <a:off x="14870520" y="6391440"/>
            <a:ext cx="591300" cy="388800"/>
          </a:xfrm>
          <a:custGeom>
            <a:avLst/>
            <a:gdLst/>
            <a:ahLst/>
            <a:cxnLst/>
            <a:rect l="l" t="t" r="r" b="b"/>
            <a:pathLst>
              <a:path w="591300" h="388800">
                <a:moveTo>
                  <a:pt x="0" y="0"/>
                </a:moveTo>
                <a:lnTo>
                  <a:pt x="591300" y="0"/>
                </a:lnTo>
                <a:lnTo>
                  <a:pt x="591300" y="388800"/>
                </a:lnTo>
                <a:lnTo>
                  <a:pt x="0" y="388800"/>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sp>
      <p:sp>
        <p:nvSpPr>
          <p:cNvPr id="21" name="Freeform 21"/>
          <p:cNvSpPr/>
          <p:nvPr/>
        </p:nvSpPr>
        <p:spPr>
          <a:xfrm>
            <a:off x="10618560" y="5169960"/>
            <a:ext cx="767340" cy="735480"/>
          </a:xfrm>
          <a:custGeom>
            <a:avLst/>
            <a:gdLst/>
            <a:ahLst/>
            <a:cxnLst/>
            <a:rect l="l" t="t" r="r" b="b"/>
            <a:pathLst>
              <a:path w="767340" h="735480">
                <a:moveTo>
                  <a:pt x="0" y="0"/>
                </a:moveTo>
                <a:lnTo>
                  <a:pt x="767340" y="0"/>
                </a:lnTo>
                <a:lnTo>
                  <a:pt x="767340" y="735480"/>
                </a:lnTo>
                <a:lnTo>
                  <a:pt x="0" y="735480"/>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sp>
      <p:sp>
        <p:nvSpPr>
          <p:cNvPr id="22" name="Freeform 22"/>
          <p:cNvSpPr/>
          <p:nvPr/>
        </p:nvSpPr>
        <p:spPr>
          <a:xfrm>
            <a:off x="6815340" y="5224500"/>
            <a:ext cx="767340" cy="736020"/>
          </a:xfrm>
          <a:custGeom>
            <a:avLst/>
            <a:gdLst/>
            <a:ahLst/>
            <a:cxnLst/>
            <a:rect l="l" t="t" r="r" b="b"/>
            <a:pathLst>
              <a:path w="767340" h="736020">
                <a:moveTo>
                  <a:pt x="0" y="0"/>
                </a:moveTo>
                <a:lnTo>
                  <a:pt x="767340" y="0"/>
                </a:lnTo>
                <a:lnTo>
                  <a:pt x="767340" y="736020"/>
                </a:lnTo>
                <a:lnTo>
                  <a:pt x="0" y="736020"/>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sp>
      <p:sp>
        <p:nvSpPr>
          <p:cNvPr id="23" name="Freeform 23"/>
          <p:cNvSpPr/>
          <p:nvPr/>
        </p:nvSpPr>
        <p:spPr>
          <a:xfrm>
            <a:off x="14728500" y="5174280"/>
            <a:ext cx="767340" cy="736020"/>
          </a:xfrm>
          <a:custGeom>
            <a:avLst/>
            <a:gdLst/>
            <a:ahLst/>
            <a:cxnLst/>
            <a:rect l="l" t="t" r="r" b="b"/>
            <a:pathLst>
              <a:path w="767340" h="736020">
                <a:moveTo>
                  <a:pt x="0" y="0"/>
                </a:moveTo>
                <a:lnTo>
                  <a:pt x="767340" y="0"/>
                </a:lnTo>
                <a:lnTo>
                  <a:pt x="767340" y="736020"/>
                </a:lnTo>
                <a:lnTo>
                  <a:pt x="0" y="736020"/>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sp>
      <p:sp>
        <p:nvSpPr>
          <p:cNvPr id="24" name="Freeform 24"/>
          <p:cNvSpPr/>
          <p:nvPr/>
        </p:nvSpPr>
        <p:spPr>
          <a:xfrm>
            <a:off x="0" y="-18360"/>
            <a:ext cx="3237300" cy="574560"/>
          </a:xfrm>
          <a:custGeom>
            <a:avLst/>
            <a:gdLst/>
            <a:ahLst/>
            <a:cxnLst/>
            <a:rect l="l" t="t" r="r" b="b"/>
            <a:pathLst>
              <a:path w="3237300" h="574560">
                <a:moveTo>
                  <a:pt x="0" y="0"/>
                </a:moveTo>
                <a:lnTo>
                  <a:pt x="3237300" y="0"/>
                </a:lnTo>
                <a:lnTo>
                  <a:pt x="3237300" y="574560"/>
                </a:lnTo>
                <a:lnTo>
                  <a:pt x="0" y="574560"/>
                </a:lnTo>
                <a:lnTo>
                  <a:pt x="0" y="0"/>
                </a:lnTo>
                <a:close/>
              </a:path>
            </a:pathLst>
          </a:custGeom>
          <a:blipFill>
            <a:blip r:embed="rId29">
              <a:extLst>
                <a:ext uri="{96DAC541-7B7A-43D3-8B79-37D633B846F1}">
                  <asvg:svgBlip xmlns:asvg="http://schemas.microsoft.com/office/drawing/2016/SVG/main" r:embed="rId30"/>
                </a:ext>
              </a:extLst>
            </a:blip>
            <a:stretch>
              <a:fillRect/>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170520" y="800760"/>
            <a:ext cx="8394480" cy="1013098"/>
          </a:xfrm>
          <a:prstGeom prst="rect">
            <a:avLst/>
          </a:prstGeom>
        </p:spPr>
        <p:txBody>
          <a:bodyPr lIns="0" tIns="0" rIns="0" bIns="0" rtlCol="0" anchor="t">
            <a:spAutoFit/>
          </a:bodyPr>
          <a:lstStyle/>
          <a:p>
            <a:pPr algn="ctr" rtl="1">
              <a:lnSpc>
                <a:spcPts val="7920"/>
              </a:lnSpc>
            </a:pPr>
            <a:r>
              <a:rPr lang="fa-IR" sz="6000" spc="-1" dirty="0">
                <a:solidFill>
                  <a:srgbClr val="404040"/>
                </a:solidFill>
                <a:latin typeface="Arial Bold"/>
                <a:cs typeface="B Nazanin" pitchFamily="2" charset="-78"/>
              </a:rPr>
              <a:t>ارائه نمونه کارها</a:t>
            </a:r>
            <a:endParaRPr lang="en-US" sz="6000" spc="-1" dirty="0">
              <a:solidFill>
                <a:srgbClr val="404040"/>
              </a:solidFill>
              <a:latin typeface="Arial Bold"/>
              <a:cs typeface="B Nazanin" pitchFamily="2" charset="-78"/>
            </a:endParaRPr>
          </a:p>
        </p:txBody>
      </p:sp>
      <p:sp>
        <p:nvSpPr>
          <p:cNvPr id="3" name="TextBox 3"/>
          <p:cNvSpPr txBox="1"/>
          <p:nvPr/>
        </p:nvSpPr>
        <p:spPr>
          <a:xfrm>
            <a:off x="3170520" y="3747660"/>
            <a:ext cx="8394480" cy="564257"/>
          </a:xfrm>
          <a:prstGeom prst="rect">
            <a:avLst/>
          </a:prstGeom>
        </p:spPr>
        <p:txBody>
          <a:bodyPr lIns="0" tIns="0" rIns="0" bIns="0" rtlCol="0" anchor="t">
            <a:spAutoFit/>
          </a:bodyPr>
          <a:lstStyle/>
          <a:p>
            <a:pPr algn="ctr" rtl="1">
              <a:lnSpc>
                <a:spcPts val="2160"/>
              </a:lnSpc>
            </a:pPr>
            <a:r>
              <a:rPr lang="fa-IR" spc="-1" dirty="0">
                <a:solidFill>
                  <a:srgbClr val="000000"/>
                </a:solidFill>
                <a:latin typeface="Arial"/>
                <a:cs typeface="B Nazanin" pitchFamily="2" charset="-78"/>
              </a:rPr>
              <a:t>شما به راحتی می توانید مخاطبان خود را تحت تاثیر قرار دهید و زیبایی و جذابیت منحصر به فردی را به ارائه های خود بیافزایید.امیدوارم و معتقدم که این قالب باعث صرفه جویی در وقت و اعتبار شما شود. تغییر رنگ، تصویر و متن آسان است.</a:t>
            </a:r>
            <a:endParaRPr lang="en-US" sz="1800" spc="-1" dirty="0">
              <a:solidFill>
                <a:srgbClr val="000000"/>
              </a:solidFill>
              <a:latin typeface="Arial"/>
              <a:cs typeface="B Nazanin" pitchFamily="2" charset="-78"/>
            </a:endParaRPr>
          </a:p>
        </p:txBody>
      </p:sp>
      <p:grpSp>
        <p:nvGrpSpPr>
          <p:cNvPr id="4" name="Group 4"/>
          <p:cNvGrpSpPr/>
          <p:nvPr/>
        </p:nvGrpSpPr>
        <p:grpSpPr>
          <a:xfrm>
            <a:off x="3079080" y="2534220"/>
            <a:ext cx="8380260" cy="692280"/>
            <a:chOff x="0" y="0"/>
            <a:chExt cx="11173680" cy="923040"/>
          </a:xfrm>
        </p:grpSpPr>
        <p:sp>
          <p:nvSpPr>
            <p:cNvPr id="5" name="Freeform 5"/>
            <p:cNvSpPr/>
            <p:nvPr/>
          </p:nvSpPr>
          <p:spPr>
            <a:xfrm>
              <a:off x="0" y="0"/>
              <a:ext cx="11173714" cy="923036"/>
            </a:xfrm>
            <a:custGeom>
              <a:avLst/>
              <a:gdLst/>
              <a:ahLst/>
              <a:cxnLst/>
              <a:rect l="l" t="t" r="r" b="b"/>
              <a:pathLst>
                <a:path w="11173714" h="923036">
                  <a:moveTo>
                    <a:pt x="0" y="0"/>
                  </a:moveTo>
                  <a:lnTo>
                    <a:pt x="11173714" y="0"/>
                  </a:lnTo>
                  <a:lnTo>
                    <a:pt x="11173714" y="923036"/>
                  </a:lnTo>
                  <a:lnTo>
                    <a:pt x="0" y="923036"/>
                  </a:lnTo>
                  <a:close/>
                </a:path>
              </a:pathLst>
            </a:custGeom>
            <a:solidFill>
              <a:srgbClr val="21447A"/>
            </a:solidFill>
          </p:spPr>
        </p:sp>
        <p:sp>
          <p:nvSpPr>
            <p:cNvPr id="6" name="TextBox 6"/>
            <p:cNvSpPr txBox="1"/>
            <p:nvPr/>
          </p:nvSpPr>
          <p:spPr>
            <a:xfrm>
              <a:off x="0" y="-76200"/>
              <a:ext cx="11173680" cy="999240"/>
            </a:xfrm>
            <a:prstGeom prst="rect">
              <a:avLst/>
            </a:prstGeom>
          </p:spPr>
          <p:txBody>
            <a:bodyPr lIns="50800" tIns="50800" rIns="50800" bIns="50800" rtlCol="0" anchor="ctr"/>
            <a:lstStyle/>
            <a:p>
              <a:pPr algn="ctr" rtl="1"/>
              <a:r>
                <a:rPr lang="ar-SA" sz="3600" dirty="0">
                  <a:solidFill>
                    <a:srgbClr val="FFCC00"/>
                  </a:solidFill>
                  <a:cs typeface="B Nazanin" pitchFamily="2" charset="-78"/>
                </a:rPr>
                <a:t>اسلاید متنی را برای پاور خود تنظیم کنید</a:t>
              </a:r>
              <a:endParaRPr lang="en-US" sz="3600" dirty="0">
                <a:solidFill>
                  <a:srgbClr val="FFCC00"/>
                </a:solidFill>
                <a:cs typeface="B Nazanin" pitchFamily="2" charset="-78"/>
              </a:endParaRPr>
            </a:p>
          </p:txBody>
        </p:sp>
      </p:grpSp>
      <p:sp>
        <p:nvSpPr>
          <p:cNvPr id="7" name="Freeform 7"/>
          <p:cNvSpPr/>
          <p:nvPr/>
        </p:nvSpPr>
        <p:spPr>
          <a:xfrm>
            <a:off x="3347730" y="6457590"/>
            <a:ext cx="8596260" cy="320220"/>
          </a:xfrm>
          <a:custGeom>
            <a:avLst/>
            <a:gdLst/>
            <a:ahLst/>
            <a:cxnLst/>
            <a:rect l="l" t="t" r="r" b="b"/>
            <a:pathLst>
              <a:path w="8596260" h="320220">
                <a:moveTo>
                  <a:pt x="0" y="0"/>
                </a:moveTo>
                <a:lnTo>
                  <a:pt x="8596260" y="0"/>
                </a:lnTo>
                <a:lnTo>
                  <a:pt x="8596260" y="320220"/>
                </a:lnTo>
                <a:lnTo>
                  <a:pt x="0" y="3202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8"/>
          <p:cNvSpPr/>
          <p:nvPr/>
        </p:nvSpPr>
        <p:spPr>
          <a:xfrm>
            <a:off x="3178170" y="6393330"/>
            <a:ext cx="434700" cy="434700"/>
          </a:xfrm>
          <a:custGeom>
            <a:avLst/>
            <a:gdLst/>
            <a:ahLst/>
            <a:cxnLst/>
            <a:rect l="l" t="t" r="r" b="b"/>
            <a:pathLst>
              <a:path w="434700" h="434700">
                <a:moveTo>
                  <a:pt x="0" y="0"/>
                </a:moveTo>
                <a:lnTo>
                  <a:pt x="434700" y="0"/>
                </a:lnTo>
                <a:lnTo>
                  <a:pt x="434700" y="434700"/>
                </a:lnTo>
                <a:lnTo>
                  <a:pt x="0" y="434700"/>
                </a:lnTo>
                <a:lnTo>
                  <a:pt x="0" y="0"/>
                </a:lnTo>
                <a:close/>
              </a:path>
            </a:pathLst>
          </a:custGeom>
          <a:blipFill>
            <a:blip r:embed="rId5" cstate="print">
              <a:extLst>
                <a:ext uri="{96DAC541-7B7A-43D3-8B79-37D633B846F1}">
                  <asvg:svgBlip xmlns:asvg="http://schemas.microsoft.com/office/drawing/2016/SVG/main" r:embed="rId6"/>
                </a:ext>
              </a:extLst>
            </a:blip>
            <a:stretch>
              <a:fillRect/>
            </a:stretch>
          </a:blipFill>
        </p:spPr>
      </p:sp>
      <p:sp>
        <p:nvSpPr>
          <p:cNvPr id="9" name="Freeform 9"/>
          <p:cNvSpPr/>
          <p:nvPr/>
        </p:nvSpPr>
        <p:spPr>
          <a:xfrm>
            <a:off x="5583330" y="6393330"/>
            <a:ext cx="434700" cy="434700"/>
          </a:xfrm>
          <a:custGeom>
            <a:avLst/>
            <a:gdLst/>
            <a:ahLst/>
            <a:cxnLst/>
            <a:rect l="l" t="t" r="r" b="b"/>
            <a:pathLst>
              <a:path w="434700" h="434700">
                <a:moveTo>
                  <a:pt x="0" y="0"/>
                </a:moveTo>
                <a:lnTo>
                  <a:pt x="434700" y="0"/>
                </a:lnTo>
                <a:lnTo>
                  <a:pt x="434700" y="434700"/>
                </a:lnTo>
                <a:lnTo>
                  <a:pt x="0" y="434700"/>
                </a:lnTo>
                <a:lnTo>
                  <a:pt x="0" y="0"/>
                </a:lnTo>
                <a:close/>
              </a:path>
            </a:pathLst>
          </a:custGeom>
          <a:blipFill>
            <a:blip r:embed="rId5" cstate="print">
              <a:extLst>
                <a:ext uri="{96DAC541-7B7A-43D3-8B79-37D633B846F1}">
                  <asvg:svgBlip xmlns:asvg="http://schemas.microsoft.com/office/drawing/2016/SVG/main" r:embed="rId6"/>
                </a:ext>
              </a:extLst>
            </a:blip>
            <a:stretch>
              <a:fillRect/>
            </a:stretch>
          </a:blipFill>
        </p:spPr>
      </p:sp>
      <p:sp>
        <p:nvSpPr>
          <p:cNvPr id="10" name="Freeform 10"/>
          <p:cNvSpPr/>
          <p:nvPr/>
        </p:nvSpPr>
        <p:spPr>
          <a:xfrm>
            <a:off x="7987950" y="6393330"/>
            <a:ext cx="434700" cy="434700"/>
          </a:xfrm>
          <a:custGeom>
            <a:avLst/>
            <a:gdLst/>
            <a:ahLst/>
            <a:cxnLst/>
            <a:rect l="l" t="t" r="r" b="b"/>
            <a:pathLst>
              <a:path w="434700" h="434700">
                <a:moveTo>
                  <a:pt x="0" y="0"/>
                </a:moveTo>
                <a:lnTo>
                  <a:pt x="434700" y="0"/>
                </a:lnTo>
                <a:lnTo>
                  <a:pt x="434700" y="434700"/>
                </a:lnTo>
                <a:lnTo>
                  <a:pt x="0" y="434700"/>
                </a:lnTo>
                <a:lnTo>
                  <a:pt x="0" y="0"/>
                </a:lnTo>
                <a:close/>
              </a:path>
            </a:pathLst>
          </a:custGeom>
          <a:blipFill>
            <a:blip r:embed="rId5" cstate="print">
              <a:extLst>
                <a:ext uri="{96DAC541-7B7A-43D3-8B79-37D633B846F1}">
                  <asvg:svgBlip xmlns:asvg="http://schemas.microsoft.com/office/drawing/2016/SVG/main" r:embed="rId6"/>
                </a:ext>
              </a:extLst>
            </a:blip>
            <a:stretch>
              <a:fillRect/>
            </a:stretch>
          </a:blipFill>
        </p:spPr>
      </p:sp>
      <p:sp>
        <p:nvSpPr>
          <p:cNvPr id="11" name="Freeform 11"/>
          <p:cNvSpPr/>
          <p:nvPr/>
        </p:nvSpPr>
        <p:spPr>
          <a:xfrm>
            <a:off x="10393110" y="6393330"/>
            <a:ext cx="434700" cy="434700"/>
          </a:xfrm>
          <a:custGeom>
            <a:avLst/>
            <a:gdLst/>
            <a:ahLst/>
            <a:cxnLst/>
            <a:rect l="l" t="t" r="r" b="b"/>
            <a:pathLst>
              <a:path w="434700" h="434700">
                <a:moveTo>
                  <a:pt x="0" y="0"/>
                </a:moveTo>
                <a:lnTo>
                  <a:pt x="434700" y="0"/>
                </a:lnTo>
                <a:lnTo>
                  <a:pt x="434700" y="434700"/>
                </a:lnTo>
                <a:lnTo>
                  <a:pt x="0" y="434700"/>
                </a:lnTo>
                <a:lnTo>
                  <a:pt x="0" y="0"/>
                </a:lnTo>
                <a:close/>
              </a:path>
            </a:pathLst>
          </a:custGeom>
          <a:blipFill>
            <a:blip r:embed="rId7" cstate="print">
              <a:extLst>
                <a:ext uri="{96DAC541-7B7A-43D3-8B79-37D633B846F1}">
                  <asvg:svgBlip xmlns:asvg="http://schemas.microsoft.com/office/drawing/2016/SVG/main" r:embed="rId8"/>
                </a:ext>
              </a:extLst>
            </a:blip>
            <a:stretch>
              <a:fillRect/>
            </a:stretch>
          </a:blipFill>
        </p:spPr>
      </p:sp>
      <p:sp>
        <p:nvSpPr>
          <p:cNvPr id="12" name="TextBox 12"/>
          <p:cNvSpPr txBox="1"/>
          <p:nvPr/>
        </p:nvSpPr>
        <p:spPr>
          <a:xfrm>
            <a:off x="2383200" y="7128060"/>
            <a:ext cx="2024100" cy="282129"/>
          </a:xfrm>
          <a:prstGeom prst="rect">
            <a:avLst/>
          </a:prstGeom>
        </p:spPr>
        <p:txBody>
          <a:bodyPr lIns="0" tIns="0" rIns="0" bIns="0" rtlCol="0" anchor="t">
            <a:spAutoFit/>
          </a:bodyPr>
          <a:lstStyle/>
          <a:p>
            <a:pPr algn="ctr" rtl="1">
              <a:lnSpc>
                <a:spcPts val="2160"/>
              </a:lnSpc>
            </a:pPr>
            <a:r>
              <a:rPr lang="fa-IR" sz="1800" spc="-1" dirty="0">
                <a:solidFill>
                  <a:srgbClr val="404040"/>
                </a:solidFill>
                <a:latin typeface="Arial Bold"/>
                <a:cs typeface="B Nazanin" pitchFamily="2" charset="-78"/>
              </a:rPr>
              <a:t>متن شما در اینجا</a:t>
            </a:r>
            <a:endParaRPr lang="en-US" sz="1800" spc="-1" dirty="0">
              <a:solidFill>
                <a:srgbClr val="404040"/>
              </a:solidFill>
              <a:latin typeface="Arial Bold"/>
              <a:cs typeface="B Nazanin" pitchFamily="2" charset="-78"/>
            </a:endParaRPr>
          </a:p>
        </p:txBody>
      </p:sp>
      <p:sp>
        <p:nvSpPr>
          <p:cNvPr id="13" name="TextBox 13"/>
          <p:cNvSpPr txBox="1"/>
          <p:nvPr/>
        </p:nvSpPr>
        <p:spPr>
          <a:xfrm>
            <a:off x="2383200" y="7459080"/>
            <a:ext cx="2024100" cy="1128514"/>
          </a:xfrm>
          <a:prstGeom prst="rect">
            <a:avLst/>
          </a:prstGeom>
        </p:spPr>
        <p:txBody>
          <a:bodyPr lIns="0" tIns="0" rIns="0" bIns="0" rtlCol="0" anchor="t">
            <a:spAutoFit/>
          </a:bodyPr>
          <a:lstStyle/>
          <a:p>
            <a:pPr algn="ctr" rtl="1">
              <a:lnSpc>
                <a:spcPts val="2160"/>
              </a:lnSpc>
            </a:pPr>
            <a:r>
              <a:rPr lang="fa-IR" sz="1800" spc="-1" dirty="0">
                <a:solidFill>
                  <a:srgbClr val="404040"/>
                </a:solidFill>
                <a:latin typeface="Arial"/>
                <a:cs typeface="B Nazanin" pitchFamily="2" charset="-78"/>
              </a:rPr>
              <a:t>شما به سادگی می توانید مخاطبان خود را تحت تاثیر قرار دهید و یک محصول منحصر به فرد اضافه کنید.</a:t>
            </a:r>
            <a:r>
              <a:rPr lang="en-US" sz="1800" spc="-1" dirty="0">
                <a:solidFill>
                  <a:srgbClr val="404040"/>
                </a:solidFill>
                <a:latin typeface="Arial"/>
                <a:cs typeface="B Nazanin" pitchFamily="2" charset="-78"/>
              </a:rPr>
              <a:t>   </a:t>
            </a:r>
          </a:p>
        </p:txBody>
      </p:sp>
      <p:sp>
        <p:nvSpPr>
          <p:cNvPr id="14" name="TextBox 14"/>
          <p:cNvSpPr txBox="1"/>
          <p:nvPr/>
        </p:nvSpPr>
        <p:spPr>
          <a:xfrm>
            <a:off x="4788360" y="7128060"/>
            <a:ext cx="2024100" cy="282129"/>
          </a:xfrm>
          <a:prstGeom prst="rect">
            <a:avLst/>
          </a:prstGeom>
        </p:spPr>
        <p:txBody>
          <a:bodyPr lIns="0" tIns="0" rIns="0" bIns="0" rtlCol="0" anchor="t">
            <a:spAutoFit/>
          </a:bodyPr>
          <a:lstStyle/>
          <a:p>
            <a:pPr algn="ctr" rtl="1">
              <a:lnSpc>
                <a:spcPts val="2160"/>
              </a:lnSpc>
            </a:pPr>
            <a:r>
              <a:rPr lang="fa-IR" sz="1800" spc="-1" dirty="0">
                <a:solidFill>
                  <a:srgbClr val="404040"/>
                </a:solidFill>
                <a:latin typeface="Arial Bold"/>
                <a:cs typeface="B Nazanin" pitchFamily="2" charset="-78"/>
              </a:rPr>
              <a:t>متن شما در اینجا</a:t>
            </a:r>
            <a:endParaRPr lang="en-US" sz="1800" spc="-1" dirty="0">
              <a:solidFill>
                <a:srgbClr val="404040"/>
              </a:solidFill>
              <a:latin typeface="Arial Bold"/>
              <a:cs typeface="B Nazanin" pitchFamily="2" charset="-78"/>
            </a:endParaRPr>
          </a:p>
        </p:txBody>
      </p:sp>
      <p:sp>
        <p:nvSpPr>
          <p:cNvPr id="15" name="TextBox 15"/>
          <p:cNvSpPr txBox="1"/>
          <p:nvPr/>
        </p:nvSpPr>
        <p:spPr>
          <a:xfrm>
            <a:off x="4788360" y="7459080"/>
            <a:ext cx="2024100" cy="1128514"/>
          </a:xfrm>
          <a:prstGeom prst="rect">
            <a:avLst/>
          </a:prstGeom>
        </p:spPr>
        <p:txBody>
          <a:bodyPr lIns="0" tIns="0" rIns="0" bIns="0" rtlCol="0" anchor="t">
            <a:spAutoFit/>
          </a:bodyPr>
          <a:lstStyle/>
          <a:p>
            <a:pPr algn="ctr" rtl="1">
              <a:lnSpc>
                <a:spcPts val="2160"/>
              </a:lnSpc>
            </a:pPr>
            <a:r>
              <a:rPr lang="fa-IR" sz="1800" spc="-1" dirty="0">
                <a:solidFill>
                  <a:srgbClr val="404040"/>
                </a:solidFill>
                <a:latin typeface="Arial"/>
                <a:cs typeface="B Nazanin" pitchFamily="2" charset="-78"/>
              </a:rPr>
              <a:t>شما به سادگی می توانید مخاطبان خود را تحت تاثیر قرار دهید و یک محصول منحصر به فرد اضافه کنید.</a:t>
            </a:r>
            <a:r>
              <a:rPr lang="en-US" sz="1800" spc="-1" dirty="0">
                <a:solidFill>
                  <a:srgbClr val="404040"/>
                </a:solidFill>
                <a:latin typeface="Arial"/>
                <a:cs typeface="B Nazanin" pitchFamily="2" charset="-78"/>
              </a:rPr>
              <a:t>   </a:t>
            </a:r>
          </a:p>
        </p:txBody>
      </p:sp>
      <p:sp>
        <p:nvSpPr>
          <p:cNvPr id="16" name="TextBox 16"/>
          <p:cNvSpPr txBox="1"/>
          <p:nvPr/>
        </p:nvSpPr>
        <p:spPr>
          <a:xfrm>
            <a:off x="7192980" y="7128060"/>
            <a:ext cx="2024100" cy="282129"/>
          </a:xfrm>
          <a:prstGeom prst="rect">
            <a:avLst/>
          </a:prstGeom>
        </p:spPr>
        <p:txBody>
          <a:bodyPr lIns="0" tIns="0" rIns="0" bIns="0" rtlCol="0" anchor="t">
            <a:spAutoFit/>
          </a:bodyPr>
          <a:lstStyle/>
          <a:p>
            <a:pPr algn="ctr" rtl="1">
              <a:lnSpc>
                <a:spcPts val="2160"/>
              </a:lnSpc>
            </a:pPr>
            <a:r>
              <a:rPr lang="fa-IR" sz="1800" spc="-1" dirty="0">
                <a:solidFill>
                  <a:srgbClr val="404040"/>
                </a:solidFill>
                <a:latin typeface="Arial Bold"/>
                <a:cs typeface="B Nazanin" pitchFamily="2" charset="-78"/>
              </a:rPr>
              <a:t>متن شما در اینجا</a:t>
            </a:r>
            <a:endParaRPr lang="en-US" sz="1800" spc="-1" dirty="0">
              <a:solidFill>
                <a:srgbClr val="404040"/>
              </a:solidFill>
              <a:latin typeface="Arial Bold"/>
              <a:cs typeface="B Nazanin" pitchFamily="2" charset="-78"/>
            </a:endParaRPr>
          </a:p>
        </p:txBody>
      </p:sp>
      <p:sp>
        <p:nvSpPr>
          <p:cNvPr id="17" name="TextBox 17"/>
          <p:cNvSpPr txBox="1"/>
          <p:nvPr/>
        </p:nvSpPr>
        <p:spPr>
          <a:xfrm>
            <a:off x="7192980" y="7459080"/>
            <a:ext cx="2024100" cy="1128514"/>
          </a:xfrm>
          <a:prstGeom prst="rect">
            <a:avLst/>
          </a:prstGeom>
        </p:spPr>
        <p:txBody>
          <a:bodyPr lIns="0" tIns="0" rIns="0" bIns="0" rtlCol="0" anchor="t">
            <a:spAutoFit/>
          </a:bodyPr>
          <a:lstStyle/>
          <a:p>
            <a:pPr algn="ctr" rtl="1">
              <a:lnSpc>
                <a:spcPts val="2160"/>
              </a:lnSpc>
            </a:pPr>
            <a:r>
              <a:rPr lang="fa-IR" sz="1800" spc="-1" dirty="0">
                <a:solidFill>
                  <a:srgbClr val="404040"/>
                </a:solidFill>
                <a:latin typeface="Arial"/>
                <a:cs typeface="B Nazanin" pitchFamily="2" charset="-78"/>
              </a:rPr>
              <a:t>شما به سادگی می توانید مخاطبان خود را تحت تاثیر قرار دهید و یک محصول منحصر به فرد اضافه کنید.</a:t>
            </a:r>
            <a:r>
              <a:rPr lang="en-US" sz="1800" spc="-1" dirty="0">
                <a:solidFill>
                  <a:srgbClr val="404040"/>
                </a:solidFill>
                <a:latin typeface="Arial"/>
                <a:cs typeface="B Nazanin" pitchFamily="2" charset="-78"/>
              </a:rPr>
              <a:t>   </a:t>
            </a:r>
          </a:p>
        </p:txBody>
      </p:sp>
      <p:sp>
        <p:nvSpPr>
          <p:cNvPr id="18" name="TextBox 18"/>
          <p:cNvSpPr txBox="1"/>
          <p:nvPr/>
        </p:nvSpPr>
        <p:spPr>
          <a:xfrm>
            <a:off x="9598140" y="7128060"/>
            <a:ext cx="2024100" cy="282129"/>
          </a:xfrm>
          <a:prstGeom prst="rect">
            <a:avLst/>
          </a:prstGeom>
        </p:spPr>
        <p:txBody>
          <a:bodyPr lIns="0" tIns="0" rIns="0" bIns="0" rtlCol="0" anchor="t">
            <a:spAutoFit/>
          </a:bodyPr>
          <a:lstStyle/>
          <a:p>
            <a:pPr algn="ctr" rtl="1">
              <a:lnSpc>
                <a:spcPts val="2160"/>
              </a:lnSpc>
            </a:pPr>
            <a:r>
              <a:rPr lang="fa-IR" sz="1800" spc="-1" dirty="0">
                <a:solidFill>
                  <a:srgbClr val="404040"/>
                </a:solidFill>
                <a:latin typeface="Arial Bold"/>
                <a:cs typeface="B Nazanin" pitchFamily="2" charset="-78"/>
              </a:rPr>
              <a:t>متن شما در اینجا</a:t>
            </a:r>
            <a:endParaRPr lang="en-US" sz="1800" spc="-1" dirty="0">
              <a:solidFill>
                <a:srgbClr val="404040"/>
              </a:solidFill>
              <a:latin typeface="Arial Bold"/>
              <a:cs typeface="B Nazanin" pitchFamily="2" charset="-78"/>
            </a:endParaRPr>
          </a:p>
        </p:txBody>
      </p:sp>
      <p:sp>
        <p:nvSpPr>
          <p:cNvPr id="19" name="TextBox 19"/>
          <p:cNvSpPr txBox="1"/>
          <p:nvPr/>
        </p:nvSpPr>
        <p:spPr>
          <a:xfrm>
            <a:off x="9598140" y="7459080"/>
            <a:ext cx="2024100" cy="1128514"/>
          </a:xfrm>
          <a:prstGeom prst="rect">
            <a:avLst/>
          </a:prstGeom>
        </p:spPr>
        <p:txBody>
          <a:bodyPr lIns="0" tIns="0" rIns="0" bIns="0" rtlCol="0" anchor="t">
            <a:spAutoFit/>
          </a:bodyPr>
          <a:lstStyle/>
          <a:p>
            <a:pPr algn="ctr" rtl="1">
              <a:lnSpc>
                <a:spcPts val="2160"/>
              </a:lnSpc>
            </a:pPr>
            <a:r>
              <a:rPr lang="fa-IR" sz="1800" spc="-1" dirty="0">
                <a:solidFill>
                  <a:srgbClr val="404040"/>
                </a:solidFill>
                <a:latin typeface="Arial"/>
                <a:cs typeface="B Nazanin" pitchFamily="2" charset="-78"/>
              </a:rPr>
              <a:t>شما به سادگی می توانید مخاطبان خود را تحت تاثیر قرار دهید و یک محصول منحصر به فرد اضافه کنید.</a:t>
            </a:r>
            <a:r>
              <a:rPr lang="en-US" sz="1800" spc="-1" dirty="0">
                <a:solidFill>
                  <a:srgbClr val="404040"/>
                </a:solidFill>
                <a:latin typeface="Arial"/>
                <a:cs typeface="B Nazanin" pitchFamily="2" charset="-78"/>
              </a:rPr>
              <a:t>   </a:t>
            </a:r>
          </a:p>
        </p:txBody>
      </p:sp>
      <p:sp>
        <p:nvSpPr>
          <p:cNvPr id="20" name="TextBox 20"/>
          <p:cNvSpPr txBox="1"/>
          <p:nvPr/>
        </p:nvSpPr>
        <p:spPr>
          <a:xfrm>
            <a:off x="6944880" y="9300291"/>
            <a:ext cx="4909860" cy="371897"/>
          </a:xfrm>
          <a:prstGeom prst="rect">
            <a:avLst/>
          </a:prstGeom>
        </p:spPr>
        <p:txBody>
          <a:bodyPr lIns="0" tIns="0" rIns="0" bIns="0" rtlCol="0" anchor="t">
            <a:spAutoFit/>
          </a:bodyPr>
          <a:lstStyle/>
          <a:p>
            <a:pPr algn="ctr" rtl="1">
              <a:lnSpc>
                <a:spcPts val="2879"/>
              </a:lnSpc>
            </a:pPr>
            <a:r>
              <a:rPr lang="ar-SA" sz="2400" dirty="0">
                <a:solidFill>
                  <a:srgbClr val="0070C0"/>
                </a:solidFill>
                <a:cs typeface="B Nazanin" pitchFamily="2" charset="-78"/>
              </a:rPr>
              <a:t>قالب پاورپوینت حرفه ای ویرایش پذیر</a:t>
            </a:r>
            <a:endParaRPr lang="en-US" sz="2400" spc="-1" dirty="0">
              <a:solidFill>
                <a:srgbClr val="0070C0"/>
              </a:solidFill>
              <a:latin typeface="Arial"/>
              <a:cs typeface="B Nazanin" pitchFamily="2" charset="-78"/>
            </a:endParaRPr>
          </a:p>
        </p:txBody>
      </p:sp>
      <p:sp>
        <p:nvSpPr>
          <p:cNvPr id="21" name="Freeform 21"/>
          <p:cNvSpPr/>
          <p:nvPr/>
        </p:nvSpPr>
        <p:spPr>
          <a:xfrm flipH="1">
            <a:off x="12589020" y="1139400"/>
            <a:ext cx="4601340" cy="8803080"/>
          </a:xfrm>
          <a:custGeom>
            <a:avLst/>
            <a:gdLst/>
            <a:ahLst/>
            <a:cxnLst/>
            <a:rect l="l" t="t" r="r" b="b"/>
            <a:pathLst>
              <a:path w="4601340" h="8803080">
                <a:moveTo>
                  <a:pt x="4601340" y="0"/>
                </a:moveTo>
                <a:lnTo>
                  <a:pt x="0" y="0"/>
                </a:lnTo>
                <a:lnTo>
                  <a:pt x="0" y="8803080"/>
                </a:lnTo>
                <a:lnTo>
                  <a:pt x="4601340" y="8803080"/>
                </a:lnTo>
                <a:lnTo>
                  <a:pt x="4601340" y="0"/>
                </a:lnTo>
                <a:close/>
              </a:path>
            </a:pathLst>
          </a:custGeom>
          <a:blipFill>
            <a:blip r:embed="rId9"/>
            <a:stretch>
              <a:fillRect l="-2" r="-2"/>
            </a:stretch>
          </a:blipFill>
        </p:spPr>
      </p:sp>
      <p:sp>
        <p:nvSpPr>
          <p:cNvPr id="22" name="Freeform 22"/>
          <p:cNvSpPr/>
          <p:nvPr/>
        </p:nvSpPr>
        <p:spPr>
          <a:xfrm>
            <a:off x="0" y="-18360"/>
            <a:ext cx="3237300" cy="574560"/>
          </a:xfrm>
          <a:custGeom>
            <a:avLst/>
            <a:gdLst/>
            <a:ahLst/>
            <a:cxnLst/>
            <a:rect l="l" t="t" r="r" b="b"/>
            <a:pathLst>
              <a:path w="3237300" h="574560">
                <a:moveTo>
                  <a:pt x="0" y="0"/>
                </a:moveTo>
                <a:lnTo>
                  <a:pt x="3237300" y="0"/>
                </a:lnTo>
                <a:lnTo>
                  <a:pt x="3237300" y="574560"/>
                </a:lnTo>
                <a:lnTo>
                  <a:pt x="0" y="57456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305460" cy="10287000"/>
          </a:xfrm>
          <a:custGeom>
            <a:avLst/>
            <a:gdLst/>
            <a:ahLst/>
            <a:cxnLst/>
            <a:rect l="l" t="t" r="r" b="b"/>
            <a:pathLst>
              <a:path w="18305460" h="10287000">
                <a:moveTo>
                  <a:pt x="0" y="0"/>
                </a:moveTo>
                <a:lnTo>
                  <a:pt x="18305460" y="0"/>
                </a:lnTo>
                <a:lnTo>
                  <a:pt x="18305460" y="10287000"/>
                </a:lnTo>
                <a:lnTo>
                  <a:pt x="0" y="10287000"/>
                </a:lnTo>
                <a:lnTo>
                  <a:pt x="0" y="0"/>
                </a:lnTo>
                <a:close/>
              </a:path>
            </a:pathLst>
          </a:custGeom>
          <a:blipFill>
            <a:blip r:embed="rId3"/>
            <a:stretch>
              <a:fillRect l="-79" r="-79"/>
            </a:stretch>
          </a:blipFill>
        </p:spPr>
      </p:sp>
      <p:sp>
        <p:nvSpPr>
          <p:cNvPr id="3" name="Freeform 3"/>
          <p:cNvSpPr/>
          <p:nvPr/>
        </p:nvSpPr>
        <p:spPr>
          <a:xfrm>
            <a:off x="0" y="0"/>
            <a:ext cx="18302220" cy="10287000"/>
          </a:xfrm>
          <a:custGeom>
            <a:avLst/>
            <a:gdLst/>
            <a:ahLst/>
            <a:cxnLst/>
            <a:rect l="l" t="t" r="r" b="b"/>
            <a:pathLst>
              <a:path w="18302220" h="10287000">
                <a:moveTo>
                  <a:pt x="0" y="0"/>
                </a:moveTo>
                <a:lnTo>
                  <a:pt x="18302220" y="0"/>
                </a:lnTo>
                <a:lnTo>
                  <a:pt x="18302220" y="10287000"/>
                </a:lnTo>
                <a:lnTo>
                  <a:pt x="0" y="102870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7922520" y="8471580"/>
            <a:ext cx="4100940" cy="846386"/>
          </a:xfrm>
          <a:prstGeom prst="rect">
            <a:avLst/>
          </a:prstGeom>
        </p:spPr>
        <p:txBody>
          <a:bodyPr lIns="0" tIns="0" rIns="0" bIns="0" rtlCol="0" anchor="t">
            <a:spAutoFit/>
          </a:bodyPr>
          <a:lstStyle/>
          <a:p>
            <a:pPr algn="ctr" rtl="1">
              <a:lnSpc>
                <a:spcPts val="2160"/>
              </a:lnSpc>
            </a:pPr>
            <a:r>
              <a:rPr lang="fa-IR" sz="1800" spc="-1" dirty="0">
                <a:solidFill>
                  <a:srgbClr val="FFFFFF"/>
                </a:solidFill>
                <a:latin typeface="Arial"/>
                <a:cs typeface="B Nazanin" pitchFamily="2" charset="-78"/>
              </a:rPr>
              <a:t>شما به سادگی می توانید مخاطبان خود را تحت تاثیر قرار دهید و زیبایی و جذابیت منحصر به فردی را به ارائه های خود اضافه کنید.تغییر رنگ، عکس و متن آسان است.</a:t>
            </a:r>
            <a:r>
              <a:rPr lang="en-US" sz="1800" spc="-1" dirty="0">
                <a:solidFill>
                  <a:srgbClr val="FFFFFF"/>
                </a:solidFill>
                <a:latin typeface="Arial"/>
                <a:cs typeface="B Nazanin" pitchFamily="2" charset="-78"/>
              </a:rPr>
              <a:t> </a:t>
            </a:r>
          </a:p>
        </p:txBody>
      </p:sp>
      <p:sp>
        <p:nvSpPr>
          <p:cNvPr id="5" name="TextBox 5"/>
          <p:cNvSpPr txBox="1"/>
          <p:nvPr/>
        </p:nvSpPr>
        <p:spPr>
          <a:xfrm>
            <a:off x="7922520" y="8055780"/>
            <a:ext cx="4064220" cy="282129"/>
          </a:xfrm>
          <a:prstGeom prst="rect">
            <a:avLst/>
          </a:prstGeom>
        </p:spPr>
        <p:txBody>
          <a:bodyPr lIns="0" tIns="0" rIns="0" bIns="0" rtlCol="0" anchor="t">
            <a:spAutoFit/>
          </a:bodyPr>
          <a:lstStyle/>
          <a:p>
            <a:pPr algn="ctr" rtl="1">
              <a:lnSpc>
                <a:spcPts val="2160"/>
              </a:lnSpc>
            </a:pPr>
            <a:r>
              <a:rPr lang="fa-IR" sz="1800" spc="-1" dirty="0">
                <a:solidFill>
                  <a:srgbClr val="FFFFFF"/>
                </a:solidFill>
                <a:latin typeface="Arial Bold"/>
                <a:cs typeface="B Nazanin" pitchFamily="2" charset="-78"/>
              </a:rPr>
              <a:t>متن شما در اینجا</a:t>
            </a:r>
            <a:endParaRPr lang="en-US" sz="1800" spc="-1" dirty="0">
              <a:solidFill>
                <a:srgbClr val="FFFFFF"/>
              </a:solidFill>
              <a:latin typeface="Arial Bold"/>
              <a:cs typeface="B Nazanin" pitchFamily="2" charset="-78"/>
            </a:endParaRPr>
          </a:p>
        </p:txBody>
      </p:sp>
      <p:sp>
        <p:nvSpPr>
          <p:cNvPr id="6" name="TextBox 6"/>
          <p:cNvSpPr txBox="1"/>
          <p:nvPr/>
        </p:nvSpPr>
        <p:spPr>
          <a:xfrm>
            <a:off x="13538520" y="8471580"/>
            <a:ext cx="4100940" cy="846386"/>
          </a:xfrm>
          <a:prstGeom prst="rect">
            <a:avLst/>
          </a:prstGeom>
        </p:spPr>
        <p:txBody>
          <a:bodyPr lIns="0" tIns="0" rIns="0" bIns="0" rtlCol="0" anchor="t">
            <a:spAutoFit/>
          </a:bodyPr>
          <a:lstStyle/>
          <a:p>
            <a:pPr algn="ctr" rtl="1">
              <a:lnSpc>
                <a:spcPts val="2160"/>
              </a:lnSpc>
            </a:pPr>
            <a:r>
              <a:rPr lang="fa-IR" sz="1800" spc="-1" dirty="0">
                <a:solidFill>
                  <a:srgbClr val="FFFFFF"/>
                </a:solidFill>
                <a:latin typeface="Arial"/>
                <a:cs typeface="B Nazanin" pitchFamily="2" charset="-78"/>
              </a:rPr>
              <a:t>شما به سادگی می توانید مخاطبان خود را تحت تاثیر قرار دهید و زیبایی و جذابیت منحصر به فردی را به ارائه های خود اضافه کنید.تغییر رنگ، عکس و متن آسان است.</a:t>
            </a:r>
            <a:r>
              <a:rPr lang="en-US" sz="1800" spc="-1" dirty="0">
                <a:solidFill>
                  <a:srgbClr val="FFFFFF"/>
                </a:solidFill>
                <a:latin typeface="Arial"/>
                <a:cs typeface="B Nazanin" pitchFamily="2" charset="-78"/>
              </a:rPr>
              <a:t> </a:t>
            </a:r>
          </a:p>
        </p:txBody>
      </p:sp>
      <p:sp>
        <p:nvSpPr>
          <p:cNvPr id="7" name="TextBox 7"/>
          <p:cNvSpPr txBox="1"/>
          <p:nvPr/>
        </p:nvSpPr>
        <p:spPr>
          <a:xfrm>
            <a:off x="13538520" y="8055780"/>
            <a:ext cx="4064220" cy="282129"/>
          </a:xfrm>
          <a:prstGeom prst="rect">
            <a:avLst/>
          </a:prstGeom>
        </p:spPr>
        <p:txBody>
          <a:bodyPr lIns="0" tIns="0" rIns="0" bIns="0" rtlCol="0" anchor="t">
            <a:spAutoFit/>
          </a:bodyPr>
          <a:lstStyle/>
          <a:p>
            <a:pPr algn="ctr" rtl="1">
              <a:lnSpc>
                <a:spcPts val="2160"/>
              </a:lnSpc>
            </a:pPr>
            <a:r>
              <a:rPr lang="fa-IR" sz="1800" spc="-1" dirty="0">
                <a:solidFill>
                  <a:srgbClr val="FFFFFF"/>
                </a:solidFill>
                <a:latin typeface="Arial Bold"/>
                <a:cs typeface="B Nazanin" pitchFamily="2" charset="-78"/>
              </a:rPr>
              <a:t>متن شما در اینجا</a:t>
            </a:r>
            <a:endParaRPr lang="en-US" sz="1800" spc="-1" dirty="0">
              <a:solidFill>
                <a:srgbClr val="FFFFFF"/>
              </a:solidFill>
              <a:latin typeface="Arial Bold"/>
              <a:cs typeface="B Nazanin" pitchFamily="2" charset="-78"/>
            </a:endParaRPr>
          </a:p>
        </p:txBody>
      </p:sp>
      <p:sp>
        <p:nvSpPr>
          <p:cNvPr id="8" name="TextBox 8"/>
          <p:cNvSpPr txBox="1"/>
          <p:nvPr/>
        </p:nvSpPr>
        <p:spPr>
          <a:xfrm>
            <a:off x="571440" y="1071534"/>
            <a:ext cx="3786150" cy="1013098"/>
          </a:xfrm>
          <a:prstGeom prst="rect">
            <a:avLst/>
          </a:prstGeom>
        </p:spPr>
        <p:txBody>
          <a:bodyPr wrap="square" lIns="0" tIns="0" rIns="0" bIns="0" rtlCol="0" anchor="t">
            <a:spAutoFit/>
          </a:bodyPr>
          <a:lstStyle/>
          <a:p>
            <a:pPr algn="ctr" rtl="1">
              <a:lnSpc>
                <a:spcPts val="7920"/>
              </a:lnSpc>
            </a:pPr>
            <a:r>
              <a:rPr lang="fa-IR" sz="6600" spc="-1" dirty="0">
                <a:solidFill>
                  <a:srgbClr val="FFFFFF"/>
                </a:solidFill>
                <a:latin typeface="Arial Bold"/>
                <a:cs typeface="B Nazanin" pitchFamily="2" charset="-78"/>
              </a:rPr>
              <a:t>عالی</a:t>
            </a:r>
            <a:endParaRPr lang="en-US" sz="6600" spc="-1" dirty="0">
              <a:solidFill>
                <a:srgbClr val="FFFFFF"/>
              </a:solidFill>
              <a:latin typeface="Arial Bold"/>
              <a:cs typeface="B Nazanin" pitchFamily="2" charset="-78"/>
            </a:endParaRPr>
          </a:p>
        </p:txBody>
      </p:sp>
      <p:sp>
        <p:nvSpPr>
          <p:cNvPr id="9" name="TextBox 9"/>
          <p:cNvSpPr txBox="1"/>
          <p:nvPr/>
        </p:nvSpPr>
        <p:spPr>
          <a:xfrm>
            <a:off x="1643010" y="285716"/>
            <a:ext cx="4967100" cy="743793"/>
          </a:xfrm>
          <a:prstGeom prst="rect">
            <a:avLst/>
          </a:prstGeom>
        </p:spPr>
        <p:txBody>
          <a:bodyPr lIns="0" tIns="0" rIns="0" bIns="0" rtlCol="0" anchor="t">
            <a:spAutoFit/>
          </a:bodyPr>
          <a:lstStyle/>
          <a:p>
            <a:pPr algn="ctr" rtl="1">
              <a:lnSpc>
                <a:spcPts val="5759"/>
              </a:lnSpc>
            </a:pPr>
            <a:r>
              <a:rPr lang="fa-IR" sz="4800" spc="-1" dirty="0">
                <a:solidFill>
                  <a:srgbClr val="FFFFFF"/>
                </a:solidFill>
                <a:latin typeface="Arial Bold"/>
                <a:cs typeface="B Nazanin" pitchFamily="2" charset="-78"/>
              </a:rPr>
              <a:t>ارائه</a:t>
            </a:r>
            <a:endParaRPr lang="en-US" sz="4800" spc="-1" dirty="0">
              <a:solidFill>
                <a:srgbClr val="FFFFFF"/>
              </a:solidFill>
              <a:latin typeface="Arial Bold"/>
              <a:cs typeface="B Nazanin" pitchFamily="2" charset="-78"/>
            </a:endParaRPr>
          </a:p>
        </p:txBody>
      </p:sp>
      <p:sp>
        <p:nvSpPr>
          <p:cNvPr id="10" name="TextBox 10"/>
          <p:cNvSpPr txBox="1"/>
          <p:nvPr/>
        </p:nvSpPr>
        <p:spPr>
          <a:xfrm>
            <a:off x="11665980" y="4337070"/>
            <a:ext cx="5920920" cy="2231380"/>
          </a:xfrm>
          <a:prstGeom prst="rect">
            <a:avLst/>
          </a:prstGeom>
        </p:spPr>
        <p:txBody>
          <a:bodyPr lIns="0" tIns="0" rIns="0" bIns="0" rtlCol="0" anchor="t">
            <a:spAutoFit/>
          </a:bodyPr>
          <a:lstStyle/>
          <a:p>
            <a:pPr algn="ctr" rtl="1">
              <a:lnSpc>
                <a:spcPts val="5759"/>
              </a:lnSpc>
            </a:pPr>
            <a:r>
              <a:rPr lang="fa-IR" sz="4800" spc="-1" dirty="0">
                <a:solidFill>
                  <a:srgbClr val="FFFFFF"/>
                </a:solidFill>
                <a:latin typeface="Arial"/>
                <a:cs typeface="B Nazanin" pitchFamily="2" charset="-78"/>
              </a:rPr>
              <a:t>ما</a:t>
            </a:r>
          </a:p>
          <a:p>
            <a:pPr algn="ctr" rtl="1">
              <a:lnSpc>
                <a:spcPts val="5759"/>
              </a:lnSpc>
            </a:pPr>
            <a:r>
              <a:rPr lang="fa-IR" sz="4800" spc="-1" dirty="0">
                <a:solidFill>
                  <a:srgbClr val="FFFFFF"/>
                </a:solidFill>
                <a:latin typeface="Arial"/>
                <a:cs typeface="B Nazanin" pitchFamily="2" charset="-78"/>
              </a:rPr>
              <a:t>ارائه حرفه ای با کیفیت</a:t>
            </a:r>
          </a:p>
          <a:p>
            <a:pPr algn="ctr" rtl="1">
              <a:lnSpc>
                <a:spcPts val="5759"/>
              </a:lnSpc>
            </a:pPr>
            <a:r>
              <a:rPr lang="fa-IR" sz="4800" spc="-1" dirty="0">
                <a:solidFill>
                  <a:srgbClr val="FFFFFF"/>
                </a:solidFill>
                <a:latin typeface="Arial"/>
                <a:cs typeface="B Nazanin" pitchFamily="2" charset="-78"/>
              </a:rPr>
              <a:t>ایجاد می کنیم </a:t>
            </a:r>
            <a:endParaRPr lang="en-US" sz="4800" spc="-1" dirty="0">
              <a:solidFill>
                <a:srgbClr val="FFFFFF"/>
              </a:solidFill>
              <a:latin typeface="Arial"/>
              <a:cs typeface="B Nazanin" pitchFamily="2" charset="-78"/>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166520" y="7791660"/>
            <a:ext cx="2114640" cy="2495340"/>
          </a:xfrm>
          <a:custGeom>
            <a:avLst/>
            <a:gdLst/>
            <a:ahLst/>
            <a:cxnLst/>
            <a:rect l="l" t="t" r="r" b="b"/>
            <a:pathLst>
              <a:path w="2114640" h="2495340">
                <a:moveTo>
                  <a:pt x="0" y="0"/>
                </a:moveTo>
                <a:lnTo>
                  <a:pt x="2114640" y="0"/>
                </a:lnTo>
                <a:lnTo>
                  <a:pt x="2114640" y="2495340"/>
                </a:lnTo>
                <a:lnTo>
                  <a:pt x="0" y="24953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TextBox 3"/>
          <p:cNvSpPr txBox="1"/>
          <p:nvPr/>
        </p:nvSpPr>
        <p:spPr>
          <a:xfrm>
            <a:off x="464400" y="620205"/>
            <a:ext cx="17359380" cy="976549"/>
          </a:xfrm>
          <a:prstGeom prst="rect">
            <a:avLst/>
          </a:prstGeom>
        </p:spPr>
        <p:txBody>
          <a:bodyPr lIns="0" tIns="0" rIns="0" bIns="0" rtlCol="0" anchor="t">
            <a:spAutoFit/>
          </a:bodyPr>
          <a:lstStyle/>
          <a:p>
            <a:pPr algn="ctr" rtl="1">
              <a:lnSpc>
                <a:spcPts val="7435"/>
              </a:lnSpc>
            </a:pPr>
            <a:r>
              <a:rPr lang="fa-IR" sz="6884" spc="-1" dirty="0">
                <a:solidFill>
                  <a:srgbClr val="FFC000"/>
                </a:solidFill>
                <a:latin typeface="Arial Bold"/>
                <a:cs typeface="B Nazanin" pitchFamily="2" charset="-78"/>
              </a:rPr>
              <a:t>سبک اینفوگرافیک</a:t>
            </a:r>
            <a:endParaRPr lang="en-US" sz="6884" spc="-1" dirty="0">
              <a:solidFill>
                <a:srgbClr val="FFC000"/>
              </a:solidFill>
              <a:latin typeface="Arial Bold"/>
              <a:cs typeface="B Nazanin" pitchFamily="2" charset="-78"/>
            </a:endParaRPr>
          </a:p>
        </p:txBody>
      </p:sp>
      <p:sp>
        <p:nvSpPr>
          <p:cNvPr id="4" name="Freeform 4"/>
          <p:cNvSpPr/>
          <p:nvPr/>
        </p:nvSpPr>
        <p:spPr>
          <a:xfrm>
            <a:off x="6458278" y="3186933"/>
            <a:ext cx="3138183" cy="3287275"/>
          </a:xfrm>
          <a:custGeom>
            <a:avLst/>
            <a:gdLst/>
            <a:ahLst/>
            <a:cxnLst/>
            <a:rect l="l" t="t" r="r" b="b"/>
            <a:pathLst>
              <a:path w="3138183" h="3287275">
                <a:moveTo>
                  <a:pt x="0" y="0"/>
                </a:moveTo>
                <a:lnTo>
                  <a:pt x="3138184" y="0"/>
                </a:lnTo>
                <a:lnTo>
                  <a:pt x="3138184" y="3287274"/>
                </a:lnTo>
                <a:lnTo>
                  <a:pt x="0" y="32872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a:off x="8536713" y="2412058"/>
            <a:ext cx="3287275" cy="3138183"/>
          </a:xfrm>
          <a:custGeom>
            <a:avLst/>
            <a:gdLst/>
            <a:ahLst/>
            <a:cxnLst/>
            <a:rect l="l" t="t" r="r" b="b"/>
            <a:pathLst>
              <a:path w="3287275" h="3138183">
                <a:moveTo>
                  <a:pt x="0" y="0"/>
                </a:moveTo>
                <a:lnTo>
                  <a:pt x="3287274" y="0"/>
                </a:lnTo>
                <a:lnTo>
                  <a:pt x="3287274" y="3138184"/>
                </a:lnTo>
                <a:lnTo>
                  <a:pt x="0" y="313818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6" name="Freeform 6"/>
          <p:cNvSpPr/>
          <p:nvPr/>
        </p:nvSpPr>
        <p:spPr>
          <a:xfrm>
            <a:off x="6458278" y="5861013"/>
            <a:ext cx="3138183" cy="3287275"/>
          </a:xfrm>
          <a:custGeom>
            <a:avLst/>
            <a:gdLst/>
            <a:ahLst/>
            <a:cxnLst/>
            <a:rect l="l" t="t" r="r" b="b"/>
            <a:pathLst>
              <a:path w="3138183" h="3287275">
                <a:moveTo>
                  <a:pt x="0" y="0"/>
                </a:moveTo>
                <a:lnTo>
                  <a:pt x="3138184" y="0"/>
                </a:lnTo>
                <a:lnTo>
                  <a:pt x="3138184" y="3287274"/>
                </a:lnTo>
                <a:lnTo>
                  <a:pt x="0" y="328727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7" name="Freeform 7"/>
          <p:cNvSpPr/>
          <p:nvPr/>
        </p:nvSpPr>
        <p:spPr>
          <a:xfrm>
            <a:off x="8536713" y="5052118"/>
            <a:ext cx="3287275" cy="3138183"/>
          </a:xfrm>
          <a:custGeom>
            <a:avLst/>
            <a:gdLst/>
            <a:ahLst/>
            <a:cxnLst/>
            <a:rect l="l" t="t" r="r" b="b"/>
            <a:pathLst>
              <a:path w="3287275" h="3138183">
                <a:moveTo>
                  <a:pt x="0" y="0"/>
                </a:moveTo>
                <a:lnTo>
                  <a:pt x="3287274" y="0"/>
                </a:lnTo>
                <a:lnTo>
                  <a:pt x="3287274" y="3138184"/>
                </a:lnTo>
                <a:lnTo>
                  <a:pt x="0" y="313818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8" name="TextBox 8"/>
          <p:cNvSpPr txBox="1"/>
          <p:nvPr/>
        </p:nvSpPr>
        <p:spPr>
          <a:xfrm rot="3000000">
            <a:off x="7065421" y="4873123"/>
            <a:ext cx="1951200" cy="320601"/>
          </a:xfrm>
          <a:prstGeom prst="rect">
            <a:avLst/>
          </a:prstGeom>
        </p:spPr>
        <p:txBody>
          <a:bodyPr lIns="0" tIns="0" rIns="0" bIns="0" rtlCol="0" anchor="t">
            <a:spAutoFit/>
          </a:bodyPr>
          <a:lstStyle/>
          <a:p>
            <a:pPr algn="ctr" rtl="1">
              <a:lnSpc>
                <a:spcPts val="2520"/>
              </a:lnSpc>
            </a:pPr>
            <a:r>
              <a:rPr lang="fa-IR" sz="2100" spc="-1" dirty="0">
                <a:solidFill>
                  <a:srgbClr val="FFFFFF"/>
                </a:solidFill>
                <a:latin typeface="Arial Bold"/>
                <a:cs typeface="B Nazanin" pitchFamily="2" charset="-78"/>
              </a:rPr>
              <a:t>متن شما در اینجا</a:t>
            </a:r>
            <a:endParaRPr lang="en-US" sz="2100" spc="-1" dirty="0">
              <a:solidFill>
                <a:srgbClr val="FFFFFF"/>
              </a:solidFill>
              <a:latin typeface="Arial Bold"/>
              <a:cs typeface="B Nazanin" pitchFamily="2" charset="-78"/>
            </a:endParaRPr>
          </a:p>
        </p:txBody>
      </p:sp>
      <p:sp>
        <p:nvSpPr>
          <p:cNvPr id="9" name="TextBox 9"/>
          <p:cNvSpPr txBox="1"/>
          <p:nvPr/>
        </p:nvSpPr>
        <p:spPr>
          <a:xfrm rot="3000000">
            <a:off x="7065421" y="7547743"/>
            <a:ext cx="1951200" cy="320601"/>
          </a:xfrm>
          <a:prstGeom prst="rect">
            <a:avLst/>
          </a:prstGeom>
        </p:spPr>
        <p:txBody>
          <a:bodyPr lIns="0" tIns="0" rIns="0" bIns="0" rtlCol="0" anchor="t">
            <a:spAutoFit/>
          </a:bodyPr>
          <a:lstStyle/>
          <a:p>
            <a:pPr algn="ctr" rtl="1">
              <a:lnSpc>
                <a:spcPts val="2520"/>
              </a:lnSpc>
            </a:pPr>
            <a:r>
              <a:rPr lang="fa-IR" sz="2100" spc="-1" dirty="0">
                <a:solidFill>
                  <a:srgbClr val="FFFFFF"/>
                </a:solidFill>
                <a:latin typeface="Arial Bold"/>
                <a:cs typeface="B Nazanin" pitchFamily="2" charset="-78"/>
              </a:rPr>
              <a:t>متن شما در اینجا</a:t>
            </a:r>
            <a:endParaRPr lang="en-US" sz="2100" spc="-1" dirty="0">
              <a:solidFill>
                <a:srgbClr val="FFFFFF"/>
              </a:solidFill>
              <a:latin typeface="Arial Bold"/>
              <a:cs typeface="B Nazanin" pitchFamily="2" charset="-78"/>
            </a:endParaRPr>
          </a:p>
        </p:txBody>
      </p:sp>
      <p:sp>
        <p:nvSpPr>
          <p:cNvPr id="10" name="TextBox 10"/>
          <p:cNvSpPr txBox="1"/>
          <p:nvPr/>
        </p:nvSpPr>
        <p:spPr>
          <a:xfrm rot="-2400000">
            <a:off x="9130314" y="4099608"/>
            <a:ext cx="1951200" cy="320601"/>
          </a:xfrm>
          <a:prstGeom prst="rect">
            <a:avLst/>
          </a:prstGeom>
        </p:spPr>
        <p:txBody>
          <a:bodyPr lIns="0" tIns="0" rIns="0" bIns="0" rtlCol="0" anchor="t">
            <a:spAutoFit/>
          </a:bodyPr>
          <a:lstStyle/>
          <a:p>
            <a:pPr algn="ctr" rtl="1">
              <a:lnSpc>
                <a:spcPts val="2520"/>
              </a:lnSpc>
            </a:pPr>
            <a:r>
              <a:rPr lang="fa-IR" sz="2100" spc="-1" dirty="0">
                <a:solidFill>
                  <a:srgbClr val="FFFFFF"/>
                </a:solidFill>
                <a:latin typeface="Arial Bold"/>
                <a:cs typeface="B Nazanin" pitchFamily="2" charset="-78"/>
              </a:rPr>
              <a:t>متن شما در اینجا</a:t>
            </a:r>
            <a:endParaRPr lang="en-US" sz="2100" spc="-1" dirty="0">
              <a:solidFill>
                <a:srgbClr val="FFFFFF"/>
              </a:solidFill>
              <a:latin typeface="Arial Bold"/>
              <a:cs typeface="B Nazanin" pitchFamily="2" charset="-78"/>
            </a:endParaRPr>
          </a:p>
        </p:txBody>
      </p:sp>
      <p:sp>
        <p:nvSpPr>
          <p:cNvPr id="11" name="TextBox 11"/>
          <p:cNvSpPr txBox="1"/>
          <p:nvPr/>
        </p:nvSpPr>
        <p:spPr>
          <a:xfrm rot="-2400000">
            <a:off x="9111954" y="6699168"/>
            <a:ext cx="1951200" cy="320601"/>
          </a:xfrm>
          <a:prstGeom prst="rect">
            <a:avLst/>
          </a:prstGeom>
        </p:spPr>
        <p:txBody>
          <a:bodyPr lIns="0" tIns="0" rIns="0" bIns="0" rtlCol="0" anchor="t">
            <a:spAutoFit/>
          </a:bodyPr>
          <a:lstStyle/>
          <a:p>
            <a:pPr algn="ctr" rtl="1">
              <a:lnSpc>
                <a:spcPts val="2520"/>
              </a:lnSpc>
            </a:pPr>
            <a:r>
              <a:rPr lang="fa-IR" sz="2100" spc="-1" dirty="0">
                <a:solidFill>
                  <a:srgbClr val="FFFFFF"/>
                </a:solidFill>
                <a:latin typeface="Arial Bold"/>
                <a:cs typeface="B Nazanin" pitchFamily="2" charset="-78"/>
              </a:rPr>
              <a:t>متن شما در اینجا</a:t>
            </a:r>
            <a:endParaRPr lang="en-US" sz="2100" spc="-1" dirty="0">
              <a:solidFill>
                <a:srgbClr val="FFFFFF"/>
              </a:solidFill>
              <a:latin typeface="Arial Bold"/>
              <a:cs typeface="B Nazanin" pitchFamily="2" charset="-78"/>
            </a:endParaRPr>
          </a:p>
        </p:txBody>
      </p:sp>
      <p:sp>
        <p:nvSpPr>
          <p:cNvPr id="12" name="TextBox 12"/>
          <p:cNvSpPr txBox="1"/>
          <p:nvPr/>
        </p:nvSpPr>
        <p:spPr>
          <a:xfrm>
            <a:off x="12589740" y="2745420"/>
            <a:ext cx="4708980" cy="282129"/>
          </a:xfrm>
          <a:prstGeom prst="rect">
            <a:avLst/>
          </a:prstGeom>
        </p:spPr>
        <p:txBody>
          <a:bodyPr lIns="0" tIns="0" rIns="0" bIns="0" rtlCol="0" anchor="t">
            <a:spAutoFit/>
          </a:bodyPr>
          <a:lstStyle/>
          <a:p>
            <a:pPr algn="ctr" rtl="1">
              <a:lnSpc>
                <a:spcPts val="2160"/>
              </a:lnSpc>
            </a:pPr>
            <a:r>
              <a:rPr lang="fa-IR" sz="1800" spc="-1" dirty="0">
                <a:solidFill>
                  <a:srgbClr val="0085F2"/>
                </a:solidFill>
                <a:latin typeface="Arial Bold"/>
                <a:cs typeface="B Nazanin" pitchFamily="2" charset="-78"/>
              </a:rPr>
              <a:t>متن شما در اینجا</a:t>
            </a:r>
            <a:endParaRPr lang="en-US" sz="1800" spc="-1" dirty="0">
              <a:solidFill>
                <a:srgbClr val="0085F2"/>
              </a:solidFill>
              <a:latin typeface="Arial Bold"/>
              <a:cs typeface="B Nazanin" pitchFamily="2" charset="-78"/>
            </a:endParaRPr>
          </a:p>
        </p:txBody>
      </p:sp>
      <p:sp>
        <p:nvSpPr>
          <p:cNvPr id="13" name="TextBox 13"/>
          <p:cNvSpPr txBox="1"/>
          <p:nvPr/>
        </p:nvSpPr>
        <p:spPr>
          <a:xfrm>
            <a:off x="12589740" y="3193620"/>
            <a:ext cx="4708980" cy="828432"/>
          </a:xfrm>
          <a:prstGeom prst="rect">
            <a:avLst/>
          </a:prstGeom>
        </p:spPr>
        <p:txBody>
          <a:bodyPr lIns="0" tIns="0" rIns="0" bIns="0" rtlCol="0" anchor="t">
            <a:spAutoFit/>
          </a:bodyPr>
          <a:lstStyle/>
          <a:p>
            <a:pPr algn="ctr" rtl="1">
              <a:lnSpc>
                <a:spcPts val="2160"/>
              </a:lnSpc>
            </a:pPr>
            <a:r>
              <a:rPr lang="fa-IR" sz="1800" spc="-1" dirty="0">
                <a:solidFill>
                  <a:srgbClr val="404040"/>
                </a:solidFill>
                <a:latin typeface="Arial"/>
                <a:cs typeface="B Nazanin" pitchFamily="2" charset="-78"/>
              </a:rPr>
              <a:t>شما به سادگی می توانید مخاطبان خود را تحت تاثیر قرار دهید و زیبایی و جذابیت منحصر به فردی را به ارائه های خود اضافه کنید.</a:t>
            </a:r>
            <a:r>
              <a:rPr lang="en-US" sz="1800" spc="-1" dirty="0">
                <a:solidFill>
                  <a:srgbClr val="404040"/>
                </a:solidFill>
                <a:latin typeface="Arial"/>
                <a:cs typeface="B Nazanin" pitchFamily="2" charset="-78"/>
              </a:rPr>
              <a:t>     </a:t>
            </a:r>
          </a:p>
        </p:txBody>
      </p:sp>
      <p:sp>
        <p:nvSpPr>
          <p:cNvPr id="14" name="TextBox 14"/>
          <p:cNvSpPr txBox="1"/>
          <p:nvPr/>
        </p:nvSpPr>
        <p:spPr>
          <a:xfrm>
            <a:off x="12589740" y="5434620"/>
            <a:ext cx="4708980" cy="282129"/>
          </a:xfrm>
          <a:prstGeom prst="rect">
            <a:avLst/>
          </a:prstGeom>
        </p:spPr>
        <p:txBody>
          <a:bodyPr lIns="0" tIns="0" rIns="0" bIns="0" rtlCol="0" anchor="t">
            <a:spAutoFit/>
          </a:bodyPr>
          <a:lstStyle/>
          <a:p>
            <a:pPr algn="ctr" rtl="1">
              <a:lnSpc>
                <a:spcPts val="2160"/>
              </a:lnSpc>
            </a:pPr>
            <a:r>
              <a:rPr lang="fa-IR" sz="1800" spc="-1" dirty="0">
                <a:solidFill>
                  <a:srgbClr val="1FFBFD"/>
                </a:solidFill>
                <a:latin typeface="Arial Bold"/>
                <a:cs typeface="B Nazanin" pitchFamily="2" charset="-78"/>
              </a:rPr>
              <a:t>متن شما در اینجا</a:t>
            </a:r>
            <a:endParaRPr lang="en-US" sz="1800" spc="-1" dirty="0">
              <a:solidFill>
                <a:srgbClr val="1FFBFD"/>
              </a:solidFill>
              <a:latin typeface="Arial Bold"/>
              <a:cs typeface="B Nazanin" pitchFamily="2" charset="-78"/>
            </a:endParaRPr>
          </a:p>
        </p:txBody>
      </p:sp>
      <p:sp>
        <p:nvSpPr>
          <p:cNvPr id="15" name="TextBox 15"/>
          <p:cNvSpPr txBox="1"/>
          <p:nvPr/>
        </p:nvSpPr>
        <p:spPr>
          <a:xfrm>
            <a:off x="12589740" y="5882820"/>
            <a:ext cx="4708980" cy="828432"/>
          </a:xfrm>
          <a:prstGeom prst="rect">
            <a:avLst/>
          </a:prstGeom>
        </p:spPr>
        <p:txBody>
          <a:bodyPr lIns="0" tIns="0" rIns="0" bIns="0" rtlCol="0" anchor="t">
            <a:spAutoFit/>
          </a:bodyPr>
          <a:lstStyle/>
          <a:p>
            <a:pPr algn="ctr" rtl="1">
              <a:lnSpc>
                <a:spcPts val="2160"/>
              </a:lnSpc>
            </a:pPr>
            <a:r>
              <a:rPr lang="fa-IR" sz="1800" spc="-1" dirty="0">
                <a:solidFill>
                  <a:srgbClr val="404040"/>
                </a:solidFill>
                <a:latin typeface="Arial"/>
                <a:cs typeface="B Nazanin" pitchFamily="2" charset="-78"/>
              </a:rPr>
              <a:t>شما به سادگی می توانید مخاطبان خود را تحت تاثیر قرار دهید و زیبایی و جذابیت منحصر به فردی را به ارائه های خود اضافه کنید.</a:t>
            </a:r>
            <a:r>
              <a:rPr lang="en-US" sz="1800" spc="-1" dirty="0">
                <a:solidFill>
                  <a:srgbClr val="404040"/>
                </a:solidFill>
                <a:latin typeface="Arial"/>
                <a:cs typeface="B Nazanin" pitchFamily="2" charset="-78"/>
              </a:rPr>
              <a:t>     </a:t>
            </a:r>
          </a:p>
        </p:txBody>
      </p:sp>
      <p:sp>
        <p:nvSpPr>
          <p:cNvPr id="16" name="TextBox 16"/>
          <p:cNvSpPr txBox="1"/>
          <p:nvPr/>
        </p:nvSpPr>
        <p:spPr>
          <a:xfrm>
            <a:off x="1020240" y="3611040"/>
            <a:ext cx="4698720" cy="282129"/>
          </a:xfrm>
          <a:prstGeom prst="rect">
            <a:avLst/>
          </a:prstGeom>
        </p:spPr>
        <p:txBody>
          <a:bodyPr lIns="0" tIns="0" rIns="0" bIns="0" rtlCol="0" anchor="t">
            <a:spAutoFit/>
          </a:bodyPr>
          <a:lstStyle/>
          <a:p>
            <a:pPr algn="ctr" rtl="1">
              <a:lnSpc>
                <a:spcPts val="2160"/>
              </a:lnSpc>
            </a:pPr>
            <a:r>
              <a:rPr lang="fa-IR" sz="1800" spc="-1" dirty="0">
                <a:solidFill>
                  <a:srgbClr val="125AC4"/>
                </a:solidFill>
                <a:latin typeface="Arial Bold"/>
                <a:cs typeface="B Nazanin" pitchFamily="2" charset="-78"/>
              </a:rPr>
              <a:t>متن شما در اینجا</a:t>
            </a:r>
            <a:endParaRPr lang="en-US" sz="1800" spc="-1" dirty="0">
              <a:solidFill>
                <a:srgbClr val="125AC4"/>
              </a:solidFill>
              <a:latin typeface="Arial Bold"/>
              <a:cs typeface="B Nazanin" pitchFamily="2" charset="-78"/>
            </a:endParaRPr>
          </a:p>
        </p:txBody>
      </p:sp>
      <p:sp>
        <p:nvSpPr>
          <p:cNvPr id="17" name="TextBox 17"/>
          <p:cNvSpPr txBox="1"/>
          <p:nvPr/>
        </p:nvSpPr>
        <p:spPr>
          <a:xfrm>
            <a:off x="1020240" y="4059240"/>
            <a:ext cx="4698720" cy="828432"/>
          </a:xfrm>
          <a:prstGeom prst="rect">
            <a:avLst/>
          </a:prstGeom>
        </p:spPr>
        <p:txBody>
          <a:bodyPr lIns="0" tIns="0" rIns="0" bIns="0" rtlCol="0" anchor="t">
            <a:spAutoFit/>
          </a:bodyPr>
          <a:lstStyle/>
          <a:p>
            <a:pPr algn="ctr" rtl="1">
              <a:lnSpc>
                <a:spcPts val="2160"/>
              </a:lnSpc>
            </a:pPr>
            <a:r>
              <a:rPr lang="fa-IR" sz="1800" spc="-1" dirty="0">
                <a:solidFill>
                  <a:srgbClr val="404040"/>
                </a:solidFill>
                <a:latin typeface="Arial"/>
                <a:cs typeface="B Nazanin" pitchFamily="2" charset="-78"/>
              </a:rPr>
              <a:t>شما به سادگی می توانید مخاطبان خود را تحت تاثیر قرار دهید و زیبایی و جذابیت منحصر به فردی را به ارائه های خود اضافه کنید.</a:t>
            </a:r>
            <a:r>
              <a:rPr lang="en-US" sz="1800" spc="-1" dirty="0">
                <a:solidFill>
                  <a:srgbClr val="404040"/>
                </a:solidFill>
                <a:latin typeface="Arial"/>
                <a:cs typeface="B Nazanin" pitchFamily="2" charset="-78"/>
              </a:rPr>
              <a:t>      </a:t>
            </a:r>
          </a:p>
        </p:txBody>
      </p:sp>
      <p:sp>
        <p:nvSpPr>
          <p:cNvPr id="18" name="TextBox 18"/>
          <p:cNvSpPr txBox="1"/>
          <p:nvPr/>
        </p:nvSpPr>
        <p:spPr>
          <a:xfrm>
            <a:off x="1020240" y="6300240"/>
            <a:ext cx="4698720" cy="282129"/>
          </a:xfrm>
          <a:prstGeom prst="rect">
            <a:avLst/>
          </a:prstGeom>
        </p:spPr>
        <p:txBody>
          <a:bodyPr lIns="0" tIns="0" rIns="0" bIns="0" rtlCol="0" anchor="t">
            <a:spAutoFit/>
          </a:bodyPr>
          <a:lstStyle/>
          <a:p>
            <a:pPr algn="ctr" rtl="1">
              <a:lnSpc>
                <a:spcPts val="2160"/>
              </a:lnSpc>
            </a:pPr>
            <a:r>
              <a:rPr lang="fa-IR" sz="1800" spc="-1" dirty="0">
                <a:solidFill>
                  <a:srgbClr val="0AA6ED"/>
                </a:solidFill>
                <a:latin typeface="Arial Bold"/>
                <a:cs typeface="B Nazanin" pitchFamily="2" charset="-78"/>
              </a:rPr>
              <a:t>متن شما در اینجا</a:t>
            </a:r>
            <a:endParaRPr lang="en-US" sz="1800" spc="-1" dirty="0">
              <a:solidFill>
                <a:srgbClr val="0AA6ED"/>
              </a:solidFill>
              <a:latin typeface="Arial Bold"/>
              <a:cs typeface="B Nazanin" pitchFamily="2" charset="-78"/>
            </a:endParaRPr>
          </a:p>
        </p:txBody>
      </p:sp>
      <p:sp>
        <p:nvSpPr>
          <p:cNvPr id="19" name="TextBox 19"/>
          <p:cNvSpPr txBox="1"/>
          <p:nvPr/>
        </p:nvSpPr>
        <p:spPr>
          <a:xfrm>
            <a:off x="1020240" y="6747900"/>
            <a:ext cx="4698720" cy="828432"/>
          </a:xfrm>
          <a:prstGeom prst="rect">
            <a:avLst/>
          </a:prstGeom>
        </p:spPr>
        <p:txBody>
          <a:bodyPr lIns="0" tIns="0" rIns="0" bIns="0" rtlCol="0" anchor="t">
            <a:spAutoFit/>
          </a:bodyPr>
          <a:lstStyle/>
          <a:p>
            <a:pPr algn="ctr" rtl="1">
              <a:lnSpc>
                <a:spcPts val="2160"/>
              </a:lnSpc>
            </a:pPr>
            <a:r>
              <a:rPr lang="fa-IR" sz="1800" spc="-1" dirty="0">
                <a:solidFill>
                  <a:srgbClr val="404040"/>
                </a:solidFill>
                <a:latin typeface="Arial"/>
                <a:cs typeface="B Nazanin" pitchFamily="2" charset="-78"/>
              </a:rPr>
              <a:t>شما به سادگی می توانید مخاطبان خود را تحت تاثیر قرار دهید و زیبایی و جذابیت منحصر به فردی را به ارائه های خود اضافه کنید.</a:t>
            </a:r>
            <a:r>
              <a:rPr lang="en-US" sz="1800" spc="-1" dirty="0">
                <a:solidFill>
                  <a:srgbClr val="404040"/>
                </a:solidFill>
                <a:latin typeface="Arial"/>
                <a:cs typeface="B Nazanin" pitchFamily="2" charset="-78"/>
              </a:rPr>
              <a:t>      </a:t>
            </a:r>
          </a:p>
        </p:txBody>
      </p:sp>
      <p:sp>
        <p:nvSpPr>
          <p:cNvPr id="20" name="Freeform 20"/>
          <p:cNvSpPr/>
          <p:nvPr/>
        </p:nvSpPr>
        <p:spPr>
          <a:xfrm>
            <a:off x="11571120" y="6021000"/>
            <a:ext cx="475740" cy="474660"/>
          </a:xfrm>
          <a:custGeom>
            <a:avLst/>
            <a:gdLst/>
            <a:ahLst/>
            <a:cxnLst/>
            <a:rect l="l" t="t" r="r" b="b"/>
            <a:pathLst>
              <a:path w="475740" h="474660">
                <a:moveTo>
                  <a:pt x="0" y="0"/>
                </a:moveTo>
                <a:lnTo>
                  <a:pt x="475740" y="0"/>
                </a:lnTo>
                <a:lnTo>
                  <a:pt x="475740" y="474660"/>
                </a:lnTo>
                <a:lnTo>
                  <a:pt x="0" y="47466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21" name="Freeform 21"/>
          <p:cNvSpPr/>
          <p:nvPr/>
        </p:nvSpPr>
        <p:spPr>
          <a:xfrm>
            <a:off x="6213780" y="6693300"/>
            <a:ext cx="483840" cy="483840"/>
          </a:xfrm>
          <a:custGeom>
            <a:avLst/>
            <a:gdLst/>
            <a:ahLst/>
            <a:cxnLst/>
            <a:rect l="l" t="t" r="r" b="b"/>
            <a:pathLst>
              <a:path w="483840" h="483840">
                <a:moveTo>
                  <a:pt x="0" y="0"/>
                </a:moveTo>
                <a:lnTo>
                  <a:pt x="483840" y="0"/>
                </a:lnTo>
                <a:lnTo>
                  <a:pt x="483840" y="483840"/>
                </a:lnTo>
                <a:lnTo>
                  <a:pt x="0" y="483840"/>
                </a:lnTo>
                <a:lnTo>
                  <a:pt x="0" y="0"/>
                </a:lnTo>
                <a:close/>
              </a:path>
            </a:pathLst>
          </a:custGeom>
          <a:blipFill>
            <a:blip r:embed="rId15" cstate="print">
              <a:extLst>
                <a:ext uri="{96DAC541-7B7A-43D3-8B79-37D633B846F1}">
                  <asvg:svgBlip xmlns:asvg="http://schemas.microsoft.com/office/drawing/2016/SVG/main" r:embed="rId16"/>
                </a:ext>
              </a:extLst>
            </a:blip>
            <a:stretch>
              <a:fillRect/>
            </a:stretch>
          </a:blipFill>
        </p:spPr>
      </p:sp>
      <p:sp>
        <p:nvSpPr>
          <p:cNvPr id="22" name="Freeform 22"/>
          <p:cNvSpPr/>
          <p:nvPr/>
        </p:nvSpPr>
        <p:spPr>
          <a:xfrm>
            <a:off x="11570511" y="3263524"/>
            <a:ext cx="704298" cy="640913"/>
          </a:xfrm>
          <a:custGeom>
            <a:avLst/>
            <a:gdLst/>
            <a:ahLst/>
            <a:cxnLst/>
            <a:rect l="l" t="t" r="r" b="b"/>
            <a:pathLst>
              <a:path w="704298" h="640913">
                <a:moveTo>
                  <a:pt x="0" y="0"/>
                </a:moveTo>
                <a:lnTo>
                  <a:pt x="704298" y="0"/>
                </a:lnTo>
                <a:lnTo>
                  <a:pt x="704298" y="640912"/>
                </a:lnTo>
                <a:lnTo>
                  <a:pt x="0" y="640912"/>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23" name="Freeform 23"/>
          <p:cNvSpPr/>
          <p:nvPr/>
        </p:nvSpPr>
        <p:spPr>
          <a:xfrm>
            <a:off x="6161940" y="3987900"/>
            <a:ext cx="592920" cy="597780"/>
          </a:xfrm>
          <a:custGeom>
            <a:avLst/>
            <a:gdLst/>
            <a:ahLst/>
            <a:cxnLst/>
            <a:rect l="l" t="t" r="r" b="b"/>
            <a:pathLst>
              <a:path w="592920" h="597780">
                <a:moveTo>
                  <a:pt x="0" y="0"/>
                </a:moveTo>
                <a:lnTo>
                  <a:pt x="592920" y="0"/>
                </a:lnTo>
                <a:lnTo>
                  <a:pt x="592920" y="597780"/>
                </a:lnTo>
                <a:lnTo>
                  <a:pt x="0" y="597780"/>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sp>
        <p:nvSpPr>
          <p:cNvPr id="24" name="Freeform 24"/>
          <p:cNvSpPr/>
          <p:nvPr/>
        </p:nvSpPr>
        <p:spPr>
          <a:xfrm>
            <a:off x="0" y="9823680"/>
            <a:ext cx="928800" cy="463320"/>
          </a:xfrm>
          <a:custGeom>
            <a:avLst/>
            <a:gdLst/>
            <a:ahLst/>
            <a:cxnLst/>
            <a:rect l="l" t="t" r="r" b="b"/>
            <a:pathLst>
              <a:path w="928800" h="463320">
                <a:moveTo>
                  <a:pt x="0" y="0"/>
                </a:moveTo>
                <a:lnTo>
                  <a:pt x="928800" y="0"/>
                </a:lnTo>
                <a:lnTo>
                  <a:pt x="928800" y="463320"/>
                </a:lnTo>
                <a:lnTo>
                  <a:pt x="0" y="463320"/>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sp>
      <p:sp>
        <p:nvSpPr>
          <p:cNvPr id="25" name="Freeform 25"/>
          <p:cNvSpPr/>
          <p:nvPr/>
        </p:nvSpPr>
        <p:spPr>
          <a:xfrm>
            <a:off x="1147500" y="9973800"/>
            <a:ext cx="17140680" cy="313200"/>
          </a:xfrm>
          <a:custGeom>
            <a:avLst/>
            <a:gdLst/>
            <a:ahLst/>
            <a:cxnLst/>
            <a:rect l="l" t="t" r="r" b="b"/>
            <a:pathLst>
              <a:path w="17140680" h="313200">
                <a:moveTo>
                  <a:pt x="0" y="0"/>
                </a:moveTo>
                <a:lnTo>
                  <a:pt x="17140680" y="0"/>
                </a:lnTo>
                <a:lnTo>
                  <a:pt x="17140680" y="313200"/>
                </a:lnTo>
                <a:lnTo>
                  <a:pt x="0" y="313200"/>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sp>
      <p:sp>
        <p:nvSpPr>
          <p:cNvPr id="26" name="Freeform 26"/>
          <p:cNvSpPr/>
          <p:nvPr/>
        </p:nvSpPr>
        <p:spPr>
          <a:xfrm>
            <a:off x="0" y="-18360"/>
            <a:ext cx="3237300" cy="574560"/>
          </a:xfrm>
          <a:custGeom>
            <a:avLst/>
            <a:gdLst/>
            <a:ahLst/>
            <a:cxnLst/>
            <a:rect l="l" t="t" r="r" b="b"/>
            <a:pathLst>
              <a:path w="3237300" h="574560">
                <a:moveTo>
                  <a:pt x="0" y="0"/>
                </a:moveTo>
                <a:lnTo>
                  <a:pt x="3237300" y="0"/>
                </a:lnTo>
                <a:lnTo>
                  <a:pt x="3237300" y="574560"/>
                </a:lnTo>
                <a:lnTo>
                  <a:pt x="0" y="574560"/>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5660"/>
            <a:ext cx="18288180" cy="10302660"/>
          </a:xfrm>
          <a:custGeom>
            <a:avLst/>
            <a:gdLst/>
            <a:ahLst/>
            <a:cxnLst/>
            <a:rect l="l" t="t" r="r" b="b"/>
            <a:pathLst>
              <a:path w="18288180" h="10302660">
                <a:moveTo>
                  <a:pt x="0" y="0"/>
                </a:moveTo>
                <a:lnTo>
                  <a:pt x="18288180" y="0"/>
                </a:lnTo>
                <a:lnTo>
                  <a:pt x="18288180" y="10302660"/>
                </a:lnTo>
                <a:lnTo>
                  <a:pt x="0" y="103026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9465390" y="1124550"/>
            <a:ext cx="8556300" cy="8593020"/>
          </a:xfrm>
          <a:custGeom>
            <a:avLst/>
            <a:gdLst/>
            <a:ahLst/>
            <a:cxnLst/>
            <a:rect l="l" t="t" r="r" b="b"/>
            <a:pathLst>
              <a:path w="8556300" h="8593020">
                <a:moveTo>
                  <a:pt x="0" y="0"/>
                </a:moveTo>
                <a:lnTo>
                  <a:pt x="8556300" y="0"/>
                </a:lnTo>
                <a:lnTo>
                  <a:pt x="8556300" y="8593020"/>
                </a:lnTo>
                <a:lnTo>
                  <a:pt x="0" y="85930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TextBox 4"/>
          <p:cNvSpPr txBox="1"/>
          <p:nvPr/>
        </p:nvSpPr>
        <p:spPr>
          <a:xfrm>
            <a:off x="1461960" y="4053825"/>
            <a:ext cx="7352820" cy="2205732"/>
          </a:xfrm>
          <a:prstGeom prst="rect">
            <a:avLst/>
          </a:prstGeom>
        </p:spPr>
        <p:txBody>
          <a:bodyPr wrap="square" lIns="0" tIns="0" rIns="0" bIns="0" rtlCol="0" anchor="t">
            <a:spAutoFit/>
          </a:bodyPr>
          <a:lstStyle/>
          <a:p>
            <a:pPr algn="ctr" rtl="1">
              <a:lnSpc>
                <a:spcPts val="8640"/>
              </a:lnSpc>
            </a:pPr>
            <a:r>
              <a:rPr lang="fa-IR" sz="7200" spc="-1" dirty="0">
                <a:solidFill>
                  <a:srgbClr val="21447A"/>
                </a:solidFill>
                <a:latin typeface="Arial Bold"/>
                <a:cs typeface="B Nazanin" pitchFamily="2" charset="-78"/>
              </a:rPr>
              <a:t>ارائه نمونه کارها  </a:t>
            </a:r>
          </a:p>
          <a:p>
            <a:pPr algn="r" rtl="1">
              <a:lnSpc>
                <a:spcPts val="8640"/>
              </a:lnSpc>
            </a:pPr>
            <a:endParaRPr lang="en-US" sz="7200" spc="-1" dirty="0">
              <a:solidFill>
                <a:srgbClr val="21447A"/>
              </a:solidFill>
              <a:latin typeface="Arial Bold"/>
              <a:cs typeface="B Nazanin" pitchFamily="2" charset="-78"/>
            </a:endParaRPr>
          </a:p>
        </p:txBody>
      </p:sp>
      <p:sp>
        <p:nvSpPr>
          <p:cNvPr id="5" name="TextBox 5"/>
          <p:cNvSpPr txBox="1"/>
          <p:nvPr/>
        </p:nvSpPr>
        <p:spPr>
          <a:xfrm>
            <a:off x="1461960" y="7376460"/>
            <a:ext cx="7732440" cy="1211870"/>
          </a:xfrm>
          <a:prstGeom prst="rect">
            <a:avLst/>
          </a:prstGeom>
        </p:spPr>
        <p:txBody>
          <a:bodyPr lIns="0" tIns="0" rIns="0" bIns="0" rtlCol="0" anchor="t">
            <a:spAutoFit/>
          </a:bodyPr>
          <a:lstStyle/>
          <a:p>
            <a:pPr algn="r" rtl="1">
              <a:lnSpc>
                <a:spcPct val="150000"/>
              </a:lnSpc>
            </a:pPr>
            <a:r>
              <a:rPr lang="fa-IR" spc="-1" dirty="0">
                <a:solidFill>
                  <a:srgbClr val="FFFFFF"/>
                </a:solidFill>
                <a:latin typeface="Arial"/>
                <a:cs typeface="B Nazanin" pitchFamily="2" charset="-78"/>
              </a:rPr>
              <a:t>من امیدوارم و معتقدم که این الگو زمان، پول و اعتبار شما را جلب کند. تغییر رنگ ها، تصاویر و متن آسان است. شما به سادگی می توانید مخاطبان خود را تحت تاثیر قرار دهید و زیبایی و جذابیت منحصر به فردی را به ارائه خود اضافه کنید. دانلود پاورپوینت های مدرن با طراحی زیبا.</a:t>
            </a:r>
            <a:endParaRPr lang="en-US" sz="1800" spc="-1" dirty="0">
              <a:solidFill>
                <a:srgbClr val="FFFFFF"/>
              </a:solidFill>
              <a:latin typeface="Arial"/>
              <a:cs typeface="B Nazanin" pitchFamily="2" charset="-78"/>
            </a:endParaRPr>
          </a:p>
        </p:txBody>
      </p:sp>
      <p:sp>
        <p:nvSpPr>
          <p:cNvPr id="6" name="TextBox 6"/>
          <p:cNvSpPr txBox="1"/>
          <p:nvPr/>
        </p:nvSpPr>
        <p:spPr>
          <a:xfrm>
            <a:off x="1461960" y="1361940"/>
            <a:ext cx="7732440" cy="1211870"/>
          </a:xfrm>
          <a:prstGeom prst="rect">
            <a:avLst/>
          </a:prstGeom>
        </p:spPr>
        <p:txBody>
          <a:bodyPr lIns="0" tIns="0" rIns="0" bIns="0" rtlCol="0" anchor="t">
            <a:spAutoFit/>
          </a:bodyPr>
          <a:lstStyle/>
          <a:p>
            <a:pPr algn="r" rtl="1">
              <a:lnSpc>
                <a:spcPct val="150000"/>
              </a:lnSpc>
            </a:pPr>
            <a:r>
              <a:rPr lang="fa-IR" spc="-1" dirty="0">
                <a:solidFill>
                  <a:srgbClr val="FFFFFF"/>
                </a:solidFill>
                <a:latin typeface="Arial"/>
                <a:cs typeface="B Nazanin" pitchFamily="2" charset="-78"/>
              </a:rPr>
              <a:t>من امیدوارم و معتقدم که این الگو زمان، پول و اعتبار شما را جلب کند. تغییر رنگ ها، تصاویر و متن آسان است. شما به سادگی می توانید مخاطبان خود را تحت تاثیر قرار دهید و زیبایی و جذابیت منحصر به فردی را به ارائه خود اضافه کنید. دانلود پاورپوینت های مدرن با طراحی زیبا.</a:t>
            </a:r>
            <a:endParaRPr lang="en-US" sz="1800" spc="-1" dirty="0">
              <a:solidFill>
                <a:srgbClr val="FFFFFF"/>
              </a:solidFill>
              <a:latin typeface="Arial"/>
              <a:cs typeface="B Nazanin" pitchFamily="2" charset="-78"/>
            </a:endParaRPr>
          </a:p>
        </p:txBody>
      </p:sp>
      <p:sp>
        <p:nvSpPr>
          <p:cNvPr id="7" name="Freeform 7"/>
          <p:cNvSpPr/>
          <p:nvPr/>
        </p:nvSpPr>
        <p:spPr>
          <a:xfrm flipH="1">
            <a:off x="11871360" y="528660"/>
            <a:ext cx="4182840" cy="9598500"/>
          </a:xfrm>
          <a:custGeom>
            <a:avLst/>
            <a:gdLst/>
            <a:ahLst/>
            <a:cxnLst/>
            <a:rect l="l" t="t" r="r" b="b"/>
            <a:pathLst>
              <a:path w="4182840" h="9598500">
                <a:moveTo>
                  <a:pt x="4182840" y="0"/>
                </a:moveTo>
                <a:lnTo>
                  <a:pt x="0" y="0"/>
                </a:lnTo>
                <a:lnTo>
                  <a:pt x="0" y="9598500"/>
                </a:lnTo>
                <a:lnTo>
                  <a:pt x="4182840" y="9598500"/>
                </a:lnTo>
                <a:lnTo>
                  <a:pt x="4182840" y="0"/>
                </a:lnTo>
                <a:close/>
              </a:path>
            </a:pathLst>
          </a:custGeom>
          <a:blipFill>
            <a:blip r:embed="rId7"/>
            <a:stretch>
              <a:fillRect t="-3" b="-3"/>
            </a:stretch>
          </a:blipFill>
        </p:spPr>
      </p:sp>
      <p:sp>
        <p:nvSpPr>
          <p:cNvPr id="8" name="Freeform 8"/>
          <p:cNvSpPr/>
          <p:nvPr/>
        </p:nvSpPr>
        <p:spPr>
          <a:xfrm>
            <a:off x="0" y="-18360"/>
            <a:ext cx="3237300" cy="574560"/>
          </a:xfrm>
          <a:custGeom>
            <a:avLst/>
            <a:gdLst/>
            <a:ahLst/>
            <a:cxnLst/>
            <a:rect l="l" t="t" r="r" b="b"/>
            <a:pathLst>
              <a:path w="3237300" h="574560">
                <a:moveTo>
                  <a:pt x="0" y="0"/>
                </a:moveTo>
                <a:lnTo>
                  <a:pt x="3237300" y="0"/>
                </a:lnTo>
                <a:lnTo>
                  <a:pt x="3237300" y="574560"/>
                </a:lnTo>
                <a:lnTo>
                  <a:pt x="0" y="57456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986700" y="6679260"/>
            <a:ext cx="2299860" cy="3607740"/>
          </a:xfrm>
          <a:custGeom>
            <a:avLst/>
            <a:gdLst/>
            <a:ahLst/>
            <a:cxnLst/>
            <a:rect l="l" t="t" r="r" b="b"/>
            <a:pathLst>
              <a:path w="2299860" h="3607740">
                <a:moveTo>
                  <a:pt x="0" y="0"/>
                </a:moveTo>
                <a:lnTo>
                  <a:pt x="2299860" y="0"/>
                </a:lnTo>
                <a:lnTo>
                  <a:pt x="2299860" y="3607740"/>
                </a:lnTo>
                <a:lnTo>
                  <a:pt x="0" y="36077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TextBox 3"/>
          <p:cNvSpPr txBox="1"/>
          <p:nvPr/>
        </p:nvSpPr>
        <p:spPr>
          <a:xfrm>
            <a:off x="7288560" y="5885175"/>
            <a:ext cx="3389220" cy="320601"/>
          </a:xfrm>
          <a:prstGeom prst="rect">
            <a:avLst/>
          </a:prstGeom>
        </p:spPr>
        <p:txBody>
          <a:bodyPr lIns="0" tIns="0" rIns="0" bIns="0" rtlCol="0" anchor="t">
            <a:spAutoFit/>
          </a:bodyPr>
          <a:lstStyle/>
          <a:p>
            <a:pPr algn="ctr" rtl="1">
              <a:lnSpc>
                <a:spcPts val="2520"/>
              </a:lnSpc>
            </a:pPr>
            <a:r>
              <a:rPr lang="fa-IR" sz="2100" spc="-1" dirty="0">
                <a:solidFill>
                  <a:srgbClr val="0085F2"/>
                </a:solidFill>
                <a:latin typeface="Arial Bold"/>
                <a:cs typeface="B Nazanin" pitchFamily="2" charset="-78"/>
              </a:rPr>
              <a:t>فهرست</a:t>
            </a:r>
            <a:r>
              <a:rPr lang="en-US" sz="2100" spc="-1" dirty="0">
                <a:solidFill>
                  <a:srgbClr val="0085F2"/>
                </a:solidFill>
                <a:latin typeface="Arial Bold"/>
                <a:cs typeface="B Nazanin" pitchFamily="2" charset="-78"/>
              </a:rPr>
              <a:t>B </a:t>
            </a:r>
          </a:p>
        </p:txBody>
      </p:sp>
      <p:sp>
        <p:nvSpPr>
          <p:cNvPr id="4" name="TextBox 4"/>
          <p:cNvSpPr txBox="1"/>
          <p:nvPr/>
        </p:nvSpPr>
        <p:spPr>
          <a:xfrm>
            <a:off x="7288560" y="6399060"/>
            <a:ext cx="3389220" cy="2042867"/>
          </a:xfrm>
          <a:prstGeom prst="rect">
            <a:avLst/>
          </a:prstGeom>
        </p:spPr>
        <p:txBody>
          <a:bodyPr lIns="0" tIns="0" rIns="0" bIns="0" rtlCol="0" anchor="t">
            <a:spAutoFit/>
          </a:bodyPr>
          <a:lstStyle/>
          <a:p>
            <a:pPr algn="ctr" rtl="1">
              <a:lnSpc>
                <a:spcPct val="150000"/>
              </a:lnSpc>
            </a:pPr>
            <a:r>
              <a:rPr lang="fa-IR" sz="1800" spc="-1" dirty="0">
                <a:solidFill>
                  <a:srgbClr val="404040"/>
                </a:solidFill>
                <a:latin typeface="Arial"/>
                <a:cs typeface="B Nazanin" pitchFamily="2" charset="-78"/>
              </a:rPr>
              <a:t>متن مثال: شما می توانید به سادگی مخاطبان خود را تحت تاثیر قرار دهید و با الگوهای ما، یک زینگ و جذابیت منحصر به فرد به گزارش ها و ارائه های خود اضافه کنید. </a:t>
            </a:r>
            <a:endParaRPr lang="en-US" sz="1800" spc="-1" dirty="0">
              <a:solidFill>
                <a:srgbClr val="404040"/>
              </a:solidFill>
              <a:latin typeface="Arial"/>
              <a:cs typeface="B Nazanin" pitchFamily="2" charset="-78"/>
            </a:endParaRPr>
          </a:p>
        </p:txBody>
      </p:sp>
      <p:sp>
        <p:nvSpPr>
          <p:cNvPr id="5" name="TextBox 5"/>
          <p:cNvSpPr txBox="1"/>
          <p:nvPr/>
        </p:nvSpPr>
        <p:spPr>
          <a:xfrm>
            <a:off x="2785500" y="5885175"/>
            <a:ext cx="3389220" cy="320601"/>
          </a:xfrm>
          <a:prstGeom prst="rect">
            <a:avLst/>
          </a:prstGeom>
        </p:spPr>
        <p:txBody>
          <a:bodyPr lIns="0" tIns="0" rIns="0" bIns="0" rtlCol="0" anchor="t">
            <a:spAutoFit/>
          </a:bodyPr>
          <a:lstStyle/>
          <a:p>
            <a:pPr algn="ctr" rtl="1">
              <a:lnSpc>
                <a:spcPts val="2520"/>
              </a:lnSpc>
            </a:pPr>
            <a:r>
              <a:rPr lang="fa-IR" sz="2100" spc="-1" dirty="0">
                <a:solidFill>
                  <a:srgbClr val="125AC4"/>
                </a:solidFill>
                <a:latin typeface="Arial Bold"/>
                <a:cs typeface="B Nazanin" pitchFamily="2" charset="-78"/>
              </a:rPr>
              <a:t>فهرست</a:t>
            </a:r>
            <a:r>
              <a:rPr lang="en-US" sz="2100" spc="-1" dirty="0">
                <a:solidFill>
                  <a:srgbClr val="125AC4"/>
                </a:solidFill>
                <a:latin typeface="Arial Bold"/>
                <a:cs typeface="B Nazanin" pitchFamily="2" charset="-78"/>
              </a:rPr>
              <a:t>A </a:t>
            </a:r>
          </a:p>
        </p:txBody>
      </p:sp>
      <p:sp>
        <p:nvSpPr>
          <p:cNvPr id="6" name="TextBox 6"/>
          <p:cNvSpPr txBox="1"/>
          <p:nvPr/>
        </p:nvSpPr>
        <p:spPr>
          <a:xfrm>
            <a:off x="2785500" y="6399060"/>
            <a:ext cx="3389220" cy="2042867"/>
          </a:xfrm>
          <a:prstGeom prst="rect">
            <a:avLst/>
          </a:prstGeom>
        </p:spPr>
        <p:txBody>
          <a:bodyPr lIns="0" tIns="0" rIns="0" bIns="0" rtlCol="0" anchor="t">
            <a:spAutoFit/>
          </a:bodyPr>
          <a:lstStyle/>
          <a:p>
            <a:pPr algn="ctr" rtl="1">
              <a:lnSpc>
                <a:spcPct val="150000"/>
              </a:lnSpc>
            </a:pPr>
            <a:r>
              <a:rPr lang="fa-IR" sz="1800" spc="-1" dirty="0">
                <a:solidFill>
                  <a:srgbClr val="404040"/>
                </a:solidFill>
                <a:latin typeface="Arial"/>
                <a:cs typeface="B Nazanin" pitchFamily="2" charset="-78"/>
              </a:rPr>
              <a:t>متن مثال: شما می توانید به سادگی مخاطبان خود را تحت تاثیر قرار دهید و با الگوهای ما، یک زینگ و جذابیت منحصر به فرد به گزارش ها و ارائه های خود اضافه کنید. </a:t>
            </a:r>
            <a:endParaRPr lang="en-US" sz="1800" spc="-1" dirty="0">
              <a:solidFill>
                <a:srgbClr val="404040"/>
              </a:solidFill>
              <a:latin typeface="Arial"/>
              <a:cs typeface="B Nazanin" pitchFamily="2" charset="-78"/>
            </a:endParaRPr>
          </a:p>
        </p:txBody>
      </p:sp>
      <p:sp>
        <p:nvSpPr>
          <p:cNvPr id="7" name="TextBox 7"/>
          <p:cNvSpPr txBox="1"/>
          <p:nvPr/>
        </p:nvSpPr>
        <p:spPr>
          <a:xfrm>
            <a:off x="11791620" y="5885175"/>
            <a:ext cx="3389220" cy="320601"/>
          </a:xfrm>
          <a:prstGeom prst="rect">
            <a:avLst/>
          </a:prstGeom>
        </p:spPr>
        <p:txBody>
          <a:bodyPr lIns="0" tIns="0" rIns="0" bIns="0" rtlCol="0" anchor="t">
            <a:spAutoFit/>
          </a:bodyPr>
          <a:lstStyle/>
          <a:p>
            <a:pPr algn="ctr" rtl="1">
              <a:lnSpc>
                <a:spcPts val="2520"/>
              </a:lnSpc>
            </a:pPr>
            <a:r>
              <a:rPr lang="fa-IR" sz="2100" spc="-1" dirty="0">
                <a:solidFill>
                  <a:srgbClr val="0AA6ED"/>
                </a:solidFill>
                <a:latin typeface="Arial Bold"/>
                <a:cs typeface="B Nazanin" pitchFamily="2" charset="-78"/>
              </a:rPr>
              <a:t>فهرست</a:t>
            </a:r>
            <a:r>
              <a:rPr lang="en-US" sz="2100" spc="-1" dirty="0">
                <a:solidFill>
                  <a:srgbClr val="0AA6ED"/>
                </a:solidFill>
                <a:latin typeface="Arial Bold"/>
                <a:cs typeface="B Nazanin" pitchFamily="2" charset="-78"/>
              </a:rPr>
              <a:t>C </a:t>
            </a:r>
          </a:p>
        </p:txBody>
      </p:sp>
      <p:sp>
        <p:nvSpPr>
          <p:cNvPr id="8" name="TextBox 8"/>
          <p:cNvSpPr txBox="1"/>
          <p:nvPr/>
        </p:nvSpPr>
        <p:spPr>
          <a:xfrm>
            <a:off x="11791620" y="6399060"/>
            <a:ext cx="3389220" cy="2042867"/>
          </a:xfrm>
          <a:prstGeom prst="rect">
            <a:avLst/>
          </a:prstGeom>
        </p:spPr>
        <p:txBody>
          <a:bodyPr lIns="0" tIns="0" rIns="0" bIns="0" rtlCol="0" anchor="t">
            <a:spAutoFit/>
          </a:bodyPr>
          <a:lstStyle/>
          <a:p>
            <a:pPr algn="ctr" rtl="1">
              <a:lnSpc>
                <a:spcPct val="150000"/>
              </a:lnSpc>
            </a:pPr>
            <a:r>
              <a:rPr lang="fa-IR" sz="1800" spc="-1" dirty="0">
                <a:solidFill>
                  <a:srgbClr val="404040"/>
                </a:solidFill>
                <a:latin typeface="Arial"/>
                <a:cs typeface="B Nazanin" pitchFamily="2" charset="-78"/>
              </a:rPr>
              <a:t>متن مثال: شما می توانید به سادگی مخاطبان خود را تحت تاثیر قرار دهید و با الگوهای ما، یک زینگ و جذابیت منحصر به فرد به گزارش ها و ارائه های خود اضافه کنید. </a:t>
            </a:r>
            <a:endParaRPr lang="en-US" sz="1800" spc="-1" dirty="0">
              <a:solidFill>
                <a:srgbClr val="404040"/>
              </a:solidFill>
              <a:latin typeface="Arial"/>
              <a:cs typeface="B Nazanin" pitchFamily="2" charset="-78"/>
            </a:endParaRPr>
          </a:p>
        </p:txBody>
      </p:sp>
      <p:sp>
        <p:nvSpPr>
          <p:cNvPr id="9" name="TextBox 9"/>
          <p:cNvSpPr txBox="1"/>
          <p:nvPr/>
        </p:nvSpPr>
        <p:spPr>
          <a:xfrm>
            <a:off x="2471400" y="792315"/>
            <a:ext cx="8261820" cy="1923604"/>
          </a:xfrm>
          <a:prstGeom prst="rect">
            <a:avLst/>
          </a:prstGeom>
        </p:spPr>
        <p:txBody>
          <a:bodyPr lIns="0" tIns="0" rIns="0" bIns="0" rtlCol="0" anchor="t">
            <a:spAutoFit/>
          </a:bodyPr>
          <a:lstStyle/>
          <a:p>
            <a:pPr algn="ctr">
              <a:lnSpc>
                <a:spcPts val="5040"/>
              </a:lnSpc>
            </a:pPr>
            <a:r>
              <a:rPr lang="fa-IR" sz="4200" spc="-1" dirty="0">
                <a:solidFill>
                  <a:srgbClr val="125AC4"/>
                </a:solidFill>
                <a:latin typeface="Arial"/>
                <a:cs typeface="B Nazanin" pitchFamily="2" charset="-78"/>
              </a:rPr>
              <a:t>ما ایجاد می کنیم</a:t>
            </a:r>
          </a:p>
          <a:p>
            <a:pPr algn="ctr" rtl="1">
              <a:lnSpc>
                <a:spcPts val="5040"/>
              </a:lnSpc>
            </a:pPr>
            <a:r>
              <a:rPr lang="fa-IR" sz="4200" spc="-1" dirty="0">
                <a:solidFill>
                  <a:srgbClr val="125AC4"/>
                </a:solidFill>
                <a:latin typeface="Arial"/>
                <a:cs typeface="B Nazanin" pitchFamily="2" charset="-78"/>
              </a:rPr>
              <a:t>ارائه حرفه ای با کیفیت</a:t>
            </a:r>
          </a:p>
          <a:p>
            <a:pPr algn="ctr" rtl="1">
              <a:lnSpc>
                <a:spcPts val="5040"/>
              </a:lnSpc>
            </a:pPr>
            <a:endParaRPr lang="en-US" sz="4200" spc="-1" dirty="0">
              <a:solidFill>
                <a:srgbClr val="125AC4"/>
              </a:solidFill>
              <a:latin typeface="Arial"/>
              <a:cs typeface="B Nazanin" pitchFamily="2" charset="-78"/>
            </a:endParaRPr>
          </a:p>
        </p:txBody>
      </p:sp>
      <p:sp>
        <p:nvSpPr>
          <p:cNvPr id="10" name="Freeform 10"/>
          <p:cNvSpPr/>
          <p:nvPr/>
        </p:nvSpPr>
        <p:spPr>
          <a:xfrm>
            <a:off x="3021840" y="3654720"/>
            <a:ext cx="1252800" cy="2135160"/>
          </a:xfrm>
          <a:custGeom>
            <a:avLst/>
            <a:gdLst/>
            <a:ahLst/>
            <a:cxnLst/>
            <a:rect l="l" t="t" r="r" b="b"/>
            <a:pathLst>
              <a:path w="1252800" h="2135160">
                <a:moveTo>
                  <a:pt x="0" y="0"/>
                </a:moveTo>
                <a:lnTo>
                  <a:pt x="1252800" y="0"/>
                </a:lnTo>
                <a:lnTo>
                  <a:pt x="1252800" y="2135160"/>
                </a:lnTo>
                <a:lnTo>
                  <a:pt x="0" y="2135160"/>
                </a:lnTo>
                <a:lnTo>
                  <a:pt x="0" y="0"/>
                </a:lnTo>
                <a:close/>
              </a:path>
            </a:pathLst>
          </a:custGeom>
          <a:blipFill>
            <a:blip r:embed="rId5"/>
            <a:stretch>
              <a:fillRect l="-6" r="-6"/>
            </a:stretch>
          </a:blipFill>
        </p:spPr>
      </p:sp>
      <p:sp>
        <p:nvSpPr>
          <p:cNvPr id="11" name="Freeform 11"/>
          <p:cNvSpPr/>
          <p:nvPr/>
        </p:nvSpPr>
        <p:spPr>
          <a:xfrm>
            <a:off x="7695000" y="3654720"/>
            <a:ext cx="1252800" cy="2135160"/>
          </a:xfrm>
          <a:custGeom>
            <a:avLst/>
            <a:gdLst/>
            <a:ahLst/>
            <a:cxnLst/>
            <a:rect l="l" t="t" r="r" b="b"/>
            <a:pathLst>
              <a:path w="1252800" h="2135160">
                <a:moveTo>
                  <a:pt x="0" y="0"/>
                </a:moveTo>
                <a:lnTo>
                  <a:pt x="1252800" y="0"/>
                </a:lnTo>
                <a:lnTo>
                  <a:pt x="1252800" y="2135160"/>
                </a:lnTo>
                <a:lnTo>
                  <a:pt x="0" y="2135160"/>
                </a:lnTo>
                <a:lnTo>
                  <a:pt x="0" y="0"/>
                </a:lnTo>
                <a:close/>
              </a:path>
            </a:pathLst>
          </a:custGeom>
          <a:blipFill>
            <a:blip r:embed="rId5"/>
            <a:stretch>
              <a:fillRect l="-6" r="-6"/>
            </a:stretch>
          </a:blipFill>
        </p:spPr>
      </p:sp>
      <p:sp>
        <p:nvSpPr>
          <p:cNvPr id="12" name="Freeform 12"/>
          <p:cNvSpPr/>
          <p:nvPr/>
        </p:nvSpPr>
        <p:spPr>
          <a:xfrm>
            <a:off x="12065760" y="3647160"/>
            <a:ext cx="1252800" cy="2135160"/>
          </a:xfrm>
          <a:custGeom>
            <a:avLst/>
            <a:gdLst/>
            <a:ahLst/>
            <a:cxnLst/>
            <a:rect l="l" t="t" r="r" b="b"/>
            <a:pathLst>
              <a:path w="1252800" h="2135160">
                <a:moveTo>
                  <a:pt x="0" y="0"/>
                </a:moveTo>
                <a:lnTo>
                  <a:pt x="1252800" y="0"/>
                </a:lnTo>
                <a:lnTo>
                  <a:pt x="1252800" y="2135160"/>
                </a:lnTo>
                <a:lnTo>
                  <a:pt x="0" y="2135160"/>
                </a:lnTo>
                <a:lnTo>
                  <a:pt x="0" y="0"/>
                </a:lnTo>
                <a:close/>
              </a:path>
            </a:pathLst>
          </a:custGeom>
          <a:blipFill>
            <a:blip r:embed="rId5"/>
            <a:stretch>
              <a:fillRect l="-6" r="-6"/>
            </a:stretch>
          </a:blipFill>
        </p:spPr>
      </p:sp>
      <p:sp>
        <p:nvSpPr>
          <p:cNvPr id="13" name="Freeform 13"/>
          <p:cNvSpPr/>
          <p:nvPr/>
        </p:nvSpPr>
        <p:spPr>
          <a:xfrm>
            <a:off x="0" y="-18360"/>
            <a:ext cx="3237300" cy="574560"/>
          </a:xfrm>
          <a:custGeom>
            <a:avLst/>
            <a:gdLst/>
            <a:ahLst/>
            <a:cxnLst/>
            <a:rect l="l" t="t" r="r" b="b"/>
            <a:pathLst>
              <a:path w="3237300" h="574560">
                <a:moveTo>
                  <a:pt x="0" y="0"/>
                </a:moveTo>
                <a:lnTo>
                  <a:pt x="3237300" y="0"/>
                </a:lnTo>
                <a:lnTo>
                  <a:pt x="3237300" y="574560"/>
                </a:lnTo>
                <a:lnTo>
                  <a:pt x="0" y="57456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5660"/>
            <a:ext cx="18288180" cy="10302660"/>
          </a:xfrm>
          <a:custGeom>
            <a:avLst/>
            <a:gdLst/>
            <a:ahLst/>
            <a:cxnLst/>
            <a:rect l="l" t="t" r="r" b="b"/>
            <a:pathLst>
              <a:path w="18288180" h="10302660">
                <a:moveTo>
                  <a:pt x="0" y="0"/>
                </a:moveTo>
                <a:lnTo>
                  <a:pt x="18288180" y="0"/>
                </a:lnTo>
                <a:lnTo>
                  <a:pt x="18288180" y="10302660"/>
                </a:lnTo>
                <a:lnTo>
                  <a:pt x="0" y="103026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16445700" y="7363980"/>
            <a:ext cx="1842480" cy="2923020"/>
          </a:xfrm>
          <a:custGeom>
            <a:avLst/>
            <a:gdLst/>
            <a:ahLst/>
            <a:cxnLst/>
            <a:rect l="l" t="t" r="r" b="b"/>
            <a:pathLst>
              <a:path w="1842480" h="2923020">
                <a:moveTo>
                  <a:pt x="0" y="0"/>
                </a:moveTo>
                <a:lnTo>
                  <a:pt x="1842480" y="0"/>
                </a:lnTo>
                <a:lnTo>
                  <a:pt x="1842480" y="2923020"/>
                </a:lnTo>
                <a:lnTo>
                  <a:pt x="0" y="29230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TextBox 4"/>
          <p:cNvSpPr txBox="1"/>
          <p:nvPr/>
        </p:nvSpPr>
        <p:spPr>
          <a:xfrm>
            <a:off x="456300" y="602535"/>
            <a:ext cx="17359380" cy="856004"/>
          </a:xfrm>
          <a:prstGeom prst="rect">
            <a:avLst/>
          </a:prstGeom>
        </p:spPr>
        <p:txBody>
          <a:bodyPr lIns="0" tIns="0" rIns="0" bIns="0" rtlCol="0" anchor="t">
            <a:spAutoFit/>
          </a:bodyPr>
          <a:lstStyle/>
          <a:p>
            <a:pPr algn="ctr" rtl="1">
              <a:lnSpc>
                <a:spcPts val="6480"/>
              </a:lnSpc>
            </a:pPr>
            <a:r>
              <a:rPr lang="fa-IR" sz="6000" spc="-1" dirty="0">
                <a:solidFill>
                  <a:srgbClr val="FFCF0E"/>
                </a:solidFill>
                <a:latin typeface="Arial"/>
                <a:cs typeface="B Nazanin" pitchFamily="2" charset="-78"/>
              </a:rPr>
              <a:t>سبک اینفوگرافیک</a:t>
            </a:r>
            <a:endParaRPr lang="en-US" sz="6000" spc="-1" dirty="0">
              <a:solidFill>
                <a:srgbClr val="FFCF0E"/>
              </a:solidFill>
              <a:latin typeface="Arial"/>
              <a:cs typeface="B Nazanin" pitchFamily="2" charset="-78"/>
            </a:endParaRPr>
          </a:p>
        </p:txBody>
      </p:sp>
      <p:sp>
        <p:nvSpPr>
          <p:cNvPr id="5" name="AutoShape 5"/>
          <p:cNvSpPr/>
          <p:nvPr/>
        </p:nvSpPr>
        <p:spPr>
          <a:xfrm rot="-1360988">
            <a:off x="2268891" y="5400195"/>
            <a:ext cx="5603957" cy="0"/>
          </a:xfrm>
          <a:prstGeom prst="line">
            <a:avLst/>
          </a:prstGeom>
          <a:ln w="19050" cap="rnd">
            <a:solidFill>
              <a:srgbClr val="FFCF0E"/>
            </a:solidFill>
            <a:prstDash val="solid"/>
            <a:headEnd type="none" w="sm" len="sm"/>
            <a:tailEnd type="none" w="sm" len="sm"/>
          </a:ln>
        </p:spPr>
      </p:sp>
      <p:sp>
        <p:nvSpPr>
          <p:cNvPr id="6" name="AutoShape 6"/>
          <p:cNvSpPr/>
          <p:nvPr/>
        </p:nvSpPr>
        <p:spPr>
          <a:xfrm rot="1358769">
            <a:off x="10407648" y="5399925"/>
            <a:ext cx="5611224" cy="0"/>
          </a:xfrm>
          <a:prstGeom prst="line">
            <a:avLst/>
          </a:prstGeom>
          <a:ln w="19050" cap="rnd">
            <a:solidFill>
              <a:srgbClr val="FFCF0E"/>
            </a:solidFill>
            <a:prstDash val="solid"/>
            <a:headEnd type="none" w="sm" len="sm"/>
            <a:tailEnd type="none" w="sm" len="sm"/>
          </a:ln>
        </p:spPr>
      </p:sp>
      <p:sp>
        <p:nvSpPr>
          <p:cNvPr id="7" name="AutoShape 7"/>
          <p:cNvSpPr/>
          <p:nvPr/>
        </p:nvSpPr>
        <p:spPr>
          <a:xfrm rot="1959055">
            <a:off x="10575737" y="5921565"/>
            <a:ext cx="2072845" cy="0"/>
          </a:xfrm>
          <a:prstGeom prst="line">
            <a:avLst/>
          </a:prstGeom>
          <a:ln w="19050" cap="rnd">
            <a:solidFill>
              <a:srgbClr val="FFCF0E"/>
            </a:solidFill>
            <a:prstDash val="solid"/>
            <a:headEnd type="none" w="sm" len="sm"/>
            <a:tailEnd type="none" w="sm" len="sm"/>
          </a:ln>
        </p:spPr>
      </p:sp>
      <p:sp>
        <p:nvSpPr>
          <p:cNvPr id="8" name="AutoShape 8"/>
          <p:cNvSpPr/>
          <p:nvPr/>
        </p:nvSpPr>
        <p:spPr>
          <a:xfrm rot="-1848086">
            <a:off x="5650671" y="5928315"/>
            <a:ext cx="2157619" cy="0"/>
          </a:xfrm>
          <a:prstGeom prst="line">
            <a:avLst/>
          </a:prstGeom>
          <a:ln w="19050" cap="rnd">
            <a:solidFill>
              <a:srgbClr val="FFCF0E"/>
            </a:solidFill>
            <a:prstDash val="solid"/>
            <a:headEnd type="none" w="sm" len="sm"/>
            <a:tailEnd type="none" w="sm" len="sm"/>
          </a:ln>
        </p:spPr>
      </p:sp>
      <p:sp>
        <p:nvSpPr>
          <p:cNvPr id="9" name="AutoShape 9"/>
          <p:cNvSpPr/>
          <p:nvPr/>
        </p:nvSpPr>
        <p:spPr>
          <a:xfrm rot="-5712480">
            <a:off x="8830693" y="6172665"/>
            <a:ext cx="618694" cy="0"/>
          </a:xfrm>
          <a:prstGeom prst="line">
            <a:avLst/>
          </a:prstGeom>
          <a:ln w="19050" cap="rnd">
            <a:solidFill>
              <a:srgbClr val="FFCF0E"/>
            </a:solidFill>
            <a:prstDash val="solid"/>
            <a:headEnd type="none" w="sm" len="sm"/>
            <a:tailEnd type="none" w="sm" len="sm"/>
          </a:ln>
        </p:spPr>
      </p:sp>
      <p:sp>
        <p:nvSpPr>
          <p:cNvPr id="10" name="Freeform 10"/>
          <p:cNvSpPr/>
          <p:nvPr/>
        </p:nvSpPr>
        <p:spPr>
          <a:xfrm>
            <a:off x="8626500" y="6465960"/>
            <a:ext cx="1035720" cy="1035720"/>
          </a:xfrm>
          <a:custGeom>
            <a:avLst/>
            <a:gdLst/>
            <a:ahLst/>
            <a:cxnLst/>
            <a:rect l="l" t="t" r="r" b="b"/>
            <a:pathLst>
              <a:path w="1035720" h="1035720">
                <a:moveTo>
                  <a:pt x="0" y="0"/>
                </a:moveTo>
                <a:lnTo>
                  <a:pt x="1035720" y="0"/>
                </a:lnTo>
                <a:lnTo>
                  <a:pt x="1035720" y="1035720"/>
                </a:lnTo>
                <a:lnTo>
                  <a:pt x="0" y="103572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1" name="Freeform 11"/>
          <p:cNvSpPr/>
          <p:nvPr/>
        </p:nvSpPr>
        <p:spPr>
          <a:xfrm>
            <a:off x="11943180" y="6465960"/>
            <a:ext cx="1035720" cy="1035720"/>
          </a:xfrm>
          <a:custGeom>
            <a:avLst/>
            <a:gdLst/>
            <a:ahLst/>
            <a:cxnLst/>
            <a:rect l="l" t="t" r="r" b="b"/>
            <a:pathLst>
              <a:path w="1035720" h="1035720">
                <a:moveTo>
                  <a:pt x="0" y="0"/>
                </a:moveTo>
                <a:lnTo>
                  <a:pt x="1035720" y="0"/>
                </a:lnTo>
                <a:lnTo>
                  <a:pt x="1035720" y="1035720"/>
                </a:lnTo>
                <a:lnTo>
                  <a:pt x="0" y="103572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2" name="Freeform 12"/>
          <p:cNvSpPr/>
          <p:nvPr/>
        </p:nvSpPr>
        <p:spPr>
          <a:xfrm>
            <a:off x="15260400" y="6465960"/>
            <a:ext cx="1035720" cy="1035720"/>
          </a:xfrm>
          <a:custGeom>
            <a:avLst/>
            <a:gdLst/>
            <a:ahLst/>
            <a:cxnLst/>
            <a:rect l="l" t="t" r="r" b="b"/>
            <a:pathLst>
              <a:path w="1035720" h="1035720">
                <a:moveTo>
                  <a:pt x="0" y="0"/>
                </a:moveTo>
                <a:lnTo>
                  <a:pt x="1035720" y="0"/>
                </a:lnTo>
                <a:lnTo>
                  <a:pt x="1035720" y="1035720"/>
                </a:lnTo>
                <a:lnTo>
                  <a:pt x="0" y="103572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3" name="Freeform 13"/>
          <p:cNvSpPr/>
          <p:nvPr/>
        </p:nvSpPr>
        <p:spPr>
          <a:xfrm>
            <a:off x="15530400" y="6735960"/>
            <a:ext cx="496260" cy="495180"/>
          </a:xfrm>
          <a:custGeom>
            <a:avLst/>
            <a:gdLst/>
            <a:ahLst/>
            <a:cxnLst/>
            <a:rect l="l" t="t" r="r" b="b"/>
            <a:pathLst>
              <a:path w="496260" h="495180">
                <a:moveTo>
                  <a:pt x="0" y="0"/>
                </a:moveTo>
                <a:lnTo>
                  <a:pt x="496260" y="0"/>
                </a:lnTo>
                <a:lnTo>
                  <a:pt x="496260" y="495180"/>
                </a:lnTo>
                <a:lnTo>
                  <a:pt x="0" y="49518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4" name="Freeform 14"/>
          <p:cNvSpPr/>
          <p:nvPr/>
        </p:nvSpPr>
        <p:spPr>
          <a:xfrm>
            <a:off x="12085560" y="6608661"/>
            <a:ext cx="756361" cy="749238"/>
          </a:xfrm>
          <a:custGeom>
            <a:avLst/>
            <a:gdLst/>
            <a:ahLst/>
            <a:cxnLst/>
            <a:rect l="l" t="t" r="r" b="b"/>
            <a:pathLst>
              <a:path w="756361" h="749238">
                <a:moveTo>
                  <a:pt x="0" y="0"/>
                </a:moveTo>
                <a:lnTo>
                  <a:pt x="756360" y="0"/>
                </a:lnTo>
                <a:lnTo>
                  <a:pt x="756360" y="749238"/>
                </a:lnTo>
                <a:lnTo>
                  <a:pt x="0" y="74923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5" name="Freeform 15"/>
          <p:cNvSpPr/>
          <p:nvPr/>
        </p:nvSpPr>
        <p:spPr>
          <a:xfrm>
            <a:off x="8874360" y="6780780"/>
            <a:ext cx="523800" cy="405000"/>
          </a:xfrm>
          <a:custGeom>
            <a:avLst/>
            <a:gdLst/>
            <a:ahLst/>
            <a:cxnLst/>
            <a:rect l="l" t="t" r="r" b="b"/>
            <a:pathLst>
              <a:path w="523800" h="405000">
                <a:moveTo>
                  <a:pt x="0" y="0"/>
                </a:moveTo>
                <a:lnTo>
                  <a:pt x="523800" y="0"/>
                </a:lnTo>
                <a:lnTo>
                  <a:pt x="523800" y="405000"/>
                </a:lnTo>
                <a:lnTo>
                  <a:pt x="0" y="405000"/>
                </a:lnTo>
                <a:lnTo>
                  <a:pt x="0" y="0"/>
                </a:lnTo>
                <a:close/>
              </a:path>
            </a:pathLst>
          </a:custGeom>
          <a:blipFill>
            <a:blip r:embed="rId13" cstate="print">
              <a:extLst>
                <a:ext uri="{96DAC541-7B7A-43D3-8B79-37D633B846F1}">
                  <asvg:svgBlip xmlns:asvg="http://schemas.microsoft.com/office/drawing/2016/SVG/main" r:embed="rId14"/>
                </a:ext>
              </a:extLst>
            </a:blip>
            <a:stretch>
              <a:fillRect/>
            </a:stretch>
          </a:blipFill>
        </p:spPr>
      </p:sp>
      <p:sp>
        <p:nvSpPr>
          <p:cNvPr id="16" name="Freeform 16"/>
          <p:cNvSpPr/>
          <p:nvPr/>
        </p:nvSpPr>
        <p:spPr>
          <a:xfrm>
            <a:off x="5309280" y="6465960"/>
            <a:ext cx="1035720" cy="1035720"/>
          </a:xfrm>
          <a:custGeom>
            <a:avLst/>
            <a:gdLst/>
            <a:ahLst/>
            <a:cxnLst/>
            <a:rect l="l" t="t" r="r" b="b"/>
            <a:pathLst>
              <a:path w="1035720" h="1035720">
                <a:moveTo>
                  <a:pt x="0" y="0"/>
                </a:moveTo>
                <a:lnTo>
                  <a:pt x="1035720" y="0"/>
                </a:lnTo>
                <a:lnTo>
                  <a:pt x="1035720" y="1035720"/>
                </a:lnTo>
                <a:lnTo>
                  <a:pt x="0" y="103572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7" name="Freeform 17"/>
          <p:cNvSpPr/>
          <p:nvPr/>
        </p:nvSpPr>
        <p:spPr>
          <a:xfrm>
            <a:off x="5584140" y="6732180"/>
            <a:ext cx="502200" cy="502740"/>
          </a:xfrm>
          <a:custGeom>
            <a:avLst/>
            <a:gdLst/>
            <a:ahLst/>
            <a:cxnLst/>
            <a:rect l="l" t="t" r="r" b="b"/>
            <a:pathLst>
              <a:path w="502200" h="502740">
                <a:moveTo>
                  <a:pt x="0" y="0"/>
                </a:moveTo>
                <a:lnTo>
                  <a:pt x="502200" y="0"/>
                </a:lnTo>
                <a:lnTo>
                  <a:pt x="502200" y="502740"/>
                </a:lnTo>
                <a:lnTo>
                  <a:pt x="0" y="50274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18" name="Freeform 18"/>
          <p:cNvSpPr/>
          <p:nvPr/>
        </p:nvSpPr>
        <p:spPr>
          <a:xfrm>
            <a:off x="1992060" y="6465960"/>
            <a:ext cx="1035720" cy="1035720"/>
          </a:xfrm>
          <a:custGeom>
            <a:avLst/>
            <a:gdLst/>
            <a:ahLst/>
            <a:cxnLst/>
            <a:rect l="l" t="t" r="r" b="b"/>
            <a:pathLst>
              <a:path w="1035720" h="1035720">
                <a:moveTo>
                  <a:pt x="0" y="0"/>
                </a:moveTo>
                <a:lnTo>
                  <a:pt x="1035720" y="0"/>
                </a:lnTo>
                <a:lnTo>
                  <a:pt x="1035720" y="1035720"/>
                </a:lnTo>
                <a:lnTo>
                  <a:pt x="0" y="103572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9" name="Freeform 19"/>
          <p:cNvSpPr/>
          <p:nvPr/>
        </p:nvSpPr>
        <p:spPr>
          <a:xfrm>
            <a:off x="2222640" y="6691140"/>
            <a:ext cx="573480" cy="584820"/>
          </a:xfrm>
          <a:custGeom>
            <a:avLst/>
            <a:gdLst/>
            <a:ahLst/>
            <a:cxnLst/>
            <a:rect l="l" t="t" r="r" b="b"/>
            <a:pathLst>
              <a:path w="573480" h="584820">
                <a:moveTo>
                  <a:pt x="0" y="0"/>
                </a:moveTo>
                <a:lnTo>
                  <a:pt x="573480" y="0"/>
                </a:lnTo>
                <a:lnTo>
                  <a:pt x="573480" y="584820"/>
                </a:lnTo>
                <a:lnTo>
                  <a:pt x="0" y="584820"/>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20" name="TextBox 20"/>
          <p:cNvSpPr txBox="1"/>
          <p:nvPr/>
        </p:nvSpPr>
        <p:spPr>
          <a:xfrm>
            <a:off x="4450860" y="8212380"/>
            <a:ext cx="2751480" cy="564257"/>
          </a:xfrm>
          <a:prstGeom prst="rect">
            <a:avLst/>
          </a:prstGeom>
        </p:spPr>
        <p:txBody>
          <a:bodyPr lIns="0" tIns="0" rIns="0" bIns="0" rtlCol="0" anchor="t">
            <a:spAutoFit/>
          </a:bodyPr>
          <a:lstStyle/>
          <a:p>
            <a:pPr algn="ctr" rtl="1">
              <a:lnSpc>
                <a:spcPts val="2160"/>
              </a:lnSpc>
            </a:pPr>
            <a:r>
              <a:rPr lang="fa-IR" sz="1800" spc="-1" dirty="0">
                <a:solidFill>
                  <a:srgbClr val="FFFFFF"/>
                </a:solidFill>
                <a:latin typeface="Arial"/>
                <a:cs typeface="B Nazanin" pitchFamily="2" charset="-78"/>
              </a:rPr>
              <a:t>ارائه پاورپوینت مدرنی را دریافت کنید که به زیبایی طراحی شده است.</a:t>
            </a:r>
            <a:endParaRPr lang="en-US" sz="1800" spc="-1" dirty="0">
              <a:solidFill>
                <a:srgbClr val="FFFFFF"/>
              </a:solidFill>
              <a:latin typeface="Arial"/>
              <a:cs typeface="B Nazanin" pitchFamily="2" charset="-78"/>
            </a:endParaRPr>
          </a:p>
        </p:txBody>
      </p:sp>
      <p:sp>
        <p:nvSpPr>
          <p:cNvPr id="21" name="TextBox 21"/>
          <p:cNvSpPr txBox="1"/>
          <p:nvPr/>
        </p:nvSpPr>
        <p:spPr>
          <a:xfrm>
            <a:off x="4450860" y="7797120"/>
            <a:ext cx="2751480" cy="282129"/>
          </a:xfrm>
          <a:prstGeom prst="rect">
            <a:avLst/>
          </a:prstGeom>
        </p:spPr>
        <p:txBody>
          <a:bodyPr lIns="0" tIns="0" rIns="0" bIns="0" rtlCol="0" anchor="t">
            <a:spAutoFit/>
          </a:bodyPr>
          <a:lstStyle/>
          <a:p>
            <a:pPr algn="ctr" rtl="1">
              <a:lnSpc>
                <a:spcPts val="2160"/>
              </a:lnSpc>
            </a:pPr>
            <a:r>
              <a:rPr lang="fa-IR" sz="1800" spc="-1" dirty="0">
                <a:solidFill>
                  <a:srgbClr val="FFFFFF"/>
                </a:solidFill>
                <a:latin typeface="Arial Bold"/>
                <a:cs typeface="B Nazanin" pitchFamily="2" charset="-78"/>
              </a:rPr>
              <a:t>متن شما در اینجا</a:t>
            </a:r>
            <a:endParaRPr lang="en-US" sz="1800" spc="-1" dirty="0">
              <a:solidFill>
                <a:srgbClr val="FFFFFF"/>
              </a:solidFill>
              <a:latin typeface="Arial Bold"/>
              <a:cs typeface="B Nazanin" pitchFamily="2" charset="-78"/>
            </a:endParaRPr>
          </a:p>
        </p:txBody>
      </p:sp>
      <p:sp>
        <p:nvSpPr>
          <p:cNvPr id="22" name="TextBox 22"/>
          <p:cNvSpPr txBox="1"/>
          <p:nvPr/>
        </p:nvSpPr>
        <p:spPr>
          <a:xfrm>
            <a:off x="14402520" y="8212380"/>
            <a:ext cx="2751480" cy="564257"/>
          </a:xfrm>
          <a:prstGeom prst="rect">
            <a:avLst/>
          </a:prstGeom>
        </p:spPr>
        <p:txBody>
          <a:bodyPr lIns="0" tIns="0" rIns="0" bIns="0" rtlCol="0" anchor="t">
            <a:spAutoFit/>
          </a:bodyPr>
          <a:lstStyle/>
          <a:p>
            <a:pPr algn="ctr" rtl="1">
              <a:lnSpc>
                <a:spcPts val="2160"/>
              </a:lnSpc>
            </a:pPr>
            <a:r>
              <a:rPr lang="fa-IR" sz="1800" spc="-1" dirty="0">
                <a:solidFill>
                  <a:srgbClr val="FFFFFF"/>
                </a:solidFill>
                <a:latin typeface="Arial"/>
                <a:cs typeface="B Nazanin" pitchFamily="2" charset="-78"/>
              </a:rPr>
              <a:t>ارائه پاورپوینت مدرنی را دریافت کنید که به زیبایی طراحی شده است.</a:t>
            </a:r>
            <a:endParaRPr lang="en-US" sz="1800" spc="-1" dirty="0">
              <a:solidFill>
                <a:srgbClr val="FFFFFF"/>
              </a:solidFill>
              <a:latin typeface="Arial"/>
              <a:cs typeface="B Nazanin" pitchFamily="2" charset="-78"/>
            </a:endParaRPr>
          </a:p>
        </p:txBody>
      </p:sp>
      <p:sp>
        <p:nvSpPr>
          <p:cNvPr id="23" name="TextBox 23"/>
          <p:cNvSpPr txBox="1"/>
          <p:nvPr/>
        </p:nvSpPr>
        <p:spPr>
          <a:xfrm>
            <a:off x="14402520" y="7797120"/>
            <a:ext cx="2751480" cy="282129"/>
          </a:xfrm>
          <a:prstGeom prst="rect">
            <a:avLst/>
          </a:prstGeom>
        </p:spPr>
        <p:txBody>
          <a:bodyPr lIns="0" tIns="0" rIns="0" bIns="0" rtlCol="0" anchor="t">
            <a:spAutoFit/>
          </a:bodyPr>
          <a:lstStyle/>
          <a:p>
            <a:pPr algn="ctr" rtl="1">
              <a:lnSpc>
                <a:spcPts val="2160"/>
              </a:lnSpc>
            </a:pPr>
            <a:r>
              <a:rPr lang="fa-IR" sz="1800" spc="-1" dirty="0">
                <a:solidFill>
                  <a:srgbClr val="FFFFFF"/>
                </a:solidFill>
                <a:latin typeface="Arial Bold"/>
                <a:cs typeface="B Nazanin" pitchFamily="2" charset="-78"/>
              </a:rPr>
              <a:t>متن شما در اینجا</a:t>
            </a:r>
            <a:endParaRPr lang="en-US" sz="1800" spc="-1" dirty="0">
              <a:solidFill>
                <a:srgbClr val="FFFFFF"/>
              </a:solidFill>
              <a:latin typeface="Arial Bold"/>
              <a:cs typeface="B Nazanin" pitchFamily="2" charset="-78"/>
            </a:endParaRPr>
          </a:p>
        </p:txBody>
      </p:sp>
      <p:sp>
        <p:nvSpPr>
          <p:cNvPr id="24" name="TextBox 24"/>
          <p:cNvSpPr txBox="1"/>
          <p:nvPr/>
        </p:nvSpPr>
        <p:spPr>
          <a:xfrm>
            <a:off x="1133640" y="8212380"/>
            <a:ext cx="2751480" cy="564257"/>
          </a:xfrm>
          <a:prstGeom prst="rect">
            <a:avLst/>
          </a:prstGeom>
        </p:spPr>
        <p:txBody>
          <a:bodyPr lIns="0" tIns="0" rIns="0" bIns="0" rtlCol="0" anchor="t">
            <a:spAutoFit/>
          </a:bodyPr>
          <a:lstStyle/>
          <a:p>
            <a:pPr algn="ctr" rtl="1">
              <a:lnSpc>
                <a:spcPts val="2160"/>
              </a:lnSpc>
            </a:pPr>
            <a:r>
              <a:rPr lang="fa-IR" sz="1800" spc="-1" dirty="0">
                <a:solidFill>
                  <a:srgbClr val="FFFFFF"/>
                </a:solidFill>
                <a:latin typeface="Arial"/>
                <a:cs typeface="B Nazanin" pitchFamily="2" charset="-78"/>
              </a:rPr>
              <a:t>ارائه پاورپوینت مدرنی را دریافت کنید که به زیبایی طراحی شده است.</a:t>
            </a:r>
            <a:endParaRPr lang="en-US" sz="1800" spc="-1" dirty="0">
              <a:solidFill>
                <a:srgbClr val="FFFFFF"/>
              </a:solidFill>
              <a:latin typeface="Arial"/>
              <a:cs typeface="B Nazanin" pitchFamily="2" charset="-78"/>
            </a:endParaRPr>
          </a:p>
        </p:txBody>
      </p:sp>
      <p:sp>
        <p:nvSpPr>
          <p:cNvPr id="25" name="TextBox 25"/>
          <p:cNvSpPr txBox="1"/>
          <p:nvPr/>
        </p:nvSpPr>
        <p:spPr>
          <a:xfrm>
            <a:off x="1133640" y="7797120"/>
            <a:ext cx="2751480" cy="282129"/>
          </a:xfrm>
          <a:prstGeom prst="rect">
            <a:avLst/>
          </a:prstGeom>
        </p:spPr>
        <p:txBody>
          <a:bodyPr lIns="0" tIns="0" rIns="0" bIns="0" rtlCol="0" anchor="t">
            <a:spAutoFit/>
          </a:bodyPr>
          <a:lstStyle/>
          <a:p>
            <a:pPr algn="ctr" rtl="1">
              <a:lnSpc>
                <a:spcPts val="2160"/>
              </a:lnSpc>
            </a:pPr>
            <a:r>
              <a:rPr lang="fa-IR" sz="1800" spc="-1" dirty="0">
                <a:solidFill>
                  <a:srgbClr val="FFFFFF"/>
                </a:solidFill>
                <a:latin typeface="Arial Bold"/>
                <a:cs typeface="B Nazanin" pitchFamily="2" charset="-78"/>
              </a:rPr>
              <a:t>متن شما در اینجا</a:t>
            </a:r>
            <a:endParaRPr lang="en-US" sz="1800" spc="-1" dirty="0">
              <a:solidFill>
                <a:srgbClr val="FFFFFF"/>
              </a:solidFill>
              <a:latin typeface="Arial Bold"/>
              <a:cs typeface="B Nazanin" pitchFamily="2" charset="-78"/>
            </a:endParaRPr>
          </a:p>
        </p:txBody>
      </p:sp>
      <p:sp>
        <p:nvSpPr>
          <p:cNvPr id="26" name="TextBox 26"/>
          <p:cNvSpPr txBox="1"/>
          <p:nvPr/>
        </p:nvSpPr>
        <p:spPr>
          <a:xfrm>
            <a:off x="7768080" y="8212380"/>
            <a:ext cx="2751480" cy="564257"/>
          </a:xfrm>
          <a:prstGeom prst="rect">
            <a:avLst/>
          </a:prstGeom>
        </p:spPr>
        <p:txBody>
          <a:bodyPr lIns="0" tIns="0" rIns="0" bIns="0" rtlCol="0" anchor="t">
            <a:spAutoFit/>
          </a:bodyPr>
          <a:lstStyle/>
          <a:p>
            <a:pPr algn="ctr" rtl="1">
              <a:lnSpc>
                <a:spcPts val="2160"/>
              </a:lnSpc>
            </a:pPr>
            <a:r>
              <a:rPr lang="fa-IR" sz="1800" spc="-1" dirty="0">
                <a:solidFill>
                  <a:srgbClr val="FFFFFF"/>
                </a:solidFill>
                <a:latin typeface="Arial"/>
                <a:cs typeface="B Nazanin" pitchFamily="2" charset="-78"/>
              </a:rPr>
              <a:t>ارائه پاورپوینت مدرنی را دریافت کنید که به زیبایی طراحی شده است.</a:t>
            </a:r>
            <a:endParaRPr lang="en-US" sz="1800" spc="-1" dirty="0">
              <a:solidFill>
                <a:srgbClr val="FFFFFF"/>
              </a:solidFill>
              <a:latin typeface="Arial"/>
              <a:cs typeface="B Nazanin" pitchFamily="2" charset="-78"/>
            </a:endParaRPr>
          </a:p>
        </p:txBody>
      </p:sp>
      <p:sp>
        <p:nvSpPr>
          <p:cNvPr id="27" name="TextBox 27"/>
          <p:cNvSpPr txBox="1"/>
          <p:nvPr/>
        </p:nvSpPr>
        <p:spPr>
          <a:xfrm>
            <a:off x="7768080" y="7797120"/>
            <a:ext cx="2751480" cy="282129"/>
          </a:xfrm>
          <a:prstGeom prst="rect">
            <a:avLst/>
          </a:prstGeom>
        </p:spPr>
        <p:txBody>
          <a:bodyPr lIns="0" tIns="0" rIns="0" bIns="0" rtlCol="0" anchor="t">
            <a:spAutoFit/>
          </a:bodyPr>
          <a:lstStyle/>
          <a:p>
            <a:pPr algn="ctr" rtl="1">
              <a:lnSpc>
                <a:spcPts val="2160"/>
              </a:lnSpc>
            </a:pPr>
            <a:r>
              <a:rPr lang="fa-IR" sz="1800" spc="-1" dirty="0">
                <a:solidFill>
                  <a:srgbClr val="FFFFFF"/>
                </a:solidFill>
                <a:latin typeface="Arial Bold"/>
                <a:cs typeface="B Nazanin" pitchFamily="2" charset="-78"/>
              </a:rPr>
              <a:t>متن شما در اینجا</a:t>
            </a:r>
            <a:endParaRPr lang="en-US" sz="1800" spc="-1" dirty="0">
              <a:solidFill>
                <a:srgbClr val="FFFFFF"/>
              </a:solidFill>
              <a:latin typeface="Arial Bold"/>
              <a:cs typeface="B Nazanin" pitchFamily="2" charset="-78"/>
            </a:endParaRPr>
          </a:p>
        </p:txBody>
      </p:sp>
      <p:sp>
        <p:nvSpPr>
          <p:cNvPr id="28" name="TextBox 28"/>
          <p:cNvSpPr txBox="1"/>
          <p:nvPr/>
        </p:nvSpPr>
        <p:spPr>
          <a:xfrm>
            <a:off x="11085300" y="8212380"/>
            <a:ext cx="2751480" cy="564257"/>
          </a:xfrm>
          <a:prstGeom prst="rect">
            <a:avLst/>
          </a:prstGeom>
        </p:spPr>
        <p:txBody>
          <a:bodyPr lIns="0" tIns="0" rIns="0" bIns="0" rtlCol="0" anchor="t">
            <a:spAutoFit/>
          </a:bodyPr>
          <a:lstStyle/>
          <a:p>
            <a:pPr algn="ctr" rtl="1">
              <a:lnSpc>
                <a:spcPts val="2160"/>
              </a:lnSpc>
            </a:pPr>
            <a:r>
              <a:rPr lang="fa-IR" sz="1800" spc="-1" dirty="0">
                <a:solidFill>
                  <a:srgbClr val="FFFFFF"/>
                </a:solidFill>
                <a:latin typeface="Arial"/>
                <a:cs typeface="B Nazanin" pitchFamily="2" charset="-78"/>
              </a:rPr>
              <a:t>ارائه پاورپوینت مدرنی را دریافت کنید که به زیبایی طراحی شده است.</a:t>
            </a:r>
            <a:endParaRPr lang="en-US" sz="1800" spc="-1" dirty="0">
              <a:solidFill>
                <a:srgbClr val="FFFFFF"/>
              </a:solidFill>
              <a:latin typeface="Arial"/>
              <a:cs typeface="B Nazanin" pitchFamily="2" charset="-78"/>
            </a:endParaRPr>
          </a:p>
        </p:txBody>
      </p:sp>
      <p:sp>
        <p:nvSpPr>
          <p:cNvPr id="29" name="TextBox 29"/>
          <p:cNvSpPr txBox="1"/>
          <p:nvPr/>
        </p:nvSpPr>
        <p:spPr>
          <a:xfrm>
            <a:off x="11085300" y="7797120"/>
            <a:ext cx="2751480" cy="282129"/>
          </a:xfrm>
          <a:prstGeom prst="rect">
            <a:avLst/>
          </a:prstGeom>
        </p:spPr>
        <p:txBody>
          <a:bodyPr lIns="0" tIns="0" rIns="0" bIns="0" rtlCol="0" anchor="t">
            <a:spAutoFit/>
          </a:bodyPr>
          <a:lstStyle/>
          <a:p>
            <a:pPr algn="ctr" rtl="1">
              <a:lnSpc>
                <a:spcPts val="2160"/>
              </a:lnSpc>
            </a:pPr>
            <a:r>
              <a:rPr lang="fa-IR" sz="1800" spc="-1" dirty="0">
                <a:solidFill>
                  <a:srgbClr val="FFFFFF"/>
                </a:solidFill>
                <a:latin typeface="Arial Bold"/>
                <a:cs typeface="B Nazanin" pitchFamily="2" charset="-78"/>
              </a:rPr>
              <a:t>متن شما در اینجا</a:t>
            </a:r>
            <a:endParaRPr lang="en-US" sz="1800" spc="-1" dirty="0">
              <a:solidFill>
                <a:srgbClr val="FFFFFF"/>
              </a:solidFill>
              <a:latin typeface="Arial Bold"/>
              <a:cs typeface="B Nazanin" pitchFamily="2" charset="-78"/>
            </a:endParaRPr>
          </a:p>
        </p:txBody>
      </p:sp>
      <p:sp>
        <p:nvSpPr>
          <p:cNvPr id="30" name="Freeform 30"/>
          <p:cNvSpPr/>
          <p:nvPr/>
        </p:nvSpPr>
        <p:spPr>
          <a:xfrm>
            <a:off x="7040520" y="1973700"/>
            <a:ext cx="4190400" cy="4190400"/>
          </a:xfrm>
          <a:custGeom>
            <a:avLst/>
            <a:gdLst/>
            <a:ahLst/>
            <a:cxnLst/>
            <a:rect l="l" t="t" r="r" b="b"/>
            <a:pathLst>
              <a:path w="4190400" h="4190400">
                <a:moveTo>
                  <a:pt x="0" y="0"/>
                </a:moveTo>
                <a:lnTo>
                  <a:pt x="4190400" y="0"/>
                </a:lnTo>
                <a:lnTo>
                  <a:pt x="4190400" y="4190400"/>
                </a:lnTo>
                <a:lnTo>
                  <a:pt x="0" y="4190400"/>
                </a:lnTo>
                <a:lnTo>
                  <a:pt x="0" y="0"/>
                </a:lnTo>
                <a:close/>
              </a:path>
            </a:pathLst>
          </a:custGeom>
          <a:blipFill>
            <a:blip r:embed="rId19"/>
            <a:stretch>
              <a:fillRect/>
            </a:stretch>
          </a:blipFill>
        </p:spPr>
      </p:sp>
      <p:sp>
        <p:nvSpPr>
          <p:cNvPr id="31" name="Freeform 31"/>
          <p:cNvSpPr/>
          <p:nvPr/>
        </p:nvSpPr>
        <p:spPr>
          <a:xfrm>
            <a:off x="217620" y="215460"/>
            <a:ext cx="16923060" cy="228960"/>
          </a:xfrm>
          <a:custGeom>
            <a:avLst/>
            <a:gdLst/>
            <a:ahLst/>
            <a:cxnLst/>
            <a:rect l="l" t="t" r="r" b="b"/>
            <a:pathLst>
              <a:path w="16923060" h="228960">
                <a:moveTo>
                  <a:pt x="0" y="0"/>
                </a:moveTo>
                <a:lnTo>
                  <a:pt x="16923060" y="0"/>
                </a:lnTo>
                <a:lnTo>
                  <a:pt x="16923060" y="228960"/>
                </a:lnTo>
                <a:lnTo>
                  <a:pt x="0" y="228960"/>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sp>
      <p:sp>
        <p:nvSpPr>
          <p:cNvPr id="32" name="Freeform 32"/>
          <p:cNvSpPr/>
          <p:nvPr/>
        </p:nvSpPr>
        <p:spPr>
          <a:xfrm>
            <a:off x="16568820" y="82620"/>
            <a:ext cx="1558440" cy="1200420"/>
          </a:xfrm>
          <a:custGeom>
            <a:avLst/>
            <a:gdLst/>
            <a:ahLst/>
            <a:cxnLst/>
            <a:rect l="l" t="t" r="r" b="b"/>
            <a:pathLst>
              <a:path w="1558440" h="1200420">
                <a:moveTo>
                  <a:pt x="0" y="0"/>
                </a:moveTo>
                <a:lnTo>
                  <a:pt x="1558440" y="0"/>
                </a:lnTo>
                <a:lnTo>
                  <a:pt x="1558440" y="1200420"/>
                </a:lnTo>
                <a:lnTo>
                  <a:pt x="0" y="1200420"/>
                </a:lnTo>
                <a:lnTo>
                  <a:pt x="0" y="0"/>
                </a:lnTo>
                <a:close/>
              </a:path>
            </a:pathLst>
          </a:custGeom>
          <a:blipFill>
            <a:blip r:embed="rId22" cstate="print">
              <a:extLst>
                <a:ext uri="{96DAC541-7B7A-43D3-8B79-37D633B846F1}">
                  <asvg:svgBlip xmlns:asvg="http://schemas.microsoft.com/office/drawing/2016/SVG/main" r:embed="rId23"/>
                </a:ext>
              </a:extLst>
            </a:blip>
            <a:stretch>
              <a:fillRect/>
            </a:stretch>
          </a:blipFill>
        </p:spPr>
      </p:sp>
      <p:sp>
        <p:nvSpPr>
          <p:cNvPr id="33" name="Freeform 33"/>
          <p:cNvSpPr/>
          <p:nvPr/>
        </p:nvSpPr>
        <p:spPr>
          <a:xfrm>
            <a:off x="17227620" y="271620"/>
            <a:ext cx="325080" cy="396360"/>
          </a:xfrm>
          <a:custGeom>
            <a:avLst/>
            <a:gdLst/>
            <a:ahLst/>
            <a:cxnLst/>
            <a:rect l="l" t="t" r="r" b="b"/>
            <a:pathLst>
              <a:path w="325080" h="396360">
                <a:moveTo>
                  <a:pt x="0" y="0"/>
                </a:moveTo>
                <a:lnTo>
                  <a:pt x="325080" y="0"/>
                </a:lnTo>
                <a:lnTo>
                  <a:pt x="325080" y="396360"/>
                </a:lnTo>
                <a:lnTo>
                  <a:pt x="0" y="396360"/>
                </a:lnTo>
                <a:lnTo>
                  <a:pt x="0" y="0"/>
                </a:lnTo>
                <a:close/>
              </a:path>
            </a:pathLst>
          </a:custGeom>
          <a:blipFill>
            <a:blip r:embed="rId24" cstate="print">
              <a:extLst>
                <a:ext uri="{96DAC541-7B7A-43D3-8B79-37D633B846F1}">
                  <asvg:svgBlip xmlns:asvg="http://schemas.microsoft.com/office/drawing/2016/SVG/main" r:embed="rId25"/>
                </a:ext>
              </a:extLst>
            </a:blip>
            <a:stretch>
              <a:fillRect/>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986700" y="6679260"/>
            <a:ext cx="2299860" cy="3607740"/>
          </a:xfrm>
          <a:custGeom>
            <a:avLst/>
            <a:gdLst/>
            <a:ahLst/>
            <a:cxnLst/>
            <a:rect l="l" t="t" r="r" b="b"/>
            <a:pathLst>
              <a:path w="2299860" h="3607740">
                <a:moveTo>
                  <a:pt x="0" y="0"/>
                </a:moveTo>
                <a:lnTo>
                  <a:pt x="2299860" y="0"/>
                </a:lnTo>
                <a:lnTo>
                  <a:pt x="2299860" y="3607740"/>
                </a:lnTo>
                <a:lnTo>
                  <a:pt x="0" y="36077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1785886" y="2500294"/>
            <a:ext cx="10363140" cy="846386"/>
          </a:xfrm>
          <a:prstGeom prst="rect">
            <a:avLst/>
          </a:prstGeom>
        </p:spPr>
        <p:txBody>
          <a:bodyPr lIns="0" tIns="0" rIns="0" bIns="0" rtlCol="0" anchor="t">
            <a:spAutoFit/>
          </a:bodyPr>
          <a:lstStyle/>
          <a:p>
            <a:pPr algn="r" rtl="1">
              <a:lnSpc>
                <a:spcPts val="2160"/>
              </a:lnSpc>
            </a:pPr>
            <a:r>
              <a:rPr lang="fa-IR" spc="-1" dirty="0">
                <a:solidFill>
                  <a:srgbClr val="404040"/>
                </a:solidFill>
                <a:latin typeface="Arial"/>
                <a:cs typeface="B Nazanin" pitchFamily="2" charset="-78"/>
              </a:rPr>
              <a:t>شما به سادگی می توانید مخاطبان خود را تحت تاثیر قرار دهید و زیبایی و جذابیت منحصر به فردی را به ارائه های خود اضافه کنید. من امیدوارم و معتقدم که این الگو زمان، پول و اعتبار شما را جلب کند. من امیدوارم و معتقدم که این الگو زمان، پول و اعتبار شما را جلب کند. دانلود پاورپوینت های مدرن با طراحی زیبا.</a:t>
            </a:r>
            <a:endParaRPr lang="en-US" sz="1800" spc="-1" dirty="0">
              <a:solidFill>
                <a:srgbClr val="404040"/>
              </a:solidFill>
              <a:latin typeface="Arial"/>
              <a:cs typeface="B Nazanin" pitchFamily="2" charset="-78"/>
            </a:endParaRPr>
          </a:p>
        </p:txBody>
      </p:sp>
      <p:sp>
        <p:nvSpPr>
          <p:cNvPr id="4" name="TextBox 4"/>
          <p:cNvSpPr txBox="1"/>
          <p:nvPr/>
        </p:nvSpPr>
        <p:spPr>
          <a:xfrm>
            <a:off x="1777680" y="1660755"/>
            <a:ext cx="10363140" cy="782907"/>
          </a:xfrm>
          <a:prstGeom prst="rect">
            <a:avLst/>
          </a:prstGeom>
        </p:spPr>
        <p:txBody>
          <a:bodyPr lIns="0" tIns="0" rIns="0" bIns="0" rtlCol="0" anchor="t">
            <a:spAutoFit/>
          </a:bodyPr>
          <a:lstStyle/>
          <a:p>
            <a:pPr algn="r" rtl="1">
              <a:lnSpc>
                <a:spcPts val="4949"/>
              </a:lnSpc>
            </a:pPr>
            <a:r>
              <a:rPr lang="fa-IR" sz="8100" spc="-1" dirty="0">
                <a:solidFill>
                  <a:srgbClr val="FFCF0E"/>
                </a:solidFill>
                <a:latin typeface="Arial Bold"/>
                <a:cs typeface="B Nazanin" pitchFamily="2" charset="-78"/>
              </a:rPr>
              <a:t>ارائه قدرت</a:t>
            </a:r>
            <a:endParaRPr lang="en-US" sz="8100" spc="-1" dirty="0">
              <a:solidFill>
                <a:srgbClr val="FFCF0E"/>
              </a:solidFill>
              <a:latin typeface="Arial Bold"/>
              <a:cs typeface="B Nazanin" pitchFamily="2" charset="-78"/>
            </a:endParaRPr>
          </a:p>
        </p:txBody>
      </p:sp>
      <p:sp>
        <p:nvSpPr>
          <p:cNvPr id="5" name="TextBox 5"/>
          <p:cNvSpPr txBox="1"/>
          <p:nvPr/>
        </p:nvSpPr>
        <p:spPr>
          <a:xfrm>
            <a:off x="1644300" y="4332675"/>
            <a:ext cx="10222200" cy="641201"/>
          </a:xfrm>
          <a:prstGeom prst="rect">
            <a:avLst/>
          </a:prstGeom>
        </p:spPr>
        <p:txBody>
          <a:bodyPr lIns="0" tIns="0" rIns="0" bIns="0" rtlCol="0" anchor="t">
            <a:spAutoFit/>
          </a:bodyPr>
          <a:lstStyle/>
          <a:p>
            <a:pPr marL="380048" lvl="1" indent="-190024" algn="r" rtl="1">
              <a:lnSpc>
                <a:spcPts val="2520"/>
              </a:lnSpc>
              <a:buFont typeface="Arial"/>
              <a:buChar char="•"/>
            </a:pPr>
            <a:r>
              <a:rPr lang="fa-IR" sz="2100" spc="-1" dirty="0">
                <a:solidFill>
                  <a:srgbClr val="21447A"/>
                </a:solidFill>
                <a:latin typeface="Arial Bold"/>
                <a:cs typeface="B Nazanin" pitchFamily="2" charset="-78"/>
              </a:rPr>
              <a:t>شما به سادگی می توانید مخاطبان خود را تحت تاثیر قرار دهید و زیبایی و جذابیت منحصر به فردی را به ارائه های خود اضافه کنید. دانلود پاورپوینت های مدرن با طراحی زیبا.</a:t>
            </a:r>
            <a:r>
              <a:rPr lang="en-US" sz="2100" spc="-1" dirty="0">
                <a:solidFill>
                  <a:srgbClr val="21447A"/>
                </a:solidFill>
                <a:latin typeface="Arial Bold"/>
                <a:cs typeface="B Nazanin" pitchFamily="2" charset="-78"/>
              </a:rPr>
              <a:t>  </a:t>
            </a:r>
          </a:p>
        </p:txBody>
      </p:sp>
      <p:sp>
        <p:nvSpPr>
          <p:cNvPr id="6" name="TextBox 6"/>
          <p:cNvSpPr txBox="1"/>
          <p:nvPr/>
        </p:nvSpPr>
        <p:spPr>
          <a:xfrm>
            <a:off x="1644300" y="5717235"/>
            <a:ext cx="10222200" cy="641201"/>
          </a:xfrm>
          <a:prstGeom prst="rect">
            <a:avLst/>
          </a:prstGeom>
        </p:spPr>
        <p:txBody>
          <a:bodyPr lIns="0" tIns="0" rIns="0" bIns="0" rtlCol="0" anchor="t">
            <a:spAutoFit/>
          </a:bodyPr>
          <a:lstStyle/>
          <a:p>
            <a:pPr marL="380048" lvl="1" indent="-190024" algn="r" rtl="1">
              <a:lnSpc>
                <a:spcPts val="2520"/>
              </a:lnSpc>
              <a:buFont typeface="Arial"/>
              <a:buChar char="•"/>
            </a:pPr>
            <a:r>
              <a:rPr lang="fa-IR" sz="2100" spc="-1" dirty="0">
                <a:solidFill>
                  <a:srgbClr val="21447A"/>
                </a:solidFill>
                <a:latin typeface="Arial Bold"/>
                <a:cs typeface="B Nazanin" pitchFamily="2" charset="-78"/>
              </a:rPr>
              <a:t>شما به سادگی می توانید مخاطبان خود را تحت تاثیر قرار دهید و زیبایی و جذابیت منحصر به فردی را به ارائه های خود اضافه کنید. دانلود پاورپوینت های مدرن با طراحی زیبا</a:t>
            </a:r>
            <a:r>
              <a:rPr lang="en-US" sz="2100" spc="-1" dirty="0">
                <a:solidFill>
                  <a:srgbClr val="21447A"/>
                </a:solidFill>
                <a:latin typeface="Arial Bold"/>
                <a:cs typeface="B Nazanin" pitchFamily="2" charset="-78"/>
              </a:rPr>
              <a:t> </a:t>
            </a:r>
            <a:r>
              <a:rPr lang="fa-IR" sz="2100" spc="-1" dirty="0">
                <a:solidFill>
                  <a:srgbClr val="21447A"/>
                </a:solidFill>
                <a:latin typeface="Arial Bold"/>
                <a:cs typeface="B Nazanin" pitchFamily="2" charset="-78"/>
              </a:rPr>
              <a:t>.</a:t>
            </a:r>
            <a:r>
              <a:rPr lang="en-US" sz="2100" spc="-1" dirty="0">
                <a:solidFill>
                  <a:srgbClr val="21447A"/>
                </a:solidFill>
                <a:latin typeface="Arial Bold"/>
                <a:cs typeface="B Nazanin" pitchFamily="2" charset="-78"/>
              </a:rPr>
              <a:t> </a:t>
            </a:r>
          </a:p>
        </p:txBody>
      </p:sp>
      <p:sp>
        <p:nvSpPr>
          <p:cNvPr id="7" name="TextBox 7"/>
          <p:cNvSpPr txBox="1"/>
          <p:nvPr/>
        </p:nvSpPr>
        <p:spPr>
          <a:xfrm>
            <a:off x="1644300" y="7019175"/>
            <a:ext cx="10222200" cy="641201"/>
          </a:xfrm>
          <a:prstGeom prst="rect">
            <a:avLst/>
          </a:prstGeom>
        </p:spPr>
        <p:txBody>
          <a:bodyPr lIns="0" tIns="0" rIns="0" bIns="0" rtlCol="0" anchor="t">
            <a:spAutoFit/>
          </a:bodyPr>
          <a:lstStyle/>
          <a:p>
            <a:pPr marL="380048" lvl="1" indent="-190024" algn="r" rtl="1">
              <a:lnSpc>
                <a:spcPts val="2520"/>
              </a:lnSpc>
              <a:buFont typeface="Arial"/>
              <a:buChar char="•"/>
            </a:pPr>
            <a:r>
              <a:rPr lang="fa-IR" sz="2100" spc="-1" dirty="0">
                <a:solidFill>
                  <a:srgbClr val="21447A"/>
                </a:solidFill>
                <a:latin typeface="Arial Bold"/>
                <a:cs typeface="B Nazanin" pitchFamily="2" charset="-78"/>
              </a:rPr>
              <a:t>شما به سادگی می توانید مخاطبان خود را تحت تاثیر قرار دهید و زیبایی و جذابیت منحصر به فردی را به ارائه های خود اضافه کنید. دانلود پاورپوینت های مدرن با طراحی زیبا.</a:t>
            </a:r>
            <a:r>
              <a:rPr lang="en-US" sz="2100" spc="-1" dirty="0">
                <a:solidFill>
                  <a:srgbClr val="21447A"/>
                </a:solidFill>
                <a:latin typeface="Arial Bold"/>
                <a:cs typeface="B Nazanin" pitchFamily="2" charset="-78"/>
              </a:rPr>
              <a:t>  </a:t>
            </a:r>
          </a:p>
        </p:txBody>
      </p:sp>
      <p:sp>
        <p:nvSpPr>
          <p:cNvPr id="8" name="TextBox 8"/>
          <p:cNvSpPr txBox="1"/>
          <p:nvPr/>
        </p:nvSpPr>
        <p:spPr>
          <a:xfrm>
            <a:off x="1644300" y="8329215"/>
            <a:ext cx="10222200" cy="641201"/>
          </a:xfrm>
          <a:prstGeom prst="rect">
            <a:avLst/>
          </a:prstGeom>
        </p:spPr>
        <p:txBody>
          <a:bodyPr lIns="0" tIns="0" rIns="0" bIns="0" rtlCol="0" anchor="t">
            <a:spAutoFit/>
          </a:bodyPr>
          <a:lstStyle/>
          <a:p>
            <a:pPr marL="380048" lvl="1" indent="-190024" algn="r" rtl="1">
              <a:lnSpc>
                <a:spcPts val="2520"/>
              </a:lnSpc>
              <a:buFont typeface="Arial"/>
              <a:buChar char="•"/>
            </a:pPr>
            <a:r>
              <a:rPr lang="fa-IR" sz="2100" spc="-1" dirty="0">
                <a:solidFill>
                  <a:srgbClr val="21447A"/>
                </a:solidFill>
                <a:latin typeface="Arial Bold"/>
                <a:cs typeface="B Nazanin" pitchFamily="2" charset="-78"/>
              </a:rPr>
              <a:t>شما به سادگی می توانید مخاطبان خود را تحت تاثیر قرار دهید و زیبایی و جذابیت منحصر به فردی را به ارائه های خود اضافه کنید. دانلود پاورپوینت های مدرن با طراحی زیبا</a:t>
            </a:r>
            <a:r>
              <a:rPr lang="en-US" sz="2100" spc="-1" dirty="0">
                <a:solidFill>
                  <a:srgbClr val="21447A"/>
                </a:solidFill>
                <a:latin typeface="Arial Bold"/>
                <a:cs typeface="B Nazanin" pitchFamily="2" charset="-78"/>
              </a:rPr>
              <a:t> </a:t>
            </a:r>
            <a:r>
              <a:rPr lang="fa-IR" sz="2100" spc="-1" dirty="0">
                <a:solidFill>
                  <a:srgbClr val="21447A"/>
                </a:solidFill>
                <a:latin typeface="Arial Bold"/>
                <a:cs typeface="B Nazanin" pitchFamily="2" charset="-78"/>
              </a:rPr>
              <a:t>.</a:t>
            </a:r>
            <a:r>
              <a:rPr lang="en-US" sz="2100" spc="-1" dirty="0">
                <a:solidFill>
                  <a:srgbClr val="21447A"/>
                </a:solidFill>
                <a:latin typeface="Arial Bold"/>
                <a:cs typeface="B Nazanin" pitchFamily="2" charset="-78"/>
              </a:rPr>
              <a:t> </a:t>
            </a:r>
          </a:p>
        </p:txBody>
      </p:sp>
      <p:sp>
        <p:nvSpPr>
          <p:cNvPr id="9" name="Freeform 9"/>
          <p:cNvSpPr/>
          <p:nvPr/>
        </p:nvSpPr>
        <p:spPr>
          <a:xfrm>
            <a:off x="17713350" y="-270"/>
            <a:ext cx="574560" cy="3237300"/>
          </a:xfrm>
          <a:custGeom>
            <a:avLst/>
            <a:gdLst/>
            <a:ahLst/>
            <a:cxnLst/>
            <a:rect l="l" t="t" r="r" b="b"/>
            <a:pathLst>
              <a:path w="574560" h="3237300">
                <a:moveTo>
                  <a:pt x="0" y="0"/>
                </a:moveTo>
                <a:lnTo>
                  <a:pt x="574560" y="0"/>
                </a:lnTo>
                <a:lnTo>
                  <a:pt x="574560" y="3237300"/>
                </a:lnTo>
                <a:lnTo>
                  <a:pt x="0" y="32373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a:off x="0" y="9823680"/>
            <a:ext cx="928800" cy="463320"/>
          </a:xfrm>
          <a:custGeom>
            <a:avLst/>
            <a:gdLst/>
            <a:ahLst/>
            <a:cxnLst/>
            <a:rect l="l" t="t" r="r" b="b"/>
            <a:pathLst>
              <a:path w="928800" h="463320">
                <a:moveTo>
                  <a:pt x="0" y="0"/>
                </a:moveTo>
                <a:lnTo>
                  <a:pt x="928800" y="0"/>
                </a:lnTo>
                <a:lnTo>
                  <a:pt x="928800" y="463320"/>
                </a:lnTo>
                <a:lnTo>
                  <a:pt x="0" y="46332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a:off x="1147500" y="9973800"/>
            <a:ext cx="17140680" cy="313200"/>
          </a:xfrm>
          <a:custGeom>
            <a:avLst/>
            <a:gdLst/>
            <a:ahLst/>
            <a:cxnLst/>
            <a:rect l="l" t="t" r="r" b="b"/>
            <a:pathLst>
              <a:path w="17140680" h="313200">
                <a:moveTo>
                  <a:pt x="0" y="0"/>
                </a:moveTo>
                <a:lnTo>
                  <a:pt x="17140680" y="0"/>
                </a:lnTo>
                <a:lnTo>
                  <a:pt x="17140680" y="313200"/>
                </a:lnTo>
                <a:lnTo>
                  <a:pt x="0" y="3132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5660"/>
            <a:ext cx="18288180" cy="10302660"/>
          </a:xfrm>
          <a:custGeom>
            <a:avLst/>
            <a:gdLst/>
            <a:ahLst/>
            <a:cxnLst/>
            <a:rect l="l" t="t" r="r" b="b"/>
            <a:pathLst>
              <a:path w="18288180" h="10302660">
                <a:moveTo>
                  <a:pt x="0" y="0"/>
                </a:moveTo>
                <a:lnTo>
                  <a:pt x="18288180" y="0"/>
                </a:lnTo>
                <a:lnTo>
                  <a:pt x="18288180" y="10302660"/>
                </a:lnTo>
                <a:lnTo>
                  <a:pt x="0" y="103026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16166520" y="7791660"/>
            <a:ext cx="2114640" cy="2495340"/>
          </a:xfrm>
          <a:custGeom>
            <a:avLst/>
            <a:gdLst/>
            <a:ahLst/>
            <a:cxnLst/>
            <a:rect l="l" t="t" r="r" b="b"/>
            <a:pathLst>
              <a:path w="2114640" h="2495340">
                <a:moveTo>
                  <a:pt x="0" y="0"/>
                </a:moveTo>
                <a:lnTo>
                  <a:pt x="2114640" y="0"/>
                </a:lnTo>
                <a:lnTo>
                  <a:pt x="2114640" y="2495340"/>
                </a:lnTo>
                <a:lnTo>
                  <a:pt x="0" y="249534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TextBox 4"/>
          <p:cNvSpPr txBox="1"/>
          <p:nvPr/>
        </p:nvSpPr>
        <p:spPr>
          <a:xfrm>
            <a:off x="1169640" y="672390"/>
            <a:ext cx="16689796" cy="936795"/>
          </a:xfrm>
          <a:prstGeom prst="rect">
            <a:avLst/>
          </a:prstGeom>
        </p:spPr>
        <p:txBody>
          <a:bodyPr wrap="square" lIns="0" tIns="0" rIns="0" bIns="0" rtlCol="0" anchor="t">
            <a:spAutoFit/>
          </a:bodyPr>
          <a:lstStyle/>
          <a:p>
            <a:pPr algn="ctr" rtl="1">
              <a:lnSpc>
                <a:spcPts val="7128"/>
              </a:lnSpc>
            </a:pPr>
            <a:r>
              <a:rPr lang="fa-IR" sz="6600" spc="-1" dirty="0">
                <a:solidFill>
                  <a:srgbClr val="FFFFFF"/>
                </a:solidFill>
                <a:latin typeface="Arial Bold"/>
                <a:cs typeface="B Nazanin" pitchFamily="2" charset="-78"/>
              </a:rPr>
              <a:t>سبک اینفوگرافیک</a:t>
            </a:r>
            <a:endParaRPr lang="en-US" sz="6600" spc="-1" dirty="0">
              <a:solidFill>
                <a:srgbClr val="FFFFFF"/>
              </a:solidFill>
              <a:latin typeface="Arial Bold"/>
              <a:cs typeface="B Nazanin" pitchFamily="2" charset="-78"/>
            </a:endParaRPr>
          </a:p>
        </p:txBody>
      </p:sp>
      <p:sp>
        <p:nvSpPr>
          <p:cNvPr id="5" name="Freeform 5"/>
          <p:cNvSpPr/>
          <p:nvPr/>
        </p:nvSpPr>
        <p:spPr>
          <a:xfrm>
            <a:off x="1086480" y="2276100"/>
            <a:ext cx="4064040" cy="8010900"/>
          </a:xfrm>
          <a:custGeom>
            <a:avLst/>
            <a:gdLst/>
            <a:ahLst/>
            <a:cxnLst/>
            <a:rect l="l" t="t" r="r" b="b"/>
            <a:pathLst>
              <a:path w="4064040" h="8010900">
                <a:moveTo>
                  <a:pt x="0" y="0"/>
                </a:moveTo>
                <a:lnTo>
                  <a:pt x="4064040" y="0"/>
                </a:lnTo>
                <a:lnTo>
                  <a:pt x="4064040" y="8010900"/>
                </a:lnTo>
                <a:lnTo>
                  <a:pt x="0" y="80109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6" name="TextBox 6"/>
          <p:cNvSpPr txBox="1"/>
          <p:nvPr/>
        </p:nvSpPr>
        <p:spPr>
          <a:xfrm>
            <a:off x="1609380" y="3838815"/>
            <a:ext cx="3338460" cy="2564805"/>
          </a:xfrm>
          <a:prstGeom prst="rect">
            <a:avLst/>
          </a:prstGeom>
        </p:spPr>
        <p:txBody>
          <a:bodyPr lIns="0" tIns="0" rIns="0" bIns="0" rtlCol="0" anchor="t">
            <a:spAutoFit/>
          </a:bodyPr>
          <a:lstStyle/>
          <a:p>
            <a:pPr algn="ctr" rtl="1">
              <a:lnSpc>
                <a:spcPts val="5040"/>
              </a:lnSpc>
            </a:pPr>
            <a:r>
              <a:rPr lang="fa-IR" sz="4200" spc="-1" dirty="0">
                <a:solidFill>
                  <a:srgbClr val="FFFFFF"/>
                </a:solidFill>
                <a:latin typeface="Arial"/>
                <a:cs typeface="B Nazanin" pitchFamily="2" charset="-78"/>
              </a:rPr>
              <a:t>چیدمان</a:t>
            </a:r>
          </a:p>
          <a:p>
            <a:pPr algn="ctr" rtl="1">
              <a:lnSpc>
                <a:spcPts val="5040"/>
              </a:lnSpc>
            </a:pPr>
            <a:r>
              <a:rPr lang="fa-IR" sz="4200" spc="-1" dirty="0">
                <a:solidFill>
                  <a:srgbClr val="FFFFFF"/>
                </a:solidFill>
                <a:latin typeface="Arial"/>
                <a:cs typeface="B Nazanin" pitchFamily="2" charset="-78"/>
              </a:rPr>
              <a:t> اسلاید متنی</a:t>
            </a:r>
          </a:p>
          <a:p>
            <a:pPr algn="ctr" rtl="1">
              <a:lnSpc>
                <a:spcPts val="5040"/>
              </a:lnSpc>
            </a:pPr>
            <a:r>
              <a:rPr lang="fa-IR" sz="4200" spc="-1" dirty="0">
                <a:solidFill>
                  <a:srgbClr val="FFFFFF"/>
                </a:solidFill>
                <a:latin typeface="Arial"/>
                <a:cs typeface="B Nazanin" pitchFamily="2" charset="-78"/>
              </a:rPr>
              <a:t>برای شما</a:t>
            </a:r>
          </a:p>
          <a:p>
            <a:pPr algn="ctr" rtl="1">
              <a:lnSpc>
                <a:spcPts val="5040"/>
              </a:lnSpc>
            </a:pPr>
            <a:r>
              <a:rPr lang="fa-IR" sz="4200" spc="-1" dirty="0">
                <a:solidFill>
                  <a:srgbClr val="FFFFFF"/>
                </a:solidFill>
                <a:latin typeface="Arial"/>
                <a:cs typeface="B Nazanin" pitchFamily="2" charset="-78"/>
              </a:rPr>
              <a:t>ارائه</a:t>
            </a:r>
            <a:endParaRPr lang="en-US" sz="4200" spc="-1" dirty="0">
              <a:solidFill>
                <a:srgbClr val="FFFFFF"/>
              </a:solidFill>
              <a:latin typeface="Arial"/>
              <a:cs typeface="B Nazanin" pitchFamily="2" charset="-78"/>
            </a:endParaRPr>
          </a:p>
        </p:txBody>
      </p:sp>
      <p:sp>
        <p:nvSpPr>
          <p:cNvPr id="7" name="TextBox 7"/>
          <p:cNvSpPr txBox="1"/>
          <p:nvPr/>
        </p:nvSpPr>
        <p:spPr>
          <a:xfrm>
            <a:off x="6156720" y="8134080"/>
            <a:ext cx="3067920" cy="1128514"/>
          </a:xfrm>
          <a:prstGeom prst="rect">
            <a:avLst/>
          </a:prstGeom>
        </p:spPr>
        <p:txBody>
          <a:bodyPr lIns="0" tIns="0" rIns="0" bIns="0" rtlCol="0" anchor="t">
            <a:spAutoFit/>
          </a:bodyPr>
          <a:lstStyle/>
          <a:p>
            <a:pPr algn="ctr" rtl="1">
              <a:lnSpc>
                <a:spcPts val="2160"/>
              </a:lnSpc>
            </a:pPr>
            <a:r>
              <a:rPr lang="fa-IR" sz="1800" spc="-1" dirty="0">
                <a:solidFill>
                  <a:srgbClr val="FFFFFF"/>
                </a:solidFill>
                <a:latin typeface="Arial"/>
                <a:cs typeface="B Nazanin" pitchFamily="2" charset="-78"/>
              </a:rPr>
              <a:t>شما به سادگی می توانید مخاطبان خود را تحت تاثیر قرار دهید و زیبایی و جذابیت منحصر به فردی را به ارائه های خود اضافه کنید.</a:t>
            </a:r>
            <a:r>
              <a:rPr lang="en-US" sz="1800" spc="-1" dirty="0">
                <a:solidFill>
                  <a:srgbClr val="FFFFFF"/>
                </a:solidFill>
                <a:latin typeface="Arial"/>
                <a:cs typeface="B Nazanin" pitchFamily="2" charset="-78"/>
              </a:rPr>
              <a:t> </a:t>
            </a:r>
          </a:p>
        </p:txBody>
      </p:sp>
      <p:sp>
        <p:nvSpPr>
          <p:cNvPr id="8" name="Freeform 8"/>
          <p:cNvSpPr/>
          <p:nvPr/>
        </p:nvSpPr>
        <p:spPr>
          <a:xfrm>
            <a:off x="1638360" y="3274560"/>
            <a:ext cx="519480" cy="480600"/>
          </a:xfrm>
          <a:custGeom>
            <a:avLst/>
            <a:gdLst/>
            <a:ahLst/>
            <a:cxnLst/>
            <a:rect l="l" t="t" r="r" b="b"/>
            <a:pathLst>
              <a:path w="519480" h="480600">
                <a:moveTo>
                  <a:pt x="0" y="0"/>
                </a:moveTo>
                <a:lnTo>
                  <a:pt x="519480" y="0"/>
                </a:lnTo>
                <a:lnTo>
                  <a:pt x="519480" y="480600"/>
                </a:lnTo>
                <a:lnTo>
                  <a:pt x="0" y="4806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9" name="Freeform 9"/>
          <p:cNvSpPr/>
          <p:nvPr/>
        </p:nvSpPr>
        <p:spPr>
          <a:xfrm>
            <a:off x="4161780" y="7990920"/>
            <a:ext cx="519480" cy="480600"/>
          </a:xfrm>
          <a:custGeom>
            <a:avLst/>
            <a:gdLst/>
            <a:ahLst/>
            <a:cxnLst/>
            <a:rect l="l" t="t" r="r" b="b"/>
            <a:pathLst>
              <a:path w="519480" h="480600">
                <a:moveTo>
                  <a:pt x="0" y="0"/>
                </a:moveTo>
                <a:lnTo>
                  <a:pt x="519480" y="0"/>
                </a:lnTo>
                <a:lnTo>
                  <a:pt x="519480" y="480600"/>
                </a:lnTo>
                <a:lnTo>
                  <a:pt x="0" y="4806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0" name="TextBox 10"/>
          <p:cNvSpPr txBox="1"/>
          <p:nvPr/>
        </p:nvSpPr>
        <p:spPr>
          <a:xfrm>
            <a:off x="6422940" y="7662855"/>
            <a:ext cx="3067920" cy="320601"/>
          </a:xfrm>
          <a:prstGeom prst="rect">
            <a:avLst/>
          </a:prstGeom>
        </p:spPr>
        <p:txBody>
          <a:bodyPr lIns="0" tIns="0" rIns="0" bIns="0" rtlCol="0" anchor="t">
            <a:spAutoFit/>
          </a:bodyPr>
          <a:lstStyle/>
          <a:p>
            <a:pPr algn="ctr" rtl="1">
              <a:lnSpc>
                <a:spcPts val="2520"/>
              </a:lnSpc>
            </a:pPr>
            <a:r>
              <a:rPr lang="fa-IR" sz="2100" spc="-1" dirty="0">
                <a:solidFill>
                  <a:srgbClr val="FFFFFF"/>
                </a:solidFill>
                <a:latin typeface="Arial Bold"/>
                <a:cs typeface="B Nazanin" pitchFamily="2" charset="-78"/>
              </a:rPr>
              <a:t>عنوان اضافه کن</a:t>
            </a:r>
            <a:endParaRPr lang="en-US" sz="2100" spc="-1" dirty="0">
              <a:solidFill>
                <a:srgbClr val="FFFFFF"/>
              </a:solidFill>
              <a:latin typeface="Arial Bold"/>
              <a:cs typeface="B Nazanin" pitchFamily="2" charset="-78"/>
            </a:endParaRPr>
          </a:p>
        </p:txBody>
      </p:sp>
      <p:sp>
        <p:nvSpPr>
          <p:cNvPr id="11" name="TextBox 11"/>
          <p:cNvSpPr txBox="1"/>
          <p:nvPr/>
        </p:nvSpPr>
        <p:spPr>
          <a:xfrm>
            <a:off x="9674280" y="8133540"/>
            <a:ext cx="3067920" cy="1128514"/>
          </a:xfrm>
          <a:prstGeom prst="rect">
            <a:avLst/>
          </a:prstGeom>
        </p:spPr>
        <p:txBody>
          <a:bodyPr lIns="0" tIns="0" rIns="0" bIns="0" rtlCol="0" anchor="t">
            <a:spAutoFit/>
          </a:bodyPr>
          <a:lstStyle/>
          <a:p>
            <a:pPr algn="ctr" rtl="1">
              <a:lnSpc>
                <a:spcPts val="2160"/>
              </a:lnSpc>
            </a:pPr>
            <a:r>
              <a:rPr lang="fa-IR" sz="1800" spc="-1" dirty="0">
                <a:solidFill>
                  <a:srgbClr val="FFFFFF"/>
                </a:solidFill>
                <a:latin typeface="Arial"/>
                <a:cs typeface="B Nazanin" pitchFamily="2" charset="-78"/>
              </a:rPr>
              <a:t>شما به سادگی می توانید مخاطبان خود را تحت تاثیر قرار دهید و زیبایی و جذابیت منحصر به فردی را به ارائه های خود اضافه کنید.</a:t>
            </a:r>
            <a:r>
              <a:rPr lang="en-US" sz="1800" spc="-1" dirty="0">
                <a:solidFill>
                  <a:srgbClr val="FFFFFF"/>
                </a:solidFill>
                <a:latin typeface="Arial"/>
                <a:cs typeface="B Nazanin" pitchFamily="2" charset="-78"/>
              </a:rPr>
              <a:t> </a:t>
            </a:r>
          </a:p>
        </p:txBody>
      </p:sp>
      <p:sp>
        <p:nvSpPr>
          <p:cNvPr id="12" name="TextBox 12"/>
          <p:cNvSpPr txBox="1"/>
          <p:nvPr/>
        </p:nvSpPr>
        <p:spPr>
          <a:xfrm>
            <a:off x="9940500" y="7662315"/>
            <a:ext cx="3067920" cy="320601"/>
          </a:xfrm>
          <a:prstGeom prst="rect">
            <a:avLst/>
          </a:prstGeom>
        </p:spPr>
        <p:txBody>
          <a:bodyPr lIns="0" tIns="0" rIns="0" bIns="0" rtlCol="0" anchor="t">
            <a:spAutoFit/>
          </a:bodyPr>
          <a:lstStyle/>
          <a:p>
            <a:pPr algn="ctr" rtl="1">
              <a:lnSpc>
                <a:spcPts val="2520"/>
              </a:lnSpc>
            </a:pPr>
            <a:r>
              <a:rPr lang="fa-IR" sz="2100" spc="-1" dirty="0">
                <a:solidFill>
                  <a:srgbClr val="FFFFFF"/>
                </a:solidFill>
                <a:latin typeface="Arial Bold"/>
                <a:cs typeface="B Nazanin" pitchFamily="2" charset="-78"/>
              </a:rPr>
              <a:t>عنوان اضافه کن</a:t>
            </a:r>
            <a:endParaRPr lang="en-US" sz="2100" spc="-1" dirty="0">
              <a:solidFill>
                <a:srgbClr val="FFFFFF"/>
              </a:solidFill>
              <a:latin typeface="Arial Bold"/>
              <a:cs typeface="B Nazanin" pitchFamily="2" charset="-78"/>
            </a:endParaRPr>
          </a:p>
        </p:txBody>
      </p:sp>
      <p:sp>
        <p:nvSpPr>
          <p:cNvPr id="13" name="TextBox 13"/>
          <p:cNvSpPr txBox="1"/>
          <p:nvPr/>
        </p:nvSpPr>
        <p:spPr>
          <a:xfrm>
            <a:off x="12925080" y="8133540"/>
            <a:ext cx="3067920" cy="1128514"/>
          </a:xfrm>
          <a:prstGeom prst="rect">
            <a:avLst/>
          </a:prstGeom>
        </p:spPr>
        <p:txBody>
          <a:bodyPr lIns="0" tIns="0" rIns="0" bIns="0" rtlCol="0" anchor="t">
            <a:spAutoFit/>
          </a:bodyPr>
          <a:lstStyle/>
          <a:p>
            <a:pPr algn="ctr" rtl="1">
              <a:lnSpc>
                <a:spcPts val="2160"/>
              </a:lnSpc>
            </a:pPr>
            <a:r>
              <a:rPr lang="fa-IR" sz="1800" spc="-1" dirty="0">
                <a:solidFill>
                  <a:srgbClr val="FFFFFF"/>
                </a:solidFill>
                <a:latin typeface="Arial"/>
                <a:cs typeface="B Nazanin" pitchFamily="2" charset="-78"/>
              </a:rPr>
              <a:t>شما به سادگی می توانید مخاطبان خود را تحت تاثیر قرار دهید و زیبایی و جذابیت منحصر به فردی را به ارائه های خود اضافه کنید.</a:t>
            </a:r>
            <a:r>
              <a:rPr lang="en-US" sz="1800" spc="-1" dirty="0">
                <a:solidFill>
                  <a:srgbClr val="FFFFFF"/>
                </a:solidFill>
                <a:latin typeface="Arial"/>
                <a:cs typeface="B Nazanin" pitchFamily="2" charset="-78"/>
              </a:rPr>
              <a:t> </a:t>
            </a:r>
          </a:p>
        </p:txBody>
      </p:sp>
      <p:sp>
        <p:nvSpPr>
          <p:cNvPr id="14" name="TextBox 14"/>
          <p:cNvSpPr txBox="1"/>
          <p:nvPr/>
        </p:nvSpPr>
        <p:spPr>
          <a:xfrm>
            <a:off x="13191840" y="7662315"/>
            <a:ext cx="3067920" cy="320601"/>
          </a:xfrm>
          <a:prstGeom prst="rect">
            <a:avLst/>
          </a:prstGeom>
        </p:spPr>
        <p:txBody>
          <a:bodyPr lIns="0" tIns="0" rIns="0" bIns="0" rtlCol="0" anchor="t">
            <a:spAutoFit/>
          </a:bodyPr>
          <a:lstStyle/>
          <a:p>
            <a:pPr algn="ctr" rtl="1">
              <a:lnSpc>
                <a:spcPts val="2520"/>
              </a:lnSpc>
            </a:pPr>
            <a:r>
              <a:rPr lang="fa-IR" sz="2100" spc="-1" dirty="0">
                <a:solidFill>
                  <a:srgbClr val="FFFFFF"/>
                </a:solidFill>
                <a:latin typeface="Arial Bold"/>
                <a:cs typeface="B Nazanin" pitchFamily="2" charset="-78"/>
              </a:rPr>
              <a:t>عنوان اضافه کن</a:t>
            </a:r>
            <a:endParaRPr lang="en-US" sz="2100" spc="-1" dirty="0">
              <a:solidFill>
                <a:srgbClr val="FFFFFF"/>
              </a:solidFill>
              <a:latin typeface="Arial Bold"/>
              <a:cs typeface="B Nazanin" pitchFamily="2" charset="-78"/>
            </a:endParaRPr>
          </a:p>
        </p:txBody>
      </p:sp>
      <p:sp>
        <p:nvSpPr>
          <p:cNvPr id="15" name="Freeform 15"/>
          <p:cNvSpPr/>
          <p:nvPr/>
        </p:nvSpPr>
        <p:spPr>
          <a:xfrm>
            <a:off x="13466520" y="5143500"/>
            <a:ext cx="1985580" cy="1957500"/>
          </a:xfrm>
          <a:custGeom>
            <a:avLst/>
            <a:gdLst/>
            <a:ahLst/>
            <a:cxnLst/>
            <a:rect l="l" t="t" r="r" b="b"/>
            <a:pathLst>
              <a:path w="1985580" h="1957500">
                <a:moveTo>
                  <a:pt x="0" y="0"/>
                </a:moveTo>
                <a:lnTo>
                  <a:pt x="1985580" y="0"/>
                </a:lnTo>
                <a:lnTo>
                  <a:pt x="1985580" y="1957500"/>
                </a:lnTo>
                <a:lnTo>
                  <a:pt x="0" y="195750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6" name="Freeform 16"/>
          <p:cNvSpPr/>
          <p:nvPr/>
        </p:nvSpPr>
        <p:spPr>
          <a:xfrm>
            <a:off x="10215180" y="5176440"/>
            <a:ext cx="1986120" cy="1957500"/>
          </a:xfrm>
          <a:custGeom>
            <a:avLst/>
            <a:gdLst/>
            <a:ahLst/>
            <a:cxnLst/>
            <a:rect l="l" t="t" r="r" b="b"/>
            <a:pathLst>
              <a:path w="1986120" h="1957500">
                <a:moveTo>
                  <a:pt x="0" y="0"/>
                </a:moveTo>
                <a:lnTo>
                  <a:pt x="1986120" y="0"/>
                </a:lnTo>
                <a:lnTo>
                  <a:pt x="1986120" y="1957500"/>
                </a:lnTo>
                <a:lnTo>
                  <a:pt x="0" y="195750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17" name="Freeform 17"/>
          <p:cNvSpPr/>
          <p:nvPr/>
        </p:nvSpPr>
        <p:spPr>
          <a:xfrm>
            <a:off x="6586920" y="5141880"/>
            <a:ext cx="1986120" cy="1957500"/>
          </a:xfrm>
          <a:custGeom>
            <a:avLst/>
            <a:gdLst/>
            <a:ahLst/>
            <a:cxnLst/>
            <a:rect l="l" t="t" r="r" b="b"/>
            <a:pathLst>
              <a:path w="1986120" h="1957500">
                <a:moveTo>
                  <a:pt x="0" y="0"/>
                </a:moveTo>
                <a:lnTo>
                  <a:pt x="1986120" y="0"/>
                </a:lnTo>
                <a:lnTo>
                  <a:pt x="1986120" y="1957500"/>
                </a:lnTo>
                <a:lnTo>
                  <a:pt x="0" y="1957500"/>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18" name="Freeform 18"/>
          <p:cNvSpPr/>
          <p:nvPr/>
        </p:nvSpPr>
        <p:spPr>
          <a:xfrm>
            <a:off x="217620" y="215460"/>
            <a:ext cx="16923060" cy="228960"/>
          </a:xfrm>
          <a:custGeom>
            <a:avLst/>
            <a:gdLst/>
            <a:ahLst/>
            <a:cxnLst/>
            <a:rect l="l" t="t" r="r" b="b"/>
            <a:pathLst>
              <a:path w="16923060" h="228960">
                <a:moveTo>
                  <a:pt x="0" y="0"/>
                </a:moveTo>
                <a:lnTo>
                  <a:pt x="16923060" y="0"/>
                </a:lnTo>
                <a:lnTo>
                  <a:pt x="16923060" y="228960"/>
                </a:lnTo>
                <a:lnTo>
                  <a:pt x="0" y="228960"/>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sp>
        <p:nvSpPr>
          <p:cNvPr id="19" name="Freeform 19"/>
          <p:cNvSpPr/>
          <p:nvPr/>
        </p:nvSpPr>
        <p:spPr>
          <a:xfrm>
            <a:off x="16568820" y="82620"/>
            <a:ext cx="1558440" cy="1200420"/>
          </a:xfrm>
          <a:custGeom>
            <a:avLst/>
            <a:gdLst/>
            <a:ahLst/>
            <a:cxnLst/>
            <a:rect l="l" t="t" r="r" b="b"/>
            <a:pathLst>
              <a:path w="1558440" h="1200420">
                <a:moveTo>
                  <a:pt x="0" y="0"/>
                </a:moveTo>
                <a:lnTo>
                  <a:pt x="1558440" y="0"/>
                </a:lnTo>
                <a:lnTo>
                  <a:pt x="1558440" y="1200420"/>
                </a:lnTo>
                <a:lnTo>
                  <a:pt x="0" y="1200420"/>
                </a:lnTo>
                <a:lnTo>
                  <a:pt x="0" y="0"/>
                </a:lnTo>
                <a:close/>
              </a:path>
            </a:pathLst>
          </a:custGeom>
          <a:blipFill>
            <a:blip r:embed="rId21" cstate="print">
              <a:extLst>
                <a:ext uri="{96DAC541-7B7A-43D3-8B79-37D633B846F1}">
                  <asvg:svgBlip xmlns:asvg="http://schemas.microsoft.com/office/drawing/2016/SVG/main" r:embed="rId22"/>
                </a:ext>
              </a:extLst>
            </a:blip>
            <a:stretch>
              <a:fillRect/>
            </a:stretch>
          </a:blipFill>
        </p:spPr>
      </p:sp>
      <p:sp>
        <p:nvSpPr>
          <p:cNvPr id="20" name="Freeform 20"/>
          <p:cNvSpPr/>
          <p:nvPr/>
        </p:nvSpPr>
        <p:spPr>
          <a:xfrm>
            <a:off x="17227620" y="271620"/>
            <a:ext cx="325080" cy="396360"/>
          </a:xfrm>
          <a:custGeom>
            <a:avLst/>
            <a:gdLst/>
            <a:ahLst/>
            <a:cxnLst/>
            <a:rect l="l" t="t" r="r" b="b"/>
            <a:pathLst>
              <a:path w="325080" h="396360">
                <a:moveTo>
                  <a:pt x="0" y="0"/>
                </a:moveTo>
                <a:lnTo>
                  <a:pt x="325080" y="0"/>
                </a:lnTo>
                <a:lnTo>
                  <a:pt x="325080" y="396360"/>
                </a:lnTo>
                <a:lnTo>
                  <a:pt x="0" y="396360"/>
                </a:lnTo>
                <a:lnTo>
                  <a:pt x="0" y="0"/>
                </a:lnTo>
                <a:close/>
              </a:path>
            </a:pathLst>
          </a:custGeom>
          <a:blipFill>
            <a:blip r:embed="rId23" cstate="print">
              <a:extLst>
                <a:ext uri="{96DAC541-7B7A-43D3-8B79-37D633B846F1}">
                  <asvg:svgBlip xmlns:asvg="http://schemas.microsoft.com/office/drawing/2016/SVG/main" r:embed="rId24"/>
                </a:ext>
              </a:extLst>
            </a:blip>
            <a:stretch>
              <a:fillRect/>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5660"/>
            <a:ext cx="18288180" cy="10302660"/>
          </a:xfrm>
          <a:custGeom>
            <a:avLst/>
            <a:gdLst/>
            <a:ahLst/>
            <a:cxnLst/>
            <a:rect l="l" t="t" r="r" b="b"/>
            <a:pathLst>
              <a:path w="18288180" h="10302660">
                <a:moveTo>
                  <a:pt x="0" y="0"/>
                </a:moveTo>
                <a:lnTo>
                  <a:pt x="18288180" y="0"/>
                </a:lnTo>
                <a:lnTo>
                  <a:pt x="18288180" y="10302660"/>
                </a:lnTo>
                <a:lnTo>
                  <a:pt x="0" y="103026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16445700" y="7363980"/>
            <a:ext cx="1842480" cy="2923020"/>
          </a:xfrm>
          <a:custGeom>
            <a:avLst/>
            <a:gdLst/>
            <a:ahLst/>
            <a:cxnLst/>
            <a:rect l="l" t="t" r="r" b="b"/>
            <a:pathLst>
              <a:path w="1842480" h="2923020">
                <a:moveTo>
                  <a:pt x="0" y="0"/>
                </a:moveTo>
                <a:lnTo>
                  <a:pt x="1842480" y="0"/>
                </a:lnTo>
                <a:lnTo>
                  <a:pt x="1842480" y="2923020"/>
                </a:lnTo>
                <a:lnTo>
                  <a:pt x="0" y="29230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TextBox 4"/>
          <p:cNvSpPr txBox="1"/>
          <p:nvPr/>
        </p:nvSpPr>
        <p:spPr>
          <a:xfrm>
            <a:off x="822600" y="1324950"/>
            <a:ext cx="3991860" cy="1115690"/>
          </a:xfrm>
          <a:prstGeom prst="rect">
            <a:avLst/>
          </a:prstGeom>
        </p:spPr>
        <p:txBody>
          <a:bodyPr lIns="0" tIns="0" rIns="0" bIns="0" rtlCol="0" anchor="t">
            <a:spAutoFit/>
          </a:bodyPr>
          <a:lstStyle/>
          <a:p>
            <a:pPr algn="ctr" rtl="1">
              <a:lnSpc>
                <a:spcPts val="8712"/>
              </a:lnSpc>
            </a:pPr>
            <a:r>
              <a:rPr lang="fa-IR" sz="6600" spc="-1" dirty="0">
                <a:solidFill>
                  <a:srgbClr val="FFFFFF"/>
                </a:solidFill>
                <a:latin typeface="Arial Bold"/>
                <a:cs typeface="B Nazanin" pitchFamily="2" charset="-78"/>
              </a:rPr>
              <a:t>سبک ستون</a:t>
            </a:r>
            <a:endParaRPr lang="en-US" sz="6600" spc="-1" dirty="0">
              <a:solidFill>
                <a:srgbClr val="FFFFFF"/>
              </a:solidFill>
              <a:latin typeface="Arial Bold"/>
              <a:cs typeface="B Nazanin" pitchFamily="2" charset="-78"/>
            </a:endParaRPr>
          </a:p>
        </p:txBody>
      </p:sp>
      <p:sp>
        <p:nvSpPr>
          <p:cNvPr id="5" name="Freeform 5"/>
          <p:cNvSpPr/>
          <p:nvPr/>
        </p:nvSpPr>
        <p:spPr>
          <a:xfrm>
            <a:off x="731160" y="4501980"/>
            <a:ext cx="5137560" cy="461700"/>
          </a:xfrm>
          <a:custGeom>
            <a:avLst/>
            <a:gdLst/>
            <a:ahLst/>
            <a:cxnLst/>
            <a:rect l="l" t="t" r="r" b="b"/>
            <a:pathLst>
              <a:path w="5137560" h="461700">
                <a:moveTo>
                  <a:pt x="0" y="0"/>
                </a:moveTo>
                <a:lnTo>
                  <a:pt x="5137560" y="0"/>
                </a:lnTo>
                <a:lnTo>
                  <a:pt x="5137560" y="461700"/>
                </a:lnTo>
                <a:lnTo>
                  <a:pt x="0" y="4617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6" name="TextBox 6"/>
          <p:cNvSpPr txBox="1"/>
          <p:nvPr/>
        </p:nvSpPr>
        <p:spPr>
          <a:xfrm>
            <a:off x="1040220" y="4500075"/>
            <a:ext cx="4171140" cy="320601"/>
          </a:xfrm>
          <a:prstGeom prst="rect">
            <a:avLst/>
          </a:prstGeom>
        </p:spPr>
        <p:txBody>
          <a:bodyPr lIns="0" tIns="0" rIns="0" bIns="0" rtlCol="0" anchor="t">
            <a:spAutoFit/>
          </a:bodyPr>
          <a:lstStyle/>
          <a:p>
            <a:pPr algn="ctr" rtl="1">
              <a:lnSpc>
                <a:spcPts val="2520"/>
              </a:lnSpc>
            </a:pPr>
            <a:r>
              <a:rPr lang="fa-IR" sz="2100" spc="-1" dirty="0">
                <a:solidFill>
                  <a:srgbClr val="FFFFFF"/>
                </a:solidFill>
                <a:latin typeface="Arial Bold"/>
                <a:cs typeface="B Nazanin" pitchFamily="2" charset="-78"/>
              </a:rPr>
              <a:t>ارائه پاورپوینت</a:t>
            </a:r>
            <a:endParaRPr lang="en-US" sz="2100" spc="-1" dirty="0">
              <a:solidFill>
                <a:srgbClr val="FFFFFF"/>
              </a:solidFill>
              <a:latin typeface="Arial Bold"/>
              <a:cs typeface="B Nazanin" pitchFamily="2" charset="-78"/>
            </a:endParaRPr>
          </a:p>
        </p:txBody>
      </p:sp>
      <p:sp>
        <p:nvSpPr>
          <p:cNvPr id="7" name="TextBox 7"/>
          <p:cNvSpPr txBox="1"/>
          <p:nvPr/>
        </p:nvSpPr>
        <p:spPr>
          <a:xfrm>
            <a:off x="829080" y="5238060"/>
            <a:ext cx="4948740" cy="2539157"/>
          </a:xfrm>
          <a:prstGeom prst="rect">
            <a:avLst/>
          </a:prstGeom>
        </p:spPr>
        <p:txBody>
          <a:bodyPr lIns="0" tIns="0" rIns="0" bIns="0" rtlCol="0" anchor="t">
            <a:spAutoFit/>
          </a:bodyPr>
          <a:lstStyle/>
          <a:p>
            <a:pPr algn="ctr" rtl="1">
              <a:lnSpc>
                <a:spcPts val="2160"/>
              </a:lnSpc>
            </a:pPr>
            <a:r>
              <a:rPr lang="fa-IR" sz="1800" spc="-1" dirty="0">
                <a:solidFill>
                  <a:srgbClr val="FFFFFF"/>
                </a:solidFill>
                <a:latin typeface="Arial"/>
                <a:cs typeface="B Nazanin" pitchFamily="2" charset="-78"/>
              </a:rPr>
              <a:t>شما به سادگی می توانید مخاطبان خود را تحت تاثیر قرار دهید و زیبایی و جذابیت منحصر به فردی را به ارائه های خود اضافه کنید.</a:t>
            </a:r>
            <a:r>
              <a:rPr lang="en-US" sz="1800" spc="-1" dirty="0">
                <a:solidFill>
                  <a:srgbClr val="FFFFFF"/>
                </a:solidFill>
                <a:latin typeface="Arial"/>
                <a:cs typeface="B Nazanin" pitchFamily="2" charset="-78"/>
              </a:rPr>
              <a:t>I </a:t>
            </a:r>
            <a:r>
              <a:rPr lang="fa-IR" sz="1800" spc="-1" dirty="0">
                <a:solidFill>
                  <a:srgbClr val="FFFFFF"/>
                </a:solidFill>
                <a:latin typeface="Arial"/>
                <a:cs typeface="B Nazanin" pitchFamily="2" charset="-78"/>
              </a:rPr>
              <a:t> ارائه پاورپوینت مدرنی را دریافت کنید که به زیبایی طراحی شده است.تغییر رنگ، عکس و متن آسان است.شما به سادگی می توانید مخاطبان خود را تحت تاثیر قرار دهید و زیبایی و جذابیت منحصر به فردی را به ارائه های خود اضافه کنید.شما به سادگی می توانید مخاطبان خود را تحت تاثیر قرار دهید و زیبایی و جذابیت منحصر به فردی را به ارائه های خود اضافه کنید. دانلود پاورپوینت های مدرن با طراحی زیبا.نید که به زیبایی طراحی شده است. </a:t>
            </a:r>
            <a:endParaRPr lang="en-US" sz="1800" spc="-1" dirty="0">
              <a:solidFill>
                <a:srgbClr val="FFFFFF"/>
              </a:solidFill>
              <a:latin typeface="Arial"/>
              <a:cs typeface="B Nazanin" pitchFamily="2" charset="-78"/>
            </a:endParaRPr>
          </a:p>
        </p:txBody>
      </p:sp>
      <p:sp>
        <p:nvSpPr>
          <p:cNvPr id="8" name="Freeform 8"/>
          <p:cNvSpPr/>
          <p:nvPr/>
        </p:nvSpPr>
        <p:spPr>
          <a:xfrm>
            <a:off x="6572340" y="1731780"/>
            <a:ext cx="5137560" cy="461700"/>
          </a:xfrm>
          <a:custGeom>
            <a:avLst/>
            <a:gdLst/>
            <a:ahLst/>
            <a:cxnLst/>
            <a:rect l="l" t="t" r="r" b="b"/>
            <a:pathLst>
              <a:path w="5137560" h="461700">
                <a:moveTo>
                  <a:pt x="0" y="0"/>
                </a:moveTo>
                <a:lnTo>
                  <a:pt x="5137560" y="0"/>
                </a:lnTo>
                <a:lnTo>
                  <a:pt x="5137560" y="461700"/>
                </a:lnTo>
                <a:lnTo>
                  <a:pt x="0" y="4617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9" name="TextBox 9"/>
          <p:cNvSpPr txBox="1"/>
          <p:nvPr/>
        </p:nvSpPr>
        <p:spPr>
          <a:xfrm>
            <a:off x="6880860" y="1729875"/>
            <a:ext cx="4171140" cy="320601"/>
          </a:xfrm>
          <a:prstGeom prst="rect">
            <a:avLst/>
          </a:prstGeom>
        </p:spPr>
        <p:txBody>
          <a:bodyPr lIns="0" tIns="0" rIns="0" bIns="0" rtlCol="0" anchor="t">
            <a:spAutoFit/>
          </a:bodyPr>
          <a:lstStyle/>
          <a:p>
            <a:pPr algn="ctr" rtl="1">
              <a:lnSpc>
                <a:spcPts val="2520"/>
              </a:lnSpc>
            </a:pPr>
            <a:r>
              <a:rPr lang="fa-IR" sz="2100" spc="-1" dirty="0">
                <a:solidFill>
                  <a:srgbClr val="FFFFFF"/>
                </a:solidFill>
                <a:latin typeface="Arial Bold"/>
                <a:cs typeface="B Nazanin" pitchFamily="2" charset="-78"/>
              </a:rPr>
              <a:t>ارائه پاورپوینت</a:t>
            </a:r>
            <a:endParaRPr lang="en-US" sz="2100" spc="-1" dirty="0">
              <a:solidFill>
                <a:srgbClr val="FFFFFF"/>
              </a:solidFill>
              <a:latin typeface="Arial Bold"/>
              <a:cs typeface="B Nazanin" pitchFamily="2" charset="-78"/>
            </a:endParaRPr>
          </a:p>
        </p:txBody>
      </p:sp>
      <p:sp>
        <p:nvSpPr>
          <p:cNvPr id="10" name="TextBox 10"/>
          <p:cNvSpPr txBox="1"/>
          <p:nvPr/>
        </p:nvSpPr>
        <p:spPr>
          <a:xfrm>
            <a:off x="6669720" y="2467860"/>
            <a:ext cx="4948740" cy="4796185"/>
          </a:xfrm>
          <a:prstGeom prst="rect">
            <a:avLst/>
          </a:prstGeom>
        </p:spPr>
        <p:txBody>
          <a:bodyPr lIns="0" tIns="0" rIns="0" bIns="0" rtlCol="0" anchor="t">
            <a:spAutoFit/>
          </a:bodyPr>
          <a:lstStyle/>
          <a:p>
            <a:pPr algn="ctr" rtl="1">
              <a:lnSpc>
                <a:spcPts val="2160"/>
              </a:lnSpc>
            </a:pPr>
            <a:r>
              <a:rPr lang="fa-IR" sz="1800" spc="-1" dirty="0">
                <a:solidFill>
                  <a:srgbClr val="FFFFFF"/>
                </a:solidFill>
                <a:latin typeface="Arial"/>
                <a:cs typeface="B Nazanin" pitchFamily="2" charset="-78"/>
              </a:rPr>
              <a:t>شما به سادگی می توانید مخاطبان خود را تحت تاثیر قرار دهید و زیبایی و جذابیت منحصر به فردی را به ارائه های خود اضافه کنید.</a:t>
            </a:r>
            <a:r>
              <a:rPr lang="en-US" sz="1800" spc="-1" dirty="0">
                <a:solidFill>
                  <a:srgbClr val="FFFFFF"/>
                </a:solidFill>
                <a:latin typeface="Arial"/>
                <a:cs typeface="B Nazanin" pitchFamily="2" charset="-78"/>
              </a:rPr>
              <a:t>I</a:t>
            </a:r>
            <a:r>
              <a:rPr lang="fa-IR" sz="1800" spc="-1" dirty="0">
                <a:solidFill>
                  <a:srgbClr val="FFFFFF"/>
                </a:solidFill>
                <a:latin typeface="Arial"/>
                <a:cs typeface="B Nazanin" pitchFamily="2" charset="-78"/>
              </a:rPr>
              <a:t> </a:t>
            </a:r>
            <a:r>
              <a:rPr lang="en-US" sz="1800" spc="-1" dirty="0">
                <a:solidFill>
                  <a:srgbClr val="FFFFFF"/>
                </a:solidFill>
                <a:latin typeface="Arial"/>
                <a:cs typeface="B Nazanin" pitchFamily="2" charset="-78"/>
              </a:rPr>
              <a:t>. </a:t>
            </a:r>
            <a:r>
              <a:rPr lang="fa-IR" sz="1800" spc="-1" dirty="0">
                <a:solidFill>
                  <a:srgbClr val="FFFFFF"/>
                </a:solidFill>
                <a:latin typeface="Arial"/>
                <a:cs typeface="B Nazanin" pitchFamily="2" charset="-78"/>
              </a:rPr>
              <a:t>ارائه پاورپوینت مدرنی را دریافت کنید که به زیبایی طراحی شده است.تغییر رنگ، عکس و متن آسان است.شما به سادگی می توانید مخاطبان خود را تحت تاثیر قرار دهید و زیبایی و جذابیت منحصر به فردی را به ارائه های خود اضافه کنید.شما به سادگی می توانید مخاطبان خود را تحت تاثیر قرار دهید و زیبایی و جذابیت منحصر به فردی را به ارائه های خود اضافه کنید. دانلود پاورپوینت های مدرن با طراحی زیبا.نید که به زیبایی طراحی شده است. </a:t>
            </a:r>
            <a:endParaRPr lang="en-US" sz="1800" spc="-1" dirty="0">
              <a:solidFill>
                <a:srgbClr val="FFFFFF"/>
              </a:solidFill>
              <a:latin typeface="Arial"/>
              <a:cs typeface="B Nazanin" pitchFamily="2" charset="-78"/>
            </a:endParaRPr>
          </a:p>
          <a:p>
            <a:pPr algn="ctr" rtl="1">
              <a:lnSpc>
                <a:spcPts val="2160"/>
              </a:lnSpc>
            </a:pPr>
            <a:endParaRPr lang="en-US" sz="1800" spc="-1" dirty="0">
              <a:solidFill>
                <a:srgbClr val="FFFFFF"/>
              </a:solidFill>
              <a:latin typeface="Arial"/>
              <a:cs typeface="B Nazanin" pitchFamily="2" charset="-78"/>
            </a:endParaRPr>
          </a:p>
          <a:p>
            <a:pPr algn="ctr" rtl="1">
              <a:lnSpc>
                <a:spcPts val="2160"/>
              </a:lnSpc>
            </a:pPr>
            <a:r>
              <a:rPr lang="fa-IR" sz="1800" spc="-1" dirty="0">
                <a:solidFill>
                  <a:srgbClr val="FFFFFF"/>
                </a:solidFill>
                <a:latin typeface="Arial"/>
                <a:cs typeface="B Nazanin" pitchFamily="2" charset="-78"/>
              </a:rPr>
              <a:t>شما به سادگی می توانید مخاطبان خود را تحت تاثیر قرار دهید و زیبایی و جذابیت منحصر به فردی را به ارائه های خود اضافه کنید.</a:t>
            </a:r>
            <a:endParaRPr lang="en-US" sz="1800" spc="-1" dirty="0">
              <a:solidFill>
                <a:srgbClr val="FFFFFF"/>
              </a:solidFill>
              <a:latin typeface="Arial"/>
              <a:cs typeface="B Nazanin" pitchFamily="2" charset="-78"/>
            </a:endParaRPr>
          </a:p>
          <a:p>
            <a:pPr algn="ctr" rtl="1">
              <a:lnSpc>
                <a:spcPts val="2160"/>
              </a:lnSpc>
            </a:pPr>
            <a:endParaRPr lang="en-US" sz="1800" spc="-1" dirty="0">
              <a:solidFill>
                <a:srgbClr val="FFFFFF"/>
              </a:solidFill>
              <a:latin typeface="Arial"/>
              <a:cs typeface="B Nazanin" pitchFamily="2" charset="-78"/>
            </a:endParaRPr>
          </a:p>
          <a:p>
            <a:pPr algn="ctr" rtl="1">
              <a:lnSpc>
                <a:spcPts val="2160"/>
              </a:lnSpc>
            </a:pPr>
            <a:r>
              <a:rPr lang="fa-IR" sz="1800" spc="-1" dirty="0">
                <a:solidFill>
                  <a:srgbClr val="FFFFFF"/>
                </a:solidFill>
                <a:latin typeface="Arial"/>
                <a:cs typeface="B Nazanin" pitchFamily="2" charset="-78"/>
              </a:rPr>
              <a:t>شما به سادگی می توانید مخاطبان خود را تحت تاثیر قرار دهید و زیبایی و جذابیت منحصر به فردی را به ارائه های خود اضافه کنید. شما به سادگی می توانید مخاطبان خود را تحت تاثیر قرار دهید و زیبایی و جذابیت منحصر به فردی را به ارائه های خود اضافه کنید.</a:t>
            </a:r>
            <a:endParaRPr lang="en-US" sz="1800" spc="-1" dirty="0">
              <a:solidFill>
                <a:srgbClr val="FFFFFF"/>
              </a:solidFill>
              <a:latin typeface="Arial"/>
              <a:cs typeface="B Nazanin" pitchFamily="2" charset="-78"/>
            </a:endParaRPr>
          </a:p>
        </p:txBody>
      </p:sp>
      <p:sp>
        <p:nvSpPr>
          <p:cNvPr id="11" name="Freeform 11"/>
          <p:cNvSpPr/>
          <p:nvPr/>
        </p:nvSpPr>
        <p:spPr>
          <a:xfrm>
            <a:off x="12412980" y="1731780"/>
            <a:ext cx="5137560" cy="461700"/>
          </a:xfrm>
          <a:custGeom>
            <a:avLst/>
            <a:gdLst/>
            <a:ahLst/>
            <a:cxnLst/>
            <a:rect l="l" t="t" r="r" b="b"/>
            <a:pathLst>
              <a:path w="5137560" h="461700">
                <a:moveTo>
                  <a:pt x="0" y="0"/>
                </a:moveTo>
                <a:lnTo>
                  <a:pt x="5137560" y="0"/>
                </a:lnTo>
                <a:lnTo>
                  <a:pt x="5137560" y="461700"/>
                </a:lnTo>
                <a:lnTo>
                  <a:pt x="0" y="4617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2" name="TextBox 12"/>
          <p:cNvSpPr txBox="1"/>
          <p:nvPr/>
        </p:nvSpPr>
        <p:spPr>
          <a:xfrm>
            <a:off x="12722040" y="1729875"/>
            <a:ext cx="4171140" cy="320601"/>
          </a:xfrm>
          <a:prstGeom prst="rect">
            <a:avLst/>
          </a:prstGeom>
        </p:spPr>
        <p:txBody>
          <a:bodyPr lIns="0" tIns="0" rIns="0" bIns="0" rtlCol="0" anchor="t">
            <a:spAutoFit/>
          </a:bodyPr>
          <a:lstStyle/>
          <a:p>
            <a:pPr algn="ctr" rtl="1">
              <a:lnSpc>
                <a:spcPts val="2520"/>
              </a:lnSpc>
            </a:pPr>
            <a:r>
              <a:rPr lang="fa-IR" sz="2100" spc="-1" dirty="0">
                <a:solidFill>
                  <a:srgbClr val="FFFFFF"/>
                </a:solidFill>
                <a:latin typeface="Arial Bold"/>
                <a:cs typeface="B Nazanin" pitchFamily="2" charset="-78"/>
              </a:rPr>
              <a:t>ارائه پاورپوینت</a:t>
            </a:r>
            <a:endParaRPr lang="en-US" sz="2100" spc="-1" dirty="0">
              <a:solidFill>
                <a:srgbClr val="FFFFFF"/>
              </a:solidFill>
              <a:latin typeface="Arial Bold"/>
              <a:cs typeface="B Nazanin" pitchFamily="2" charset="-78"/>
            </a:endParaRPr>
          </a:p>
        </p:txBody>
      </p:sp>
      <p:sp>
        <p:nvSpPr>
          <p:cNvPr id="13" name="TextBox 13"/>
          <p:cNvSpPr txBox="1"/>
          <p:nvPr/>
        </p:nvSpPr>
        <p:spPr>
          <a:xfrm>
            <a:off x="12510360" y="2467860"/>
            <a:ext cx="4948740" cy="4796185"/>
          </a:xfrm>
          <a:prstGeom prst="rect">
            <a:avLst/>
          </a:prstGeom>
        </p:spPr>
        <p:txBody>
          <a:bodyPr lIns="0" tIns="0" rIns="0" bIns="0" rtlCol="0" anchor="t">
            <a:spAutoFit/>
          </a:bodyPr>
          <a:lstStyle/>
          <a:p>
            <a:pPr algn="ctr" rtl="1">
              <a:lnSpc>
                <a:spcPts val="2160"/>
              </a:lnSpc>
            </a:pPr>
            <a:r>
              <a:rPr lang="fa-IR" sz="1800" spc="-1" dirty="0">
                <a:solidFill>
                  <a:srgbClr val="FFFFFF"/>
                </a:solidFill>
                <a:latin typeface="Arial"/>
                <a:cs typeface="B Nazanin" pitchFamily="2" charset="-78"/>
              </a:rPr>
              <a:t>شما به سادگی می توانید مخاطبان خود را تحت تاثیر قرار دهید و زیبایی و جذابیت منحصر به فردی را به ارائه های خود اضافه کنید. </a:t>
            </a:r>
            <a:r>
              <a:rPr lang="en-US" sz="1800" spc="-1" dirty="0">
                <a:solidFill>
                  <a:srgbClr val="FFFFFF"/>
                </a:solidFill>
                <a:latin typeface="Arial"/>
                <a:cs typeface="B Nazanin" pitchFamily="2" charset="-78"/>
              </a:rPr>
              <a:t>. </a:t>
            </a:r>
            <a:r>
              <a:rPr lang="fa-IR" sz="1800" spc="-1" dirty="0">
                <a:solidFill>
                  <a:srgbClr val="FFFFFF"/>
                </a:solidFill>
                <a:latin typeface="Arial"/>
                <a:cs typeface="B Nazanin" pitchFamily="2" charset="-78"/>
              </a:rPr>
              <a:t>ارائه پاورپوینت مدرنی را دریافت کنید که به زیبایی طراحی شده است.تغییر رنگ، عکس و متن آسان است.شما به سادگی می توانید مخاطبان خود را تحت تاثیر قرار دهید و زیبایی و جذابیت منحصر به فردی را به ارائه های خود اضافه کنید.شما به سادگی می توانید مخاطبان خود را تحت تاثیر قرار دهید و زیبایی و جذابیت منحصر به فردی را به ارائه های خود اضافه کنید. دانلود پاورپوینت های مدرن با طراحی زیبا.نید که به زیبایی طراحی شده است. </a:t>
            </a:r>
            <a:endParaRPr lang="en-US" sz="1800" spc="-1" dirty="0">
              <a:solidFill>
                <a:srgbClr val="FFFFFF"/>
              </a:solidFill>
              <a:latin typeface="Arial"/>
              <a:cs typeface="B Nazanin" pitchFamily="2" charset="-78"/>
            </a:endParaRPr>
          </a:p>
          <a:p>
            <a:pPr algn="ctr" rtl="1">
              <a:lnSpc>
                <a:spcPts val="2160"/>
              </a:lnSpc>
            </a:pPr>
            <a:endParaRPr lang="en-US" sz="1800" spc="-1" dirty="0">
              <a:solidFill>
                <a:srgbClr val="FFFFFF"/>
              </a:solidFill>
              <a:latin typeface="Arial"/>
              <a:cs typeface="B Nazanin" pitchFamily="2" charset="-78"/>
            </a:endParaRPr>
          </a:p>
          <a:p>
            <a:pPr algn="ctr" rtl="1">
              <a:lnSpc>
                <a:spcPts val="2160"/>
              </a:lnSpc>
            </a:pPr>
            <a:r>
              <a:rPr lang="fa-IR" sz="1800" spc="-1" dirty="0">
                <a:solidFill>
                  <a:srgbClr val="FFFFFF"/>
                </a:solidFill>
                <a:latin typeface="Arial"/>
                <a:cs typeface="B Nazanin" pitchFamily="2" charset="-78"/>
              </a:rPr>
              <a:t>شما به سادگی می توانید مخاطبان خود را تحت تاثیر قرار دهید و زیبایی و جذابیت منحصر به فردی را به ارائه های خود اضافه کنید.</a:t>
            </a:r>
            <a:endParaRPr lang="en-US" sz="1800" spc="-1" dirty="0">
              <a:solidFill>
                <a:srgbClr val="FFFFFF"/>
              </a:solidFill>
              <a:latin typeface="Arial"/>
              <a:cs typeface="B Nazanin" pitchFamily="2" charset="-78"/>
            </a:endParaRPr>
          </a:p>
          <a:p>
            <a:pPr algn="ctr" rtl="1">
              <a:lnSpc>
                <a:spcPts val="2160"/>
              </a:lnSpc>
            </a:pPr>
            <a:endParaRPr lang="en-US" sz="1800" spc="-1" dirty="0">
              <a:solidFill>
                <a:srgbClr val="FFFFFF"/>
              </a:solidFill>
              <a:latin typeface="Arial"/>
              <a:cs typeface="B Nazanin" pitchFamily="2" charset="-78"/>
            </a:endParaRPr>
          </a:p>
          <a:p>
            <a:pPr algn="ctr" rtl="1">
              <a:lnSpc>
                <a:spcPts val="2160"/>
              </a:lnSpc>
            </a:pPr>
            <a:r>
              <a:rPr lang="fa-IR" sz="1800" spc="-1" dirty="0">
                <a:solidFill>
                  <a:srgbClr val="FFFFFF"/>
                </a:solidFill>
                <a:latin typeface="Arial"/>
                <a:cs typeface="B Nazanin" pitchFamily="2" charset="-78"/>
              </a:rPr>
              <a:t>شما به سادگی می توانید مخاطبان خود را تحت تاثیر قرار دهید و زیبایی و جذابیت منحصر به فردی را به ارائه های خود اضافه کنید.</a:t>
            </a:r>
            <a:r>
              <a:rPr lang="en-US" sz="1800" spc="-1" dirty="0">
                <a:solidFill>
                  <a:srgbClr val="FFFFFF"/>
                </a:solidFill>
                <a:latin typeface="Arial"/>
                <a:cs typeface="B Nazanin" pitchFamily="2" charset="-78"/>
              </a:rPr>
              <a:t>I </a:t>
            </a:r>
            <a:r>
              <a:rPr lang="fa-IR" sz="1800" spc="-1" dirty="0">
                <a:solidFill>
                  <a:srgbClr val="FFFFFF"/>
                </a:solidFill>
                <a:latin typeface="Arial"/>
                <a:cs typeface="B Nazanin" pitchFamily="2" charset="-78"/>
              </a:rPr>
              <a:t> </a:t>
            </a:r>
            <a:r>
              <a:rPr lang="en-US" sz="1800" spc="-1" dirty="0">
                <a:solidFill>
                  <a:srgbClr val="FFFFFF"/>
                </a:solidFill>
                <a:latin typeface="Arial"/>
                <a:cs typeface="B Nazanin" pitchFamily="2" charset="-78"/>
              </a:rPr>
              <a:t>. </a:t>
            </a:r>
            <a:r>
              <a:rPr lang="fa-IR" sz="1800" spc="-1" dirty="0">
                <a:solidFill>
                  <a:srgbClr val="FFFFFF"/>
                </a:solidFill>
                <a:latin typeface="Arial"/>
                <a:cs typeface="B Nazanin" pitchFamily="2" charset="-78"/>
              </a:rPr>
              <a:t>شما به سادگی می توانید مخاطبان خود را تحت تاثیر قرار دهید و زیبایی و جذابیت منحصر به فردی را به ارائه های خود اضافه کنید.</a:t>
            </a:r>
            <a:endParaRPr lang="en-US" sz="1800" spc="-1" dirty="0">
              <a:solidFill>
                <a:srgbClr val="FFFFFF"/>
              </a:solidFill>
              <a:latin typeface="Arial"/>
              <a:cs typeface="B Nazanin" pitchFamily="2" charset="-78"/>
            </a:endParaRPr>
          </a:p>
        </p:txBody>
      </p:sp>
      <p:sp>
        <p:nvSpPr>
          <p:cNvPr id="14" name="Freeform 14"/>
          <p:cNvSpPr/>
          <p:nvPr/>
        </p:nvSpPr>
        <p:spPr>
          <a:xfrm>
            <a:off x="4642920" y="1962900"/>
            <a:ext cx="961740" cy="2345760"/>
          </a:xfrm>
          <a:custGeom>
            <a:avLst/>
            <a:gdLst/>
            <a:ahLst/>
            <a:cxnLst/>
            <a:rect l="l" t="t" r="r" b="b"/>
            <a:pathLst>
              <a:path w="961740" h="2345760">
                <a:moveTo>
                  <a:pt x="0" y="0"/>
                </a:moveTo>
                <a:lnTo>
                  <a:pt x="961740" y="0"/>
                </a:lnTo>
                <a:lnTo>
                  <a:pt x="961740" y="2345760"/>
                </a:lnTo>
                <a:lnTo>
                  <a:pt x="0" y="2345760"/>
                </a:lnTo>
                <a:lnTo>
                  <a:pt x="0" y="0"/>
                </a:lnTo>
                <a:close/>
              </a:path>
            </a:pathLst>
          </a:custGeom>
          <a:blipFill>
            <a:blip r:embed="rId9"/>
            <a:stretch>
              <a:fillRect l="-9" r="-9"/>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5660"/>
            <a:ext cx="18288180" cy="10302660"/>
          </a:xfrm>
          <a:custGeom>
            <a:avLst/>
            <a:gdLst/>
            <a:ahLst/>
            <a:cxnLst/>
            <a:rect l="l" t="t" r="r" b="b"/>
            <a:pathLst>
              <a:path w="18288180" h="10302660">
                <a:moveTo>
                  <a:pt x="0" y="0"/>
                </a:moveTo>
                <a:lnTo>
                  <a:pt x="18288180" y="0"/>
                </a:lnTo>
                <a:lnTo>
                  <a:pt x="18288180" y="10302660"/>
                </a:lnTo>
                <a:lnTo>
                  <a:pt x="0" y="103026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3089880" y="832140"/>
            <a:ext cx="12108420" cy="8072460"/>
          </a:xfrm>
          <a:custGeom>
            <a:avLst/>
            <a:gdLst/>
            <a:ahLst/>
            <a:cxnLst/>
            <a:rect l="l" t="t" r="r" b="b"/>
            <a:pathLst>
              <a:path w="12108420" h="8072460">
                <a:moveTo>
                  <a:pt x="0" y="0"/>
                </a:moveTo>
                <a:lnTo>
                  <a:pt x="12108420" y="0"/>
                </a:lnTo>
                <a:lnTo>
                  <a:pt x="12108420" y="8072460"/>
                </a:lnTo>
                <a:lnTo>
                  <a:pt x="0" y="8072460"/>
                </a:lnTo>
                <a:lnTo>
                  <a:pt x="0" y="0"/>
                </a:lnTo>
                <a:close/>
              </a:path>
            </a:pathLst>
          </a:custGeom>
          <a:blipFill>
            <a:blip r:embed="rId5"/>
            <a:stretch>
              <a:fillRect l="-1" r="-1"/>
            </a:stretch>
          </a:blipFill>
        </p:spPr>
      </p:sp>
      <p:sp>
        <p:nvSpPr>
          <p:cNvPr id="4" name="Freeform 4"/>
          <p:cNvSpPr/>
          <p:nvPr/>
        </p:nvSpPr>
        <p:spPr>
          <a:xfrm>
            <a:off x="1032210" y="789210"/>
            <a:ext cx="16471080" cy="8156160"/>
          </a:xfrm>
          <a:custGeom>
            <a:avLst/>
            <a:gdLst/>
            <a:ahLst/>
            <a:cxnLst/>
            <a:rect l="l" t="t" r="r" b="b"/>
            <a:pathLst>
              <a:path w="16471080" h="8156160">
                <a:moveTo>
                  <a:pt x="0" y="0"/>
                </a:moveTo>
                <a:lnTo>
                  <a:pt x="16471080" y="0"/>
                </a:lnTo>
                <a:lnTo>
                  <a:pt x="16471080" y="8156160"/>
                </a:lnTo>
                <a:lnTo>
                  <a:pt x="0" y="815616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5" name="Group 5"/>
          <p:cNvGrpSpPr/>
          <p:nvPr/>
        </p:nvGrpSpPr>
        <p:grpSpPr>
          <a:xfrm>
            <a:off x="3442523" y="7550809"/>
            <a:ext cx="11579220" cy="2457011"/>
            <a:chOff x="-235409" y="-333375"/>
            <a:chExt cx="15438960" cy="3276015"/>
          </a:xfrm>
        </p:grpSpPr>
        <p:sp>
          <p:nvSpPr>
            <p:cNvPr id="6" name="Freeform 6"/>
            <p:cNvSpPr/>
            <p:nvPr/>
          </p:nvSpPr>
          <p:spPr>
            <a:xfrm>
              <a:off x="0" y="0"/>
              <a:ext cx="15203551" cy="2942590"/>
            </a:xfrm>
            <a:custGeom>
              <a:avLst/>
              <a:gdLst/>
              <a:ahLst/>
              <a:cxnLst/>
              <a:rect l="l" t="t" r="r" b="b"/>
              <a:pathLst>
                <a:path w="15203551" h="2942590">
                  <a:moveTo>
                    <a:pt x="0" y="0"/>
                  </a:moveTo>
                  <a:lnTo>
                    <a:pt x="15203551" y="0"/>
                  </a:lnTo>
                  <a:lnTo>
                    <a:pt x="15203551" y="2942590"/>
                  </a:lnTo>
                  <a:lnTo>
                    <a:pt x="0" y="2942590"/>
                  </a:lnTo>
                  <a:close/>
                </a:path>
              </a:pathLst>
            </a:custGeom>
            <a:solidFill>
              <a:srgbClr val="125AC4"/>
            </a:solidFill>
          </p:spPr>
        </p:sp>
        <p:sp>
          <p:nvSpPr>
            <p:cNvPr id="7" name="TextBox 7"/>
            <p:cNvSpPr txBox="1"/>
            <p:nvPr/>
          </p:nvSpPr>
          <p:spPr>
            <a:xfrm>
              <a:off x="-235409" y="-333375"/>
              <a:ext cx="15438929" cy="3276015"/>
            </a:xfrm>
            <a:prstGeom prst="rect">
              <a:avLst/>
            </a:prstGeom>
          </p:spPr>
          <p:txBody>
            <a:bodyPr lIns="50800" tIns="50800" rIns="50800" bIns="50800" rtlCol="0" anchor="ctr"/>
            <a:lstStyle/>
            <a:p>
              <a:pPr algn="ctr">
                <a:lnSpc>
                  <a:spcPts val="14256"/>
                </a:lnSpc>
              </a:pPr>
              <a:r>
                <a:rPr lang="fa-IR" sz="8000" spc="-1" dirty="0">
                  <a:solidFill>
                    <a:srgbClr val="FFFFFF"/>
                  </a:solidFill>
                  <a:latin typeface="Arial Bold"/>
                  <a:cs typeface="B Nazanin" panose="00000700000000000000" pitchFamily="2" charset="-78"/>
                </a:rPr>
                <a:t>با تشکر از شما دوستان عزیز ... !</a:t>
              </a:r>
              <a:endParaRPr lang="en-US" sz="8000" spc="-1" dirty="0">
                <a:solidFill>
                  <a:srgbClr val="FFFFFF"/>
                </a:solidFill>
                <a:latin typeface="Arial Bold"/>
                <a:cs typeface="B Nazanin" panose="00000700000000000000" pitchFamily="2" charset="-78"/>
              </a:endParaRPr>
            </a:p>
          </p:txBody>
        </p:sp>
      </p:grpSp>
      <p:sp>
        <p:nvSpPr>
          <p:cNvPr id="8" name="Freeform 8"/>
          <p:cNvSpPr/>
          <p:nvPr/>
        </p:nvSpPr>
        <p:spPr>
          <a:xfrm>
            <a:off x="0" y="-18360"/>
            <a:ext cx="889920" cy="574560"/>
          </a:xfrm>
          <a:custGeom>
            <a:avLst/>
            <a:gdLst/>
            <a:ahLst/>
            <a:cxnLst/>
            <a:rect l="l" t="t" r="r" b="b"/>
            <a:pathLst>
              <a:path w="889920" h="574560">
                <a:moveTo>
                  <a:pt x="0" y="0"/>
                </a:moveTo>
                <a:lnTo>
                  <a:pt x="889920" y="0"/>
                </a:lnTo>
                <a:lnTo>
                  <a:pt x="889920" y="574560"/>
                </a:lnTo>
                <a:lnTo>
                  <a:pt x="0" y="57456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a:off x="17459280" y="-18360"/>
            <a:ext cx="827820" cy="574560"/>
          </a:xfrm>
          <a:custGeom>
            <a:avLst/>
            <a:gdLst/>
            <a:ahLst/>
            <a:cxnLst/>
            <a:rect l="l" t="t" r="r" b="b"/>
            <a:pathLst>
              <a:path w="827820" h="574560">
                <a:moveTo>
                  <a:pt x="0" y="0"/>
                </a:moveTo>
                <a:lnTo>
                  <a:pt x="827820" y="0"/>
                </a:lnTo>
                <a:lnTo>
                  <a:pt x="827820" y="574560"/>
                </a:lnTo>
                <a:lnTo>
                  <a:pt x="0" y="57456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0" name="Freeform 10"/>
          <p:cNvSpPr/>
          <p:nvPr/>
        </p:nvSpPr>
        <p:spPr>
          <a:xfrm>
            <a:off x="7055768" y="9594469"/>
            <a:ext cx="5137560" cy="461700"/>
          </a:xfrm>
          <a:custGeom>
            <a:avLst/>
            <a:gdLst/>
            <a:ahLst/>
            <a:cxnLst/>
            <a:rect l="l" t="t" r="r" b="b"/>
            <a:pathLst>
              <a:path w="5137560" h="461700">
                <a:moveTo>
                  <a:pt x="0" y="0"/>
                </a:moveTo>
                <a:lnTo>
                  <a:pt x="5137560" y="0"/>
                </a:lnTo>
                <a:lnTo>
                  <a:pt x="5137560" y="461700"/>
                </a:lnTo>
                <a:lnTo>
                  <a:pt x="0" y="4617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59040" y="1605420"/>
            <a:ext cx="7956360" cy="3967380"/>
          </a:xfrm>
          <a:custGeom>
            <a:avLst/>
            <a:gdLst/>
            <a:ahLst/>
            <a:cxnLst/>
            <a:rect l="l" t="t" r="r" b="b"/>
            <a:pathLst>
              <a:path w="7956360" h="3967380">
                <a:moveTo>
                  <a:pt x="0" y="0"/>
                </a:moveTo>
                <a:lnTo>
                  <a:pt x="7956360" y="0"/>
                </a:lnTo>
                <a:lnTo>
                  <a:pt x="7956360" y="3967380"/>
                </a:lnTo>
                <a:lnTo>
                  <a:pt x="0" y="3967380"/>
                </a:lnTo>
                <a:lnTo>
                  <a:pt x="0" y="0"/>
                </a:lnTo>
                <a:close/>
              </a:path>
            </a:pathLst>
          </a:custGeom>
          <a:blipFill>
            <a:blip r:embed="rId3"/>
            <a:stretch>
              <a:fillRect/>
            </a:stretch>
          </a:blipFill>
        </p:spPr>
      </p:sp>
      <p:sp>
        <p:nvSpPr>
          <p:cNvPr id="3" name="Freeform 3"/>
          <p:cNvSpPr/>
          <p:nvPr/>
        </p:nvSpPr>
        <p:spPr>
          <a:xfrm>
            <a:off x="1378620" y="6318540"/>
            <a:ext cx="3813480" cy="2851740"/>
          </a:xfrm>
          <a:custGeom>
            <a:avLst/>
            <a:gdLst/>
            <a:ahLst/>
            <a:cxnLst/>
            <a:rect l="l" t="t" r="r" b="b"/>
            <a:pathLst>
              <a:path w="3813480" h="2851740">
                <a:moveTo>
                  <a:pt x="0" y="0"/>
                </a:moveTo>
                <a:lnTo>
                  <a:pt x="3813480" y="0"/>
                </a:lnTo>
                <a:lnTo>
                  <a:pt x="3813480" y="2851740"/>
                </a:lnTo>
                <a:lnTo>
                  <a:pt x="0" y="2851740"/>
                </a:lnTo>
                <a:lnTo>
                  <a:pt x="0" y="0"/>
                </a:lnTo>
                <a:close/>
              </a:path>
            </a:pathLst>
          </a:custGeom>
          <a:blipFill>
            <a:blip r:embed="rId4"/>
            <a:stretch>
              <a:fillRect l="-1" r="-1"/>
            </a:stretch>
          </a:blipFill>
        </p:spPr>
      </p:sp>
      <p:sp>
        <p:nvSpPr>
          <p:cNvPr id="4" name="Freeform 4"/>
          <p:cNvSpPr/>
          <p:nvPr/>
        </p:nvSpPr>
        <p:spPr>
          <a:xfrm>
            <a:off x="6363900" y="6728400"/>
            <a:ext cx="3046140" cy="2571480"/>
          </a:xfrm>
          <a:custGeom>
            <a:avLst/>
            <a:gdLst/>
            <a:ahLst/>
            <a:cxnLst/>
            <a:rect l="l" t="t" r="r" b="b"/>
            <a:pathLst>
              <a:path w="3046140" h="2571480">
                <a:moveTo>
                  <a:pt x="0" y="0"/>
                </a:moveTo>
                <a:lnTo>
                  <a:pt x="3046140" y="0"/>
                </a:lnTo>
                <a:lnTo>
                  <a:pt x="3046140" y="2571480"/>
                </a:lnTo>
                <a:lnTo>
                  <a:pt x="0" y="2571480"/>
                </a:lnTo>
                <a:lnTo>
                  <a:pt x="0" y="0"/>
                </a:lnTo>
                <a:close/>
              </a:path>
            </a:pathLst>
          </a:custGeom>
          <a:blipFill>
            <a:blip r:embed="rId5"/>
            <a:stretch>
              <a:fillRect l="-8" r="-8"/>
            </a:stretch>
          </a:blipFill>
        </p:spPr>
      </p:sp>
      <p:sp>
        <p:nvSpPr>
          <p:cNvPr id="5" name="TextBox 5"/>
          <p:cNvSpPr txBox="1"/>
          <p:nvPr/>
        </p:nvSpPr>
        <p:spPr>
          <a:xfrm>
            <a:off x="625860" y="448260"/>
            <a:ext cx="3391740" cy="518988"/>
          </a:xfrm>
          <a:prstGeom prst="rect">
            <a:avLst/>
          </a:prstGeom>
        </p:spPr>
        <p:txBody>
          <a:bodyPr lIns="0" tIns="0" rIns="0" bIns="0" rtlCol="0" anchor="t">
            <a:spAutoFit/>
          </a:bodyPr>
          <a:lstStyle/>
          <a:p>
            <a:pPr algn="ctr" rtl="1">
              <a:lnSpc>
                <a:spcPts val="3830"/>
              </a:lnSpc>
            </a:pPr>
            <a:r>
              <a:rPr lang="fa-IR" sz="3990" spc="-1" dirty="0">
                <a:solidFill>
                  <a:srgbClr val="FFC000"/>
                </a:solidFill>
                <a:latin typeface="Arimo Bold"/>
                <a:cs typeface="B Nazanin" panose="00000400000000000000" pitchFamily="2" charset="-78"/>
              </a:rPr>
              <a:t>منابع</a:t>
            </a:r>
            <a:endParaRPr lang="en-US" sz="3990" spc="-1" dirty="0">
              <a:solidFill>
                <a:srgbClr val="FFC000"/>
              </a:solidFill>
              <a:latin typeface="Arimo Bold"/>
              <a:cs typeface="B Nazanin" panose="00000400000000000000" pitchFamily="2" charset="-78"/>
            </a:endParaRPr>
          </a:p>
        </p:txBody>
      </p:sp>
      <p:sp>
        <p:nvSpPr>
          <p:cNvPr id="6" name="Freeform 6"/>
          <p:cNvSpPr/>
          <p:nvPr/>
        </p:nvSpPr>
        <p:spPr>
          <a:xfrm>
            <a:off x="11854080" y="3597480"/>
            <a:ext cx="1689660" cy="1687500"/>
          </a:xfrm>
          <a:custGeom>
            <a:avLst/>
            <a:gdLst/>
            <a:ahLst/>
            <a:cxnLst/>
            <a:rect l="l" t="t" r="r" b="b"/>
            <a:pathLst>
              <a:path w="1689660" h="1687500">
                <a:moveTo>
                  <a:pt x="0" y="0"/>
                </a:moveTo>
                <a:lnTo>
                  <a:pt x="1689660" y="0"/>
                </a:lnTo>
                <a:lnTo>
                  <a:pt x="1689660" y="1687500"/>
                </a:lnTo>
                <a:lnTo>
                  <a:pt x="0" y="16875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a:off x="12040380" y="5994000"/>
            <a:ext cx="1207980" cy="1144800"/>
          </a:xfrm>
          <a:custGeom>
            <a:avLst/>
            <a:gdLst/>
            <a:ahLst/>
            <a:cxnLst/>
            <a:rect l="l" t="t" r="r" b="b"/>
            <a:pathLst>
              <a:path w="1207980" h="1144800">
                <a:moveTo>
                  <a:pt x="0" y="0"/>
                </a:moveTo>
                <a:lnTo>
                  <a:pt x="1207980" y="0"/>
                </a:lnTo>
                <a:lnTo>
                  <a:pt x="1207980" y="1144800"/>
                </a:lnTo>
                <a:lnTo>
                  <a:pt x="0" y="114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a:off x="10147140" y="2091420"/>
            <a:ext cx="1273320" cy="1273860"/>
          </a:xfrm>
          <a:custGeom>
            <a:avLst/>
            <a:gdLst/>
            <a:ahLst/>
            <a:cxnLst/>
            <a:rect l="l" t="t" r="r" b="b"/>
            <a:pathLst>
              <a:path w="1273320" h="1273860">
                <a:moveTo>
                  <a:pt x="0" y="0"/>
                </a:moveTo>
                <a:lnTo>
                  <a:pt x="1273320" y="0"/>
                </a:lnTo>
                <a:lnTo>
                  <a:pt x="1273320" y="1273860"/>
                </a:lnTo>
                <a:lnTo>
                  <a:pt x="0" y="127386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9" name="Freeform 9"/>
          <p:cNvSpPr/>
          <p:nvPr/>
        </p:nvSpPr>
        <p:spPr>
          <a:xfrm>
            <a:off x="9917100" y="5820120"/>
            <a:ext cx="1177740" cy="1176120"/>
          </a:xfrm>
          <a:custGeom>
            <a:avLst/>
            <a:gdLst/>
            <a:ahLst/>
            <a:cxnLst/>
            <a:rect l="l" t="t" r="r" b="b"/>
            <a:pathLst>
              <a:path w="1177740" h="1176120">
                <a:moveTo>
                  <a:pt x="0" y="0"/>
                </a:moveTo>
                <a:lnTo>
                  <a:pt x="1177740" y="0"/>
                </a:lnTo>
                <a:lnTo>
                  <a:pt x="1177740" y="1176120"/>
                </a:lnTo>
                <a:lnTo>
                  <a:pt x="0" y="117612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0" name="Freeform 10"/>
          <p:cNvSpPr/>
          <p:nvPr/>
        </p:nvSpPr>
        <p:spPr>
          <a:xfrm>
            <a:off x="11888100" y="7782480"/>
            <a:ext cx="1689120" cy="1688580"/>
          </a:xfrm>
          <a:custGeom>
            <a:avLst/>
            <a:gdLst/>
            <a:ahLst/>
            <a:cxnLst/>
            <a:rect l="l" t="t" r="r" b="b"/>
            <a:pathLst>
              <a:path w="1689120" h="1688580">
                <a:moveTo>
                  <a:pt x="0" y="0"/>
                </a:moveTo>
                <a:lnTo>
                  <a:pt x="1689120" y="0"/>
                </a:lnTo>
                <a:lnTo>
                  <a:pt x="1689120" y="1688580"/>
                </a:lnTo>
                <a:lnTo>
                  <a:pt x="0" y="168858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1" name="Freeform 11"/>
          <p:cNvSpPr/>
          <p:nvPr/>
        </p:nvSpPr>
        <p:spPr>
          <a:xfrm>
            <a:off x="16130340" y="3645540"/>
            <a:ext cx="1272240" cy="1711260"/>
          </a:xfrm>
          <a:custGeom>
            <a:avLst/>
            <a:gdLst/>
            <a:ahLst/>
            <a:cxnLst/>
            <a:rect l="l" t="t" r="r" b="b"/>
            <a:pathLst>
              <a:path w="1272240" h="1711260">
                <a:moveTo>
                  <a:pt x="0" y="0"/>
                </a:moveTo>
                <a:lnTo>
                  <a:pt x="1272240" y="0"/>
                </a:lnTo>
                <a:lnTo>
                  <a:pt x="1272240" y="1711260"/>
                </a:lnTo>
                <a:lnTo>
                  <a:pt x="0" y="171126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2" name="Freeform 12"/>
          <p:cNvSpPr/>
          <p:nvPr/>
        </p:nvSpPr>
        <p:spPr>
          <a:xfrm>
            <a:off x="16114680" y="1630260"/>
            <a:ext cx="1191780" cy="1689660"/>
          </a:xfrm>
          <a:custGeom>
            <a:avLst/>
            <a:gdLst/>
            <a:ahLst/>
            <a:cxnLst/>
            <a:rect l="l" t="t" r="r" b="b"/>
            <a:pathLst>
              <a:path w="1191780" h="1689660">
                <a:moveTo>
                  <a:pt x="0" y="0"/>
                </a:moveTo>
                <a:lnTo>
                  <a:pt x="1191780" y="0"/>
                </a:lnTo>
                <a:lnTo>
                  <a:pt x="1191780" y="1689660"/>
                </a:lnTo>
                <a:lnTo>
                  <a:pt x="0" y="1689660"/>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13" name="Freeform 13"/>
          <p:cNvSpPr/>
          <p:nvPr/>
        </p:nvSpPr>
        <p:spPr>
          <a:xfrm>
            <a:off x="11799540" y="5699700"/>
            <a:ext cx="1689660" cy="850500"/>
          </a:xfrm>
          <a:custGeom>
            <a:avLst/>
            <a:gdLst/>
            <a:ahLst/>
            <a:cxnLst/>
            <a:rect l="l" t="t" r="r" b="b"/>
            <a:pathLst>
              <a:path w="1689660" h="850500">
                <a:moveTo>
                  <a:pt x="0" y="0"/>
                </a:moveTo>
                <a:lnTo>
                  <a:pt x="1689660" y="0"/>
                </a:lnTo>
                <a:lnTo>
                  <a:pt x="1689660" y="850500"/>
                </a:lnTo>
                <a:lnTo>
                  <a:pt x="0" y="850500"/>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sp>
      <p:sp>
        <p:nvSpPr>
          <p:cNvPr id="14" name="Freeform 14"/>
          <p:cNvSpPr/>
          <p:nvPr/>
        </p:nvSpPr>
        <p:spPr>
          <a:xfrm>
            <a:off x="9923580" y="7798140"/>
            <a:ext cx="1390500" cy="1391580"/>
          </a:xfrm>
          <a:custGeom>
            <a:avLst/>
            <a:gdLst/>
            <a:ahLst/>
            <a:cxnLst/>
            <a:rect l="l" t="t" r="r" b="b"/>
            <a:pathLst>
              <a:path w="1390500" h="1391580">
                <a:moveTo>
                  <a:pt x="0" y="0"/>
                </a:moveTo>
                <a:lnTo>
                  <a:pt x="1390500" y="0"/>
                </a:lnTo>
                <a:lnTo>
                  <a:pt x="1390500" y="1391580"/>
                </a:lnTo>
                <a:lnTo>
                  <a:pt x="0" y="1391580"/>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sp>
      <p:sp>
        <p:nvSpPr>
          <p:cNvPr id="15" name="Freeform 15"/>
          <p:cNvSpPr/>
          <p:nvPr/>
        </p:nvSpPr>
        <p:spPr>
          <a:xfrm>
            <a:off x="14040000" y="1605420"/>
            <a:ext cx="1193940" cy="1690200"/>
          </a:xfrm>
          <a:custGeom>
            <a:avLst/>
            <a:gdLst/>
            <a:ahLst/>
            <a:cxnLst/>
            <a:rect l="l" t="t" r="r" b="b"/>
            <a:pathLst>
              <a:path w="1193940" h="1690200">
                <a:moveTo>
                  <a:pt x="0" y="0"/>
                </a:moveTo>
                <a:lnTo>
                  <a:pt x="1193940" y="0"/>
                </a:lnTo>
                <a:lnTo>
                  <a:pt x="1193940" y="1690200"/>
                </a:lnTo>
                <a:lnTo>
                  <a:pt x="0" y="1690200"/>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sp>
      <p:sp>
        <p:nvSpPr>
          <p:cNvPr id="16" name="Freeform 16"/>
          <p:cNvSpPr/>
          <p:nvPr/>
        </p:nvSpPr>
        <p:spPr>
          <a:xfrm>
            <a:off x="11853000" y="1616220"/>
            <a:ext cx="1247400" cy="1710720"/>
          </a:xfrm>
          <a:custGeom>
            <a:avLst/>
            <a:gdLst/>
            <a:ahLst/>
            <a:cxnLst/>
            <a:rect l="l" t="t" r="r" b="b"/>
            <a:pathLst>
              <a:path w="1247400" h="1710720">
                <a:moveTo>
                  <a:pt x="0" y="0"/>
                </a:moveTo>
                <a:lnTo>
                  <a:pt x="1247400" y="0"/>
                </a:lnTo>
                <a:lnTo>
                  <a:pt x="1247400" y="1710720"/>
                </a:lnTo>
                <a:lnTo>
                  <a:pt x="0" y="1710720"/>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sp>
      <p:sp>
        <p:nvSpPr>
          <p:cNvPr id="17" name="Freeform 17"/>
          <p:cNvSpPr/>
          <p:nvPr/>
        </p:nvSpPr>
        <p:spPr>
          <a:xfrm>
            <a:off x="16661700" y="7876440"/>
            <a:ext cx="1033020" cy="1022220"/>
          </a:xfrm>
          <a:custGeom>
            <a:avLst/>
            <a:gdLst/>
            <a:ahLst/>
            <a:cxnLst/>
            <a:rect l="l" t="t" r="r" b="b"/>
            <a:pathLst>
              <a:path w="1033020" h="1022220">
                <a:moveTo>
                  <a:pt x="0" y="0"/>
                </a:moveTo>
                <a:lnTo>
                  <a:pt x="1033020" y="0"/>
                </a:lnTo>
                <a:lnTo>
                  <a:pt x="1033020" y="1022220"/>
                </a:lnTo>
                <a:lnTo>
                  <a:pt x="0" y="1022220"/>
                </a:lnTo>
                <a:lnTo>
                  <a:pt x="0" y="0"/>
                </a:lnTo>
                <a:close/>
              </a:path>
            </a:pathLst>
          </a:custGeom>
          <a:blipFill>
            <a:blip r:embed="rId28">
              <a:extLst>
                <a:ext uri="{96DAC541-7B7A-43D3-8B79-37D633B846F1}">
                  <asvg:svgBlip xmlns:asvg="http://schemas.microsoft.com/office/drawing/2016/SVG/main" r:embed="rId29"/>
                </a:ext>
              </a:extLst>
            </a:blip>
            <a:stretch>
              <a:fillRect/>
            </a:stretch>
          </a:blipFill>
        </p:spPr>
      </p:sp>
      <p:sp>
        <p:nvSpPr>
          <p:cNvPr id="18" name="Freeform 18"/>
          <p:cNvSpPr/>
          <p:nvPr/>
        </p:nvSpPr>
        <p:spPr>
          <a:xfrm>
            <a:off x="14360760" y="3592080"/>
            <a:ext cx="1186380" cy="1551420"/>
          </a:xfrm>
          <a:custGeom>
            <a:avLst/>
            <a:gdLst/>
            <a:ahLst/>
            <a:cxnLst/>
            <a:rect l="l" t="t" r="r" b="b"/>
            <a:pathLst>
              <a:path w="1186380" h="1551420">
                <a:moveTo>
                  <a:pt x="0" y="0"/>
                </a:moveTo>
                <a:lnTo>
                  <a:pt x="1186380" y="0"/>
                </a:lnTo>
                <a:lnTo>
                  <a:pt x="1186380" y="1551420"/>
                </a:lnTo>
                <a:lnTo>
                  <a:pt x="0" y="1551420"/>
                </a:lnTo>
                <a:lnTo>
                  <a:pt x="0" y="0"/>
                </a:lnTo>
                <a:close/>
              </a:path>
            </a:pathLst>
          </a:custGeom>
          <a:blipFill>
            <a:blip r:embed="rId30">
              <a:extLst>
                <a:ext uri="{96DAC541-7B7A-43D3-8B79-37D633B846F1}">
                  <asvg:svgBlip xmlns:asvg="http://schemas.microsoft.com/office/drawing/2016/SVG/main" r:embed="rId31"/>
                </a:ext>
              </a:extLst>
            </a:blip>
            <a:stretch>
              <a:fillRect/>
            </a:stretch>
          </a:blipFill>
        </p:spPr>
      </p:sp>
      <p:sp>
        <p:nvSpPr>
          <p:cNvPr id="19" name="Freeform 19"/>
          <p:cNvSpPr/>
          <p:nvPr/>
        </p:nvSpPr>
        <p:spPr>
          <a:xfrm>
            <a:off x="16004520" y="8464500"/>
            <a:ext cx="753300" cy="843480"/>
          </a:xfrm>
          <a:custGeom>
            <a:avLst/>
            <a:gdLst/>
            <a:ahLst/>
            <a:cxnLst/>
            <a:rect l="l" t="t" r="r" b="b"/>
            <a:pathLst>
              <a:path w="753300" h="843480">
                <a:moveTo>
                  <a:pt x="0" y="0"/>
                </a:moveTo>
                <a:lnTo>
                  <a:pt x="753300" y="0"/>
                </a:lnTo>
                <a:lnTo>
                  <a:pt x="753300" y="843480"/>
                </a:lnTo>
                <a:lnTo>
                  <a:pt x="0" y="843480"/>
                </a:lnTo>
                <a:lnTo>
                  <a:pt x="0" y="0"/>
                </a:lnTo>
                <a:close/>
              </a:path>
            </a:pathLst>
          </a:custGeom>
          <a:blipFill>
            <a:blip r:embed="rId32">
              <a:extLst>
                <a:ext uri="{96DAC541-7B7A-43D3-8B79-37D633B846F1}">
                  <asvg:svgBlip xmlns:asvg="http://schemas.microsoft.com/office/drawing/2016/SVG/main" r:embed="rId33"/>
                </a:ext>
              </a:extLst>
            </a:blip>
            <a:stretch>
              <a:fillRect/>
            </a:stretch>
          </a:blipFill>
        </p:spPr>
      </p:sp>
      <p:sp>
        <p:nvSpPr>
          <p:cNvPr id="20" name="Freeform 20"/>
          <p:cNvSpPr/>
          <p:nvPr/>
        </p:nvSpPr>
        <p:spPr>
          <a:xfrm>
            <a:off x="14186880" y="5931360"/>
            <a:ext cx="1193400" cy="1269540"/>
          </a:xfrm>
          <a:custGeom>
            <a:avLst/>
            <a:gdLst/>
            <a:ahLst/>
            <a:cxnLst/>
            <a:rect l="l" t="t" r="r" b="b"/>
            <a:pathLst>
              <a:path w="1193400" h="1269540">
                <a:moveTo>
                  <a:pt x="0" y="0"/>
                </a:moveTo>
                <a:lnTo>
                  <a:pt x="1193400" y="0"/>
                </a:lnTo>
                <a:lnTo>
                  <a:pt x="1193400" y="1269540"/>
                </a:lnTo>
                <a:lnTo>
                  <a:pt x="0" y="1269540"/>
                </a:lnTo>
                <a:lnTo>
                  <a:pt x="0" y="0"/>
                </a:lnTo>
                <a:close/>
              </a:path>
            </a:pathLst>
          </a:custGeom>
          <a:blipFill>
            <a:blip r:embed="rId34">
              <a:extLst>
                <a:ext uri="{96DAC541-7B7A-43D3-8B79-37D633B846F1}">
                  <asvg:svgBlip xmlns:asvg="http://schemas.microsoft.com/office/drawing/2016/SVG/main" r:embed="rId35"/>
                </a:ext>
              </a:extLst>
            </a:blip>
            <a:stretch>
              <a:fillRect/>
            </a:stretch>
          </a:blipFill>
        </p:spPr>
      </p:sp>
      <p:sp>
        <p:nvSpPr>
          <p:cNvPr id="21" name="Freeform 21"/>
          <p:cNvSpPr/>
          <p:nvPr/>
        </p:nvSpPr>
        <p:spPr>
          <a:xfrm>
            <a:off x="16035840" y="7745220"/>
            <a:ext cx="677700" cy="676080"/>
          </a:xfrm>
          <a:custGeom>
            <a:avLst/>
            <a:gdLst/>
            <a:ahLst/>
            <a:cxnLst/>
            <a:rect l="l" t="t" r="r" b="b"/>
            <a:pathLst>
              <a:path w="677700" h="676080">
                <a:moveTo>
                  <a:pt x="0" y="0"/>
                </a:moveTo>
                <a:lnTo>
                  <a:pt x="677700" y="0"/>
                </a:lnTo>
                <a:lnTo>
                  <a:pt x="677700" y="676080"/>
                </a:lnTo>
                <a:lnTo>
                  <a:pt x="0" y="676080"/>
                </a:lnTo>
                <a:lnTo>
                  <a:pt x="0" y="0"/>
                </a:lnTo>
                <a:close/>
              </a:path>
            </a:pathLst>
          </a:custGeom>
          <a:blipFill>
            <a:blip r:embed="rId36">
              <a:extLst>
                <a:ext uri="{96DAC541-7B7A-43D3-8B79-37D633B846F1}">
                  <asvg:svgBlip xmlns:asvg="http://schemas.microsoft.com/office/drawing/2016/SVG/main" r:embed="rId37"/>
                </a:ext>
              </a:extLst>
            </a:blip>
            <a:stretch>
              <a:fillRect/>
            </a:stretch>
          </a:blipFill>
        </p:spPr>
      </p:sp>
      <p:sp>
        <p:nvSpPr>
          <p:cNvPr id="22" name="Freeform 22"/>
          <p:cNvSpPr/>
          <p:nvPr/>
        </p:nvSpPr>
        <p:spPr>
          <a:xfrm>
            <a:off x="9939780" y="3626640"/>
            <a:ext cx="1465020" cy="352620"/>
          </a:xfrm>
          <a:custGeom>
            <a:avLst/>
            <a:gdLst/>
            <a:ahLst/>
            <a:cxnLst/>
            <a:rect l="l" t="t" r="r" b="b"/>
            <a:pathLst>
              <a:path w="1465020" h="352620">
                <a:moveTo>
                  <a:pt x="0" y="0"/>
                </a:moveTo>
                <a:lnTo>
                  <a:pt x="1465020" y="0"/>
                </a:lnTo>
                <a:lnTo>
                  <a:pt x="1465020" y="352620"/>
                </a:lnTo>
                <a:lnTo>
                  <a:pt x="0" y="352620"/>
                </a:lnTo>
                <a:lnTo>
                  <a:pt x="0" y="0"/>
                </a:lnTo>
                <a:close/>
              </a:path>
            </a:pathLst>
          </a:custGeom>
          <a:blipFill>
            <a:blip r:embed="rId38">
              <a:extLst>
                <a:ext uri="{96DAC541-7B7A-43D3-8B79-37D633B846F1}">
                  <asvg:svgBlip xmlns:asvg="http://schemas.microsoft.com/office/drawing/2016/SVG/main" r:embed="rId39"/>
                </a:ext>
              </a:extLst>
            </a:blip>
            <a:stretch>
              <a:fillRect/>
            </a:stretch>
          </a:blipFill>
        </p:spPr>
      </p:sp>
      <p:sp>
        <p:nvSpPr>
          <p:cNvPr id="23" name="Freeform 23"/>
          <p:cNvSpPr/>
          <p:nvPr/>
        </p:nvSpPr>
        <p:spPr>
          <a:xfrm>
            <a:off x="10788660" y="4343220"/>
            <a:ext cx="950400" cy="875880"/>
          </a:xfrm>
          <a:custGeom>
            <a:avLst/>
            <a:gdLst/>
            <a:ahLst/>
            <a:cxnLst/>
            <a:rect l="l" t="t" r="r" b="b"/>
            <a:pathLst>
              <a:path w="950400" h="875880">
                <a:moveTo>
                  <a:pt x="0" y="0"/>
                </a:moveTo>
                <a:lnTo>
                  <a:pt x="950400" y="0"/>
                </a:lnTo>
                <a:lnTo>
                  <a:pt x="950400" y="875880"/>
                </a:lnTo>
                <a:lnTo>
                  <a:pt x="0" y="875880"/>
                </a:lnTo>
                <a:lnTo>
                  <a:pt x="0" y="0"/>
                </a:lnTo>
                <a:close/>
              </a:path>
            </a:pathLst>
          </a:custGeom>
          <a:blipFill>
            <a:blip r:embed="rId40">
              <a:extLst>
                <a:ext uri="{96DAC541-7B7A-43D3-8B79-37D633B846F1}">
                  <asvg:svgBlip xmlns:asvg="http://schemas.microsoft.com/office/drawing/2016/SVG/main" r:embed="rId41"/>
                </a:ext>
              </a:extLst>
            </a:blip>
            <a:stretch>
              <a:fillRect/>
            </a:stretch>
          </a:blipFill>
        </p:spPr>
      </p:sp>
      <p:sp>
        <p:nvSpPr>
          <p:cNvPr id="24" name="Freeform 24"/>
          <p:cNvSpPr/>
          <p:nvPr/>
        </p:nvSpPr>
        <p:spPr>
          <a:xfrm>
            <a:off x="14548680" y="2609820"/>
            <a:ext cx="949860" cy="877500"/>
          </a:xfrm>
          <a:custGeom>
            <a:avLst/>
            <a:gdLst/>
            <a:ahLst/>
            <a:cxnLst/>
            <a:rect l="l" t="t" r="r" b="b"/>
            <a:pathLst>
              <a:path w="949860" h="877500">
                <a:moveTo>
                  <a:pt x="0" y="0"/>
                </a:moveTo>
                <a:lnTo>
                  <a:pt x="949860" y="0"/>
                </a:lnTo>
                <a:lnTo>
                  <a:pt x="949860" y="877500"/>
                </a:lnTo>
                <a:lnTo>
                  <a:pt x="0" y="877500"/>
                </a:lnTo>
                <a:lnTo>
                  <a:pt x="0" y="0"/>
                </a:lnTo>
                <a:close/>
              </a:path>
            </a:pathLst>
          </a:custGeom>
          <a:blipFill>
            <a:blip r:embed="rId42">
              <a:extLst>
                <a:ext uri="{96DAC541-7B7A-43D3-8B79-37D633B846F1}">
                  <asvg:svgBlip xmlns:asvg="http://schemas.microsoft.com/office/drawing/2016/SVG/main" r:embed="rId43"/>
                </a:ext>
              </a:extLst>
            </a:blip>
            <a:stretch>
              <a:fillRect/>
            </a:stretch>
          </a:blipFill>
        </p:spPr>
      </p:sp>
      <p:sp>
        <p:nvSpPr>
          <p:cNvPr id="25" name="Freeform 25"/>
          <p:cNvSpPr/>
          <p:nvPr/>
        </p:nvSpPr>
        <p:spPr>
          <a:xfrm>
            <a:off x="14474700" y="8468820"/>
            <a:ext cx="1028700" cy="995220"/>
          </a:xfrm>
          <a:custGeom>
            <a:avLst/>
            <a:gdLst/>
            <a:ahLst/>
            <a:cxnLst/>
            <a:rect l="l" t="t" r="r" b="b"/>
            <a:pathLst>
              <a:path w="1028700" h="995220">
                <a:moveTo>
                  <a:pt x="0" y="0"/>
                </a:moveTo>
                <a:lnTo>
                  <a:pt x="1028700" y="0"/>
                </a:lnTo>
                <a:lnTo>
                  <a:pt x="1028700" y="995220"/>
                </a:lnTo>
                <a:lnTo>
                  <a:pt x="0" y="995220"/>
                </a:lnTo>
                <a:lnTo>
                  <a:pt x="0" y="0"/>
                </a:lnTo>
                <a:close/>
              </a:path>
            </a:pathLst>
          </a:custGeom>
          <a:blipFill>
            <a:blip r:embed="rId44">
              <a:extLst>
                <a:ext uri="{96DAC541-7B7A-43D3-8B79-37D633B846F1}">
                  <asvg:svgBlip xmlns:asvg="http://schemas.microsoft.com/office/drawing/2016/SVG/main" r:embed="rId45"/>
                </a:ext>
              </a:extLst>
            </a:blip>
            <a:stretch>
              <a:fillRect/>
            </a:stretch>
          </a:blipFill>
        </p:spPr>
      </p:sp>
      <p:sp>
        <p:nvSpPr>
          <p:cNvPr id="26" name="Freeform 26"/>
          <p:cNvSpPr/>
          <p:nvPr/>
        </p:nvSpPr>
        <p:spPr>
          <a:xfrm>
            <a:off x="12415140" y="2398680"/>
            <a:ext cx="815940" cy="921780"/>
          </a:xfrm>
          <a:custGeom>
            <a:avLst/>
            <a:gdLst/>
            <a:ahLst/>
            <a:cxnLst/>
            <a:rect l="l" t="t" r="r" b="b"/>
            <a:pathLst>
              <a:path w="815940" h="921780">
                <a:moveTo>
                  <a:pt x="0" y="0"/>
                </a:moveTo>
                <a:lnTo>
                  <a:pt x="815940" y="0"/>
                </a:lnTo>
                <a:lnTo>
                  <a:pt x="815940" y="921780"/>
                </a:lnTo>
                <a:lnTo>
                  <a:pt x="0" y="921780"/>
                </a:lnTo>
                <a:lnTo>
                  <a:pt x="0" y="0"/>
                </a:lnTo>
                <a:close/>
              </a:path>
            </a:pathLst>
          </a:custGeom>
          <a:blipFill>
            <a:blip r:embed="rId46">
              <a:extLst>
                <a:ext uri="{96DAC541-7B7A-43D3-8B79-37D633B846F1}">
                  <asvg:svgBlip xmlns:asvg="http://schemas.microsoft.com/office/drawing/2016/SVG/main" r:embed="rId47"/>
                </a:ext>
              </a:extLst>
            </a:blip>
            <a:stretch>
              <a:fillRect/>
            </a:stretch>
          </a:blipFill>
        </p:spPr>
      </p:sp>
      <p:sp>
        <p:nvSpPr>
          <p:cNvPr id="27" name="Freeform 27"/>
          <p:cNvSpPr/>
          <p:nvPr/>
        </p:nvSpPr>
        <p:spPr>
          <a:xfrm>
            <a:off x="16546140" y="8422380"/>
            <a:ext cx="815400" cy="920700"/>
          </a:xfrm>
          <a:custGeom>
            <a:avLst/>
            <a:gdLst/>
            <a:ahLst/>
            <a:cxnLst/>
            <a:rect l="l" t="t" r="r" b="b"/>
            <a:pathLst>
              <a:path w="815400" h="920700">
                <a:moveTo>
                  <a:pt x="0" y="0"/>
                </a:moveTo>
                <a:lnTo>
                  <a:pt x="815400" y="0"/>
                </a:lnTo>
                <a:lnTo>
                  <a:pt x="815400" y="920700"/>
                </a:lnTo>
                <a:lnTo>
                  <a:pt x="0" y="920700"/>
                </a:lnTo>
                <a:lnTo>
                  <a:pt x="0" y="0"/>
                </a:lnTo>
                <a:close/>
              </a:path>
            </a:pathLst>
          </a:custGeom>
          <a:blipFill>
            <a:blip r:embed="rId48">
              <a:extLst>
                <a:ext uri="{96DAC541-7B7A-43D3-8B79-37D633B846F1}">
                  <asvg:svgBlip xmlns:asvg="http://schemas.microsoft.com/office/drawing/2016/SVG/main" r:embed="rId49"/>
                </a:ext>
              </a:extLst>
            </a:blip>
            <a:stretch>
              <a:fillRect/>
            </a:stretch>
          </a:blipFill>
        </p:spPr>
      </p:sp>
      <p:sp>
        <p:nvSpPr>
          <p:cNvPr id="28" name="Freeform 28"/>
          <p:cNvSpPr/>
          <p:nvPr/>
        </p:nvSpPr>
        <p:spPr>
          <a:xfrm>
            <a:off x="9827460" y="4779540"/>
            <a:ext cx="1051380" cy="251640"/>
          </a:xfrm>
          <a:custGeom>
            <a:avLst/>
            <a:gdLst/>
            <a:ahLst/>
            <a:cxnLst/>
            <a:rect l="l" t="t" r="r" b="b"/>
            <a:pathLst>
              <a:path w="1051380" h="251640">
                <a:moveTo>
                  <a:pt x="0" y="0"/>
                </a:moveTo>
                <a:lnTo>
                  <a:pt x="1051380" y="0"/>
                </a:lnTo>
                <a:lnTo>
                  <a:pt x="1051380" y="251640"/>
                </a:lnTo>
                <a:lnTo>
                  <a:pt x="0" y="251640"/>
                </a:lnTo>
                <a:lnTo>
                  <a:pt x="0" y="0"/>
                </a:lnTo>
                <a:close/>
              </a:path>
            </a:pathLst>
          </a:custGeom>
          <a:blipFill>
            <a:blip r:embed="rId50">
              <a:extLst>
                <a:ext uri="{96DAC541-7B7A-43D3-8B79-37D633B846F1}">
                  <asvg:svgBlip xmlns:asvg="http://schemas.microsoft.com/office/drawing/2016/SVG/main" r:embed="rId51"/>
                </a:ext>
              </a:extLst>
            </a:blip>
            <a:stretch>
              <a:fillRect/>
            </a:stretch>
          </a:blipFill>
        </p:spPr>
      </p:sp>
      <p:sp>
        <p:nvSpPr>
          <p:cNvPr id="29" name="Freeform 29"/>
          <p:cNvSpPr/>
          <p:nvPr/>
        </p:nvSpPr>
        <p:spPr>
          <a:xfrm>
            <a:off x="14196060" y="7775460"/>
            <a:ext cx="976860" cy="1395900"/>
          </a:xfrm>
          <a:custGeom>
            <a:avLst/>
            <a:gdLst/>
            <a:ahLst/>
            <a:cxnLst/>
            <a:rect l="l" t="t" r="r" b="b"/>
            <a:pathLst>
              <a:path w="976860" h="1395900">
                <a:moveTo>
                  <a:pt x="0" y="0"/>
                </a:moveTo>
                <a:lnTo>
                  <a:pt x="976860" y="0"/>
                </a:lnTo>
                <a:lnTo>
                  <a:pt x="976860" y="1395900"/>
                </a:lnTo>
                <a:lnTo>
                  <a:pt x="0" y="1395900"/>
                </a:lnTo>
                <a:lnTo>
                  <a:pt x="0" y="0"/>
                </a:lnTo>
                <a:close/>
              </a:path>
            </a:pathLst>
          </a:custGeom>
          <a:blipFill>
            <a:blip r:embed="rId52">
              <a:extLst>
                <a:ext uri="{96DAC541-7B7A-43D3-8B79-37D633B846F1}">
                  <asvg:svgBlip xmlns:asvg="http://schemas.microsoft.com/office/drawing/2016/SVG/main" r:embed="rId53"/>
                </a:ext>
              </a:extLst>
            </a:blip>
            <a:stretch>
              <a:fillRect/>
            </a:stretch>
          </a:blipFill>
        </p:spPr>
      </p:sp>
      <p:sp>
        <p:nvSpPr>
          <p:cNvPr id="30" name="Freeform 30"/>
          <p:cNvSpPr/>
          <p:nvPr/>
        </p:nvSpPr>
        <p:spPr>
          <a:xfrm>
            <a:off x="16204320" y="5947560"/>
            <a:ext cx="895320" cy="1043820"/>
          </a:xfrm>
          <a:custGeom>
            <a:avLst/>
            <a:gdLst/>
            <a:ahLst/>
            <a:cxnLst/>
            <a:rect l="l" t="t" r="r" b="b"/>
            <a:pathLst>
              <a:path w="895320" h="1043820">
                <a:moveTo>
                  <a:pt x="0" y="0"/>
                </a:moveTo>
                <a:lnTo>
                  <a:pt x="895320" y="0"/>
                </a:lnTo>
                <a:lnTo>
                  <a:pt x="895320" y="1043820"/>
                </a:lnTo>
                <a:lnTo>
                  <a:pt x="0" y="1043820"/>
                </a:lnTo>
                <a:lnTo>
                  <a:pt x="0" y="0"/>
                </a:lnTo>
                <a:close/>
              </a:path>
            </a:pathLst>
          </a:custGeom>
          <a:blipFill>
            <a:blip r:embed="rId54">
              <a:extLst>
                <a:ext uri="{96DAC541-7B7A-43D3-8B79-37D633B846F1}">
                  <asvg:svgBlip xmlns:asvg="http://schemas.microsoft.com/office/drawing/2016/SVG/main" r:embed="rId55"/>
                </a:ext>
              </a:extLst>
            </a:blip>
            <a:stretch>
              <a:fillRect/>
            </a:stretch>
          </a:blipFill>
        </p:spPr>
      </p:sp>
      <p:sp>
        <p:nvSpPr>
          <p:cNvPr id="31" name="Freeform 31"/>
          <p:cNvSpPr/>
          <p:nvPr/>
        </p:nvSpPr>
        <p:spPr>
          <a:xfrm>
            <a:off x="10831860" y="6484320"/>
            <a:ext cx="773820" cy="716040"/>
          </a:xfrm>
          <a:custGeom>
            <a:avLst/>
            <a:gdLst/>
            <a:ahLst/>
            <a:cxnLst/>
            <a:rect l="l" t="t" r="r" b="b"/>
            <a:pathLst>
              <a:path w="773820" h="716040">
                <a:moveTo>
                  <a:pt x="0" y="0"/>
                </a:moveTo>
                <a:lnTo>
                  <a:pt x="773820" y="0"/>
                </a:lnTo>
                <a:lnTo>
                  <a:pt x="773820" y="716040"/>
                </a:lnTo>
                <a:lnTo>
                  <a:pt x="0" y="716040"/>
                </a:lnTo>
                <a:lnTo>
                  <a:pt x="0" y="0"/>
                </a:lnTo>
                <a:close/>
              </a:path>
            </a:pathLst>
          </a:custGeom>
          <a:blipFill>
            <a:blip r:embed="rId56">
              <a:extLst>
                <a:ext uri="{96DAC541-7B7A-43D3-8B79-37D633B846F1}">
                  <asvg:svgBlip xmlns:asvg="http://schemas.microsoft.com/office/drawing/2016/SVG/main" r:embed="rId57"/>
                </a:ext>
              </a:extLst>
            </a:blip>
            <a:stretch>
              <a:fillRect/>
            </a:stretch>
          </a:blipFill>
        </p:spPr>
      </p:sp>
      <p:sp>
        <p:nvSpPr>
          <p:cNvPr id="32" name="Freeform 32"/>
          <p:cNvSpPr/>
          <p:nvPr/>
        </p:nvSpPr>
        <p:spPr>
          <a:xfrm>
            <a:off x="16698420" y="6247800"/>
            <a:ext cx="783000" cy="958500"/>
          </a:xfrm>
          <a:custGeom>
            <a:avLst/>
            <a:gdLst/>
            <a:ahLst/>
            <a:cxnLst/>
            <a:rect l="l" t="t" r="r" b="b"/>
            <a:pathLst>
              <a:path w="783000" h="958500">
                <a:moveTo>
                  <a:pt x="0" y="0"/>
                </a:moveTo>
                <a:lnTo>
                  <a:pt x="783000" y="0"/>
                </a:lnTo>
                <a:lnTo>
                  <a:pt x="783000" y="958500"/>
                </a:lnTo>
                <a:lnTo>
                  <a:pt x="0" y="958500"/>
                </a:lnTo>
                <a:lnTo>
                  <a:pt x="0" y="0"/>
                </a:lnTo>
                <a:close/>
              </a:path>
            </a:pathLst>
          </a:custGeom>
          <a:blipFill>
            <a:blip r:embed="rId58">
              <a:extLst>
                <a:ext uri="{96DAC541-7B7A-43D3-8B79-37D633B846F1}">
                  <asvg:svgBlip xmlns:asvg="http://schemas.microsoft.com/office/drawing/2016/SVG/main" r:embed="rId59"/>
                </a:ext>
              </a:extLst>
            </a:blip>
            <a:stretch>
              <a:fillRect/>
            </a:stretch>
          </a:blipFill>
        </p:spPr>
      </p:sp>
      <p:sp>
        <p:nvSpPr>
          <p:cNvPr id="33" name="Freeform 33"/>
          <p:cNvSpPr/>
          <p:nvPr/>
        </p:nvSpPr>
        <p:spPr>
          <a:xfrm>
            <a:off x="12600360" y="6546420"/>
            <a:ext cx="748980" cy="723060"/>
          </a:xfrm>
          <a:custGeom>
            <a:avLst/>
            <a:gdLst/>
            <a:ahLst/>
            <a:cxnLst/>
            <a:rect l="l" t="t" r="r" b="b"/>
            <a:pathLst>
              <a:path w="748980" h="723060">
                <a:moveTo>
                  <a:pt x="0" y="0"/>
                </a:moveTo>
                <a:lnTo>
                  <a:pt x="748980" y="0"/>
                </a:lnTo>
                <a:lnTo>
                  <a:pt x="748980" y="723060"/>
                </a:lnTo>
                <a:lnTo>
                  <a:pt x="0" y="723060"/>
                </a:lnTo>
                <a:lnTo>
                  <a:pt x="0" y="0"/>
                </a:lnTo>
                <a:close/>
              </a:path>
            </a:pathLst>
          </a:custGeom>
          <a:blipFill>
            <a:blip r:embed="rId60">
              <a:extLst>
                <a:ext uri="{96DAC541-7B7A-43D3-8B79-37D633B846F1}">
                  <asvg:svgBlip xmlns:asvg="http://schemas.microsoft.com/office/drawing/2016/SVG/main" r:embed="rId61"/>
                </a:ext>
              </a:extLst>
            </a:blip>
            <a:stretch>
              <a:fillRect/>
            </a:stretch>
          </a:blipFill>
        </p:spPr>
      </p:sp>
      <p:sp>
        <p:nvSpPr>
          <p:cNvPr id="34" name="Freeform 34"/>
          <p:cNvSpPr/>
          <p:nvPr/>
        </p:nvSpPr>
        <p:spPr>
          <a:xfrm>
            <a:off x="14061600" y="8166420"/>
            <a:ext cx="942840" cy="1142100"/>
          </a:xfrm>
          <a:custGeom>
            <a:avLst/>
            <a:gdLst/>
            <a:ahLst/>
            <a:cxnLst/>
            <a:rect l="l" t="t" r="r" b="b"/>
            <a:pathLst>
              <a:path w="942840" h="1142100">
                <a:moveTo>
                  <a:pt x="0" y="0"/>
                </a:moveTo>
                <a:lnTo>
                  <a:pt x="942840" y="0"/>
                </a:lnTo>
                <a:lnTo>
                  <a:pt x="942840" y="1142100"/>
                </a:lnTo>
                <a:lnTo>
                  <a:pt x="0" y="1142100"/>
                </a:lnTo>
                <a:lnTo>
                  <a:pt x="0" y="0"/>
                </a:lnTo>
                <a:close/>
              </a:path>
            </a:pathLst>
          </a:custGeom>
          <a:blipFill>
            <a:blip r:embed="rId62" cstate="print">
              <a:extLst>
                <a:ext uri="{96DAC541-7B7A-43D3-8B79-37D633B846F1}">
                  <asvg:svgBlip xmlns:asvg="http://schemas.microsoft.com/office/drawing/2016/SVG/main" r:embed="rId63"/>
                </a:ext>
              </a:extLst>
            </a:blip>
            <a:stretch>
              <a:fillRect/>
            </a:stretch>
          </a:blipFill>
        </p:spPr>
      </p:sp>
      <p:sp>
        <p:nvSpPr>
          <p:cNvPr id="35" name="Freeform 35"/>
          <p:cNvSpPr/>
          <p:nvPr/>
        </p:nvSpPr>
        <p:spPr>
          <a:xfrm>
            <a:off x="9823140" y="2111940"/>
            <a:ext cx="517860" cy="447120"/>
          </a:xfrm>
          <a:custGeom>
            <a:avLst/>
            <a:gdLst/>
            <a:ahLst/>
            <a:cxnLst/>
            <a:rect l="l" t="t" r="r" b="b"/>
            <a:pathLst>
              <a:path w="517860" h="447120">
                <a:moveTo>
                  <a:pt x="0" y="0"/>
                </a:moveTo>
                <a:lnTo>
                  <a:pt x="517860" y="0"/>
                </a:lnTo>
                <a:lnTo>
                  <a:pt x="517860" y="447120"/>
                </a:lnTo>
                <a:lnTo>
                  <a:pt x="0" y="447120"/>
                </a:lnTo>
                <a:lnTo>
                  <a:pt x="0" y="0"/>
                </a:lnTo>
                <a:close/>
              </a:path>
            </a:pathLst>
          </a:custGeom>
          <a:blipFill>
            <a:blip r:embed="rId64">
              <a:extLst>
                <a:ext uri="{96DAC541-7B7A-43D3-8B79-37D633B846F1}">
                  <asvg:svgBlip xmlns:asvg="http://schemas.microsoft.com/office/drawing/2016/SVG/main" r:embed="rId65"/>
                </a:ext>
              </a:extLst>
            </a:blip>
            <a:stretch>
              <a:fillRect/>
            </a:stretch>
          </a:blipFill>
        </p:spPr>
      </p:sp>
      <p:sp>
        <p:nvSpPr>
          <p:cNvPr id="36" name="Freeform 36"/>
          <p:cNvSpPr/>
          <p:nvPr/>
        </p:nvSpPr>
        <p:spPr>
          <a:xfrm>
            <a:off x="11032200" y="2113560"/>
            <a:ext cx="487080" cy="445500"/>
          </a:xfrm>
          <a:custGeom>
            <a:avLst/>
            <a:gdLst/>
            <a:ahLst/>
            <a:cxnLst/>
            <a:rect l="l" t="t" r="r" b="b"/>
            <a:pathLst>
              <a:path w="487080" h="445500">
                <a:moveTo>
                  <a:pt x="0" y="0"/>
                </a:moveTo>
                <a:lnTo>
                  <a:pt x="487080" y="0"/>
                </a:lnTo>
                <a:lnTo>
                  <a:pt x="487080" y="445500"/>
                </a:lnTo>
                <a:lnTo>
                  <a:pt x="0" y="445500"/>
                </a:lnTo>
                <a:lnTo>
                  <a:pt x="0" y="0"/>
                </a:lnTo>
                <a:close/>
              </a:path>
            </a:pathLst>
          </a:custGeom>
          <a:blipFill>
            <a:blip r:embed="rId66">
              <a:extLst>
                <a:ext uri="{96DAC541-7B7A-43D3-8B79-37D633B846F1}">
                  <asvg:svgBlip xmlns:asvg="http://schemas.microsoft.com/office/drawing/2016/SVG/main" r:embed="rId67"/>
                </a:ext>
              </a:extLst>
            </a:blip>
            <a:stretch>
              <a:fillRect/>
            </a:stretch>
          </a:blipFill>
        </p:spPr>
      </p:sp>
      <p:sp>
        <p:nvSpPr>
          <p:cNvPr id="37" name="Freeform 37"/>
          <p:cNvSpPr/>
          <p:nvPr/>
        </p:nvSpPr>
        <p:spPr>
          <a:xfrm>
            <a:off x="9981900" y="1674540"/>
            <a:ext cx="378540" cy="378000"/>
          </a:xfrm>
          <a:custGeom>
            <a:avLst/>
            <a:gdLst/>
            <a:ahLst/>
            <a:cxnLst/>
            <a:rect l="l" t="t" r="r" b="b"/>
            <a:pathLst>
              <a:path w="378540" h="378000">
                <a:moveTo>
                  <a:pt x="0" y="0"/>
                </a:moveTo>
                <a:lnTo>
                  <a:pt x="378540" y="0"/>
                </a:lnTo>
                <a:lnTo>
                  <a:pt x="378540" y="378000"/>
                </a:lnTo>
                <a:lnTo>
                  <a:pt x="0" y="378000"/>
                </a:lnTo>
                <a:lnTo>
                  <a:pt x="0" y="0"/>
                </a:lnTo>
                <a:close/>
              </a:path>
            </a:pathLst>
          </a:custGeom>
          <a:blipFill>
            <a:blip r:embed="rId68">
              <a:extLst>
                <a:ext uri="{96DAC541-7B7A-43D3-8B79-37D633B846F1}">
                  <asvg:svgBlip xmlns:asvg="http://schemas.microsoft.com/office/drawing/2016/SVG/main" r:embed="rId69"/>
                </a:ext>
              </a:extLst>
            </a:blip>
            <a:stretch>
              <a:fillRect/>
            </a:stretch>
          </a:blipFill>
        </p:spPr>
      </p:sp>
      <p:sp>
        <p:nvSpPr>
          <p:cNvPr id="38" name="Freeform 38"/>
          <p:cNvSpPr/>
          <p:nvPr/>
        </p:nvSpPr>
        <p:spPr>
          <a:xfrm>
            <a:off x="10980900" y="1674540"/>
            <a:ext cx="378000" cy="378000"/>
          </a:xfrm>
          <a:custGeom>
            <a:avLst/>
            <a:gdLst/>
            <a:ahLst/>
            <a:cxnLst/>
            <a:rect l="l" t="t" r="r" b="b"/>
            <a:pathLst>
              <a:path w="378000" h="378000">
                <a:moveTo>
                  <a:pt x="0" y="0"/>
                </a:moveTo>
                <a:lnTo>
                  <a:pt x="378000" y="0"/>
                </a:lnTo>
                <a:lnTo>
                  <a:pt x="378000" y="378000"/>
                </a:lnTo>
                <a:lnTo>
                  <a:pt x="0" y="378000"/>
                </a:lnTo>
                <a:lnTo>
                  <a:pt x="0" y="0"/>
                </a:lnTo>
                <a:close/>
              </a:path>
            </a:pathLst>
          </a:custGeom>
          <a:blipFill>
            <a:blip r:embed="rId70">
              <a:extLst>
                <a:ext uri="{96DAC541-7B7A-43D3-8B79-37D633B846F1}">
                  <asvg:svgBlip xmlns:asvg="http://schemas.microsoft.com/office/drawing/2016/SVG/main" r:embed="rId71"/>
                </a:ext>
              </a:extLst>
            </a:blip>
            <a:stretch>
              <a:fillRect/>
            </a:stretch>
          </a:blipFill>
        </p:spPr>
      </p:sp>
      <p:sp>
        <p:nvSpPr>
          <p:cNvPr id="39" name="Freeform 39"/>
          <p:cNvSpPr/>
          <p:nvPr/>
        </p:nvSpPr>
        <p:spPr>
          <a:xfrm>
            <a:off x="10391760" y="4113180"/>
            <a:ext cx="240300" cy="638280"/>
          </a:xfrm>
          <a:custGeom>
            <a:avLst/>
            <a:gdLst/>
            <a:ahLst/>
            <a:cxnLst/>
            <a:rect l="l" t="t" r="r" b="b"/>
            <a:pathLst>
              <a:path w="240300" h="638280">
                <a:moveTo>
                  <a:pt x="0" y="0"/>
                </a:moveTo>
                <a:lnTo>
                  <a:pt x="240300" y="0"/>
                </a:lnTo>
                <a:lnTo>
                  <a:pt x="240300" y="638280"/>
                </a:lnTo>
                <a:lnTo>
                  <a:pt x="0" y="638280"/>
                </a:lnTo>
                <a:lnTo>
                  <a:pt x="0" y="0"/>
                </a:lnTo>
                <a:close/>
              </a:path>
            </a:pathLst>
          </a:custGeom>
          <a:blipFill>
            <a:blip r:embed="rId72">
              <a:extLst>
                <a:ext uri="{96DAC541-7B7A-43D3-8B79-37D633B846F1}">
                  <asvg:svgBlip xmlns:asvg="http://schemas.microsoft.com/office/drawing/2016/SVG/main" r:embed="rId73"/>
                </a:ext>
              </a:extLst>
            </a:blip>
            <a:stretch>
              <a:fillRect/>
            </a:stretch>
          </a:blipFill>
        </p:spPr>
      </p:sp>
      <p:sp>
        <p:nvSpPr>
          <p:cNvPr id="40" name="Freeform 40"/>
          <p:cNvSpPr/>
          <p:nvPr/>
        </p:nvSpPr>
        <p:spPr>
          <a:xfrm>
            <a:off x="10073160" y="4113720"/>
            <a:ext cx="237060" cy="637740"/>
          </a:xfrm>
          <a:custGeom>
            <a:avLst/>
            <a:gdLst/>
            <a:ahLst/>
            <a:cxnLst/>
            <a:rect l="l" t="t" r="r" b="b"/>
            <a:pathLst>
              <a:path w="237060" h="637740">
                <a:moveTo>
                  <a:pt x="0" y="0"/>
                </a:moveTo>
                <a:lnTo>
                  <a:pt x="237060" y="0"/>
                </a:lnTo>
                <a:lnTo>
                  <a:pt x="237060" y="637740"/>
                </a:lnTo>
                <a:lnTo>
                  <a:pt x="0" y="637740"/>
                </a:lnTo>
                <a:lnTo>
                  <a:pt x="0" y="0"/>
                </a:lnTo>
                <a:close/>
              </a:path>
            </a:pathLst>
          </a:custGeom>
          <a:blipFill>
            <a:blip r:embed="rId74">
              <a:extLst>
                <a:ext uri="{96DAC541-7B7A-43D3-8B79-37D633B846F1}">
                  <asvg:svgBlip xmlns:asvg="http://schemas.microsoft.com/office/drawing/2016/SVG/main" r:embed="rId75"/>
                </a:ext>
              </a:extLst>
            </a:blip>
            <a:stretch>
              <a:fillRect/>
            </a:stretch>
          </a:blipFill>
        </p:spPr>
      </p:sp>
      <p:sp>
        <p:nvSpPr>
          <p:cNvPr id="41" name="Freeform 41"/>
          <p:cNvSpPr/>
          <p:nvPr/>
        </p:nvSpPr>
        <p:spPr>
          <a:xfrm>
            <a:off x="16979220" y="2195100"/>
            <a:ext cx="521100" cy="822960"/>
          </a:xfrm>
          <a:custGeom>
            <a:avLst/>
            <a:gdLst/>
            <a:ahLst/>
            <a:cxnLst/>
            <a:rect l="l" t="t" r="r" b="b"/>
            <a:pathLst>
              <a:path w="521100" h="822960">
                <a:moveTo>
                  <a:pt x="0" y="0"/>
                </a:moveTo>
                <a:lnTo>
                  <a:pt x="521100" y="0"/>
                </a:lnTo>
                <a:lnTo>
                  <a:pt x="521100" y="822960"/>
                </a:lnTo>
                <a:lnTo>
                  <a:pt x="0" y="822960"/>
                </a:lnTo>
                <a:lnTo>
                  <a:pt x="0" y="0"/>
                </a:lnTo>
                <a:close/>
              </a:path>
            </a:pathLst>
          </a:custGeom>
          <a:blipFill>
            <a:blip r:embed="rId76">
              <a:extLst>
                <a:ext uri="{96DAC541-7B7A-43D3-8B79-37D633B846F1}">
                  <asvg:svgBlip xmlns:asvg="http://schemas.microsoft.com/office/drawing/2016/SVG/main" r:embed="rId77"/>
                </a:ext>
              </a:extLst>
            </a:blip>
            <a:stretch>
              <a:fillRect/>
            </a:stretch>
          </a:blipFill>
        </p:spPr>
      </p:sp>
      <p:sp>
        <p:nvSpPr>
          <p:cNvPr id="42" name="Freeform 42"/>
          <p:cNvSpPr/>
          <p:nvPr/>
        </p:nvSpPr>
        <p:spPr>
          <a:xfrm>
            <a:off x="14506560" y="4605660"/>
            <a:ext cx="191700" cy="545400"/>
          </a:xfrm>
          <a:custGeom>
            <a:avLst/>
            <a:gdLst/>
            <a:ahLst/>
            <a:cxnLst/>
            <a:rect l="l" t="t" r="r" b="b"/>
            <a:pathLst>
              <a:path w="191700" h="545400">
                <a:moveTo>
                  <a:pt x="0" y="0"/>
                </a:moveTo>
                <a:lnTo>
                  <a:pt x="191700" y="0"/>
                </a:lnTo>
                <a:lnTo>
                  <a:pt x="191700" y="545400"/>
                </a:lnTo>
                <a:lnTo>
                  <a:pt x="0" y="545400"/>
                </a:lnTo>
                <a:lnTo>
                  <a:pt x="0" y="0"/>
                </a:lnTo>
                <a:close/>
              </a:path>
            </a:pathLst>
          </a:custGeom>
          <a:blipFill>
            <a:blip r:embed="rId78" cstate="print">
              <a:extLst>
                <a:ext uri="{96DAC541-7B7A-43D3-8B79-37D633B846F1}">
                  <asvg:svgBlip xmlns:asvg="http://schemas.microsoft.com/office/drawing/2016/SVG/main" r:embed="rId79"/>
                </a:ext>
              </a:extLst>
            </a:blip>
            <a:stretch>
              <a:fillRect/>
            </a:stretch>
          </a:blipFill>
        </p:spPr>
      </p:sp>
      <p:sp>
        <p:nvSpPr>
          <p:cNvPr id="43" name="Freeform 43"/>
          <p:cNvSpPr/>
          <p:nvPr/>
        </p:nvSpPr>
        <p:spPr>
          <a:xfrm>
            <a:off x="10841040" y="8938620"/>
            <a:ext cx="446580" cy="543240"/>
          </a:xfrm>
          <a:custGeom>
            <a:avLst/>
            <a:gdLst/>
            <a:ahLst/>
            <a:cxnLst/>
            <a:rect l="l" t="t" r="r" b="b"/>
            <a:pathLst>
              <a:path w="446580" h="543240">
                <a:moveTo>
                  <a:pt x="0" y="0"/>
                </a:moveTo>
                <a:lnTo>
                  <a:pt x="446580" y="0"/>
                </a:lnTo>
                <a:lnTo>
                  <a:pt x="446580" y="543240"/>
                </a:lnTo>
                <a:lnTo>
                  <a:pt x="0" y="543240"/>
                </a:lnTo>
                <a:lnTo>
                  <a:pt x="0" y="0"/>
                </a:lnTo>
                <a:close/>
              </a:path>
            </a:pathLst>
          </a:custGeom>
          <a:blipFill>
            <a:blip r:embed="rId80">
              <a:extLst>
                <a:ext uri="{96DAC541-7B7A-43D3-8B79-37D633B846F1}">
                  <asvg:svgBlip xmlns:asvg="http://schemas.microsoft.com/office/drawing/2016/SVG/main" r:embed="rId81"/>
                </a:ext>
              </a:extLst>
            </a:blip>
            <a:stretch>
              <a:fillRect/>
            </a:stretch>
          </a:blipFill>
        </p:spPr>
      </p:sp>
      <p:sp>
        <p:nvSpPr>
          <p:cNvPr id="44" name="Freeform 44"/>
          <p:cNvSpPr/>
          <p:nvPr/>
        </p:nvSpPr>
        <p:spPr>
          <a:xfrm>
            <a:off x="14858640" y="4613760"/>
            <a:ext cx="190620" cy="537300"/>
          </a:xfrm>
          <a:custGeom>
            <a:avLst/>
            <a:gdLst/>
            <a:ahLst/>
            <a:cxnLst/>
            <a:rect l="l" t="t" r="r" b="b"/>
            <a:pathLst>
              <a:path w="190620" h="537300">
                <a:moveTo>
                  <a:pt x="0" y="0"/>
                </a:moveTo>
                <a:lnTo>
                  <a:pt x="190620" y="0"/>
                </a:lnTo>
                <a:lnTo>
                  <a:pt x="190620" y="537300"/>
                </a:lnTo>
                <a:lnTo>
                  <a:pt x="0" y="537300"/>
                </a:lnTo>
                <a:lnTo>
                  <a:pt x="0" y="0"/>
                </a:lnTo>
                <a:close/>
              </a:path>
            </a:pathLst>
          </a:custGeom>
          <a:blipFill>
            <a:blip r:embed="rId82">
              <a:extLst>
                <a:ext uri="{96DAC541-7B7A-43D3-8B79-37D633B846F1}">
                  <asvg:svgBlip xmlns:asvg="http://schemas.microsoft.com/office/drawing/2016/SVG/main" r:embed="rId83"/>
                </a:ext>
              </a:extLst>
            </a:blip>
            <a:stretch>
              <a:fillRect/>
            </a:stretch>
          </a:blipFill>
        </p:spPr>
      </p:sp>
      <p:sp>
        <p:nvSpPr>
          <p:cNvPr id="45" name="Freeform 45"/>
          <p:cNvSpPr/>
          <p:nvPr/>
        </p:nvSpPr>
        <p:spPr>
          <a:xfrm>
            <a:off x="14064840" y="5189940"/>
            <a:ext cx="1074600" cy="92340"/>
          </a:xfrm>
          <a:custGeom>
            <a:avLst/>
            <a:gdLst/>
            <a:ahLst/>
            <a:cxnLst/>
            <a:rect l="l" t="t" r="r" b="b"/>
            <a:pathLst>
              <a:path w="1074600" h="92340">
                <a:moveTo>
                  <a:pt x="0" y="0"/>
                </a:moveTo>
                <a:lnTo>
                  <a:pt x="1074600" y="0"/>
                </a:lnTo>
                <a:lnTo>
                  <a:pt x="1074600" y="92340"/>
                </a:lnTo>
                <a:lnTo>
                  <a:pt x="0" y="92340"/>
                </a:lnTo>
                <a:lnTo>
                  <a:pt x="0" y="0"/>
                </a:lnTo>
                <a:close/>
              </a:path>
            </a:pathLst>
          </a:custGeom>
          <a:blipFill>
            <a:blip r:embed="rId84">
              <a:extLst>
                <a:ext uri="{96DAC541-7B7A-43D3-8B79-37D633B846F1}">
                  <asvg:svgBlip xmlns:asvg="http://schemas.microsoft.com/office/drawing/2016/SVG/main" r:embed="rId85"/>
                </a:ext>
              </a:extLst>
            </a:blip>
            <a:stretch>
              <a:fillRect/>
            </a:stretch>
          </a:blipFill>
        </p:spPr>
      </p:sp>
      <p:sp>
        <p:nvSpPr>
          <p:cNvPr id="46" name="Freeform 46"/>
          <p:cNvSpPr/>
          <p:nvPr/>
        </p:nvSpPr>
        <p:spPr>
          <a:xfrm>
            <a:off x="9970020" y="8942400"/>
            <a:ext cx="451980" cy="539460"/>
          </a:xfrm>
          <a:custGeom>
            <a:avLst/>
            <a:gdLst/>
            <a:ahLst/>
            <a:cxnLst/>
            <a:rect l="l" t="t" r="r" b="b"/>
            <a:pathLst>
              <a:path w="451980" h="539460">
                <a:moveTo>
                  <a:pt x="0" y="0"/>
                </a:moveTo>
                <a:lnTo>
                  <a:pt x="451980" y="0"/>
                </a:lnTo>
                <a:lnTo>
                  <a:pt x="451980" y="539460"/>
                </a:lnTo>
                <a:lnTo>
                  <a:pt x="0" y="539460"/>
                </a:lnTo>
                <a:lnTo>
                  <a:pt x="0" y="0"/>
                </a:lnTo>
                <a:close/>
              </a:path>
            </a:pathLst>
          </a:custGeom>
          <a:blipFill>
            <a:blip r:embed="rId86">
              <a:extLst>
                <a:ext uri="{96DAC541-7B7A-43D3-8B79-37D633B846F1}">
                  <asvg:svgBlip xmlns:asvg="http://schemas.microsoft.com/office/drawing/2016/SVG/main" r:embed="rId87"/>
                </a:ext>
              </a:extLst>
            </a:blip>
            <a:stretch>
              <a:fillRect/>
            </a:stretch>
          </a:blipFill>
        </p:spPr>
      </p:sp>
      <p:sp>
        <p:nvSpPr>
          <p:cNvPr id="47" name="Freeform 47"/>
          <p:cNvSpPr/>
          <p:nvPr/>
        </p:nvSpPr>
        <p:spPr>
          <a:xfrm>
            <a:off x="10073700" y="4007340"/>
            <a:ext cx="1199880" cy="77760"/>
          </a:xfrm>
          <a:custGeom>
            <a:avLst/>
            <a:gdLst/>
            <a:ahLst/>
            <a:cxnLst/>
            <a:rect l="l" t="t" r="r" b="b"/>
            <a:pathLst>
              <a:path w="1199880" h="77760">
                <a:moveTo>
                  <a:pt x="0" y="0"/>
                </a:moveTo>
                <a:lnTo>
                  <a:pt x="1199880" y="0"/>
                </a:lnTo>
                <a:lnTo>
                  <a:pt x="1199880" y="77760"/>
                </a:lnTo>
                <a:lnTo>
                  <a:pt x="0" y="77760"/>
                </a:lnTo>
                <a:lnTo>
                  <a:pt x="0" y="0"/>
                </a:lnTo>
                <a:close/>
              </a:path>
            </a:pathLst>
          </a:custGeom>
          <a:blipFill>
            <a:blip r:embed="rId88">
              <a:extLst>
                <a:ext uri="{96DAC541-7B7A-43D3-8B79-37D633B846F1}">
                  <asvg:svgBlip xmlns:asvg="http://schemas.microsoft.com/office/drawing/2016/SVG/main" r:embed="rId89"/>
                </a:ext>
              </a:extLst>
            </a:blip>
            <a:stretch>
              <a:fillRect/>
            </a:stretch>
          </a:blipFill>
        </p:spPr>
      </p:sp>
      <p:sp>
        <p:nvSpPr>
          <p:cNvPr id="48" name="Freeform 48"/>
          <p:cNvSpPr/>
          <p:nvPr/>
        </p:nvSpPr>
        <p:spPr>
          <a:xfrm>
            <a:off x="14155020" y="4764420"/>
            <a:ext cx="190080" cy="386640"/>
          </a:xfrm>
          <a:custGeom>
            <a:avLst/>
            <a:gdLst/>
            <a:ahLst/>
            <a:cxnLst/>
            <a:rect l="l" t="t" r="r" b="b"/>
            <a:pathLst>
              <a:path w="190080" h="386640">
                <a:moveTo>
                  <a:pt x="0" y="0"/>
                </a:moveTo>
                <a:lnTo>
                  <a:pt x="190080" y="0"/>
                </a:lnTo>
                <a:lnTo>
                  <a:pt x="190080" y="386640"/>
                </a:lnTo>
                <a:lnTo>
                  <a:pt x="0" y="386640"/>
                </a:lnTo>
                <a:lnTo>
                  <a:pt x="0" y="0"/>
                </a:lnTo>
                <a:close/>
              </a:path>
            </a:pathLst>
          </a:custGeom>
          <a:blipFill>
            <a:blip r:embed="rId90">
              <a:extLst>
                <a:ext uri="{96DAC541-7B7A-43D3-8B79-37D633B846F1}">
                  <asvg:svgBlip xmlns:asvg="http://schemas.microsoft.com/office/drawing/2016/SVG/main" r:embed="rId91"/>
                </a:ext>
              </a:extLst>
            </a:blip>
            <a:stretch>
              <a:fillRect/>
            </a:stretch>
          </a:blipFill>
        </p:spPr>
      </p:sp>
      <p:sp>
        <p:nvSpPr>
          <p:cNvPr id="49" name="Freeform 49"/>
          <p:cNvSpPr/>
          <p:nvPr/>
        </p:nvSpPr>
        <p:spPr>
          <a:xfrm>
            <a:off x="10727640" y="4113180"/>
            <a:ext cx="211680" cy="385560"/>
          </a:xfrm>
          <a:custGeom>
            <a:avLst/>
            <a:gdLst/>
            <a:ahLst/>
            <a:cxnLst/>
            <a:rect l="l" t="t" r="r" b="b"/>
            <a:pathLst>
              <a:path w="211680" h="385560">
                <a:moveTo>
                  <a:pt x="0" y="0"/>
                </a:moveTo>
                <a:lnTo>
                  <a:pt x="211680" y="0"/>
                </a:lnTo>
                <a:lnTo>
                  <a:pt x="211680" y="385560"/>
                </a:lnTo>
                <a:lnTo>
                  <a:pt x="0" y="385560"/>
                </a:lnTo>
                <a:lnTo>
                  <a:pt x="0" y="0"/>
                </a:lnTo>
                <a:close/>
              </a:path>
            </a:pathLst>
          </a:custGeom>
          <a:blipFill>
            <a:blip r:embed="rId92">
              <a:extLst>
                <a:ext uri="{96DAC541-7B7A-43D3-8B79-37D633B846F1}">
                  <asvg:svgBlip xmlns:asvg="http://schemas.microsoft.com/office/drawing/2016/SVG/main" r:embed="rId93"/>
                </a:ext>
              </a:extLst>
            </a:blip>
            <a:stretch>
              <a:fillRect/>
            </a:stretch>
          </a:blipFill>
        </p:spPr>
      </p:sp>
      <p:sp>
        <p:nvSpPr>
          <p:cNvPr id="50" name="Freeform 50"/>
          <p:cNvSpPr/>
          <p:nvPr/>
        </p:nvSpPr>
        <p:spPr>
          <a:xfrm>
            <a:off x="14300820" y="8091900"/>
            <a:ext cx="747900" cy="65880"/>
          </a:xfrm>
          <a:custGeom>
            <a:avLst/>
            <a:gdLst/>
            <a:ahLst/>
            <a:cxnLst/>
            <a:rect l="l" t="t" r="r" b="b"/>
            <a:pathLst>
              <a:path w="747900" h="65880">
                <a:moveTo>
                  <a:pt x="0" y="0"/>
                </a:moveTo>
                <a:lnTo>
                  <a:pt x="747900" y="0"/>
                </a:lnTo>
                <a:lnTo>
                  <a:pt x="747900" y="65880"/>
                </a:lnTo>
                <a:lnTo>
                  <a:pt x="0" y="65880"/>
                </a:lnTo>
                <a:lnTo>
                  <a:pt x="0" y="0"/>
                </a:lnTo>
                <a:close/>
              </a:path>
            </a:pathLst>
          </a:custGeom>
          <a:blipFill>
            <a:blip r:embed="rId94">
              <a:extLst>
                <a:ext uri="{96DAC541-7B7A-43D3-8B79-37D633B846F1}">
                  <asvg:svgBlip xmlns:asvg="http://schemas.microsoft.com/office/drawing/2016/SVG/main" r:embed="rId95"/>
                </a:ext>
              </a:extLst>
            </a:blip>
            <a:stretch>
              <a:fillRect/>
            </a:stretch>
          </a:blipFill>
        </p:spPr>
      </p:sp>
      <p:sp>
        <p:nvSpPr>
          <p:cNvPr id="51" name="Freeform 51"/>
          <p:cNvSpPr/>
          <p:nvPr/>
        </p:nvSpPr>
        <p:spPr>
          <a:xfrm>
            <a:off x="14298120" y="8222580"/>
            <a:ext cx="751140" cy="64800"/>
          </a:xfrm>
          <a:custGeom>
            <a:avLst/>
            <a:gdLst/>
            <a:ahLst/>
            <a:cxnLst/>
            <a:rect l="l" t="t" r="r" b="b"/>
            <a:pathLst>
              <a:path w="751140" h="64800">
                <a:moveTo>
                  <a:pt x="0" y="0"/>
                </a:moveTo>
                <a:lnTo>
                  <a:pt x="751140" y="0"/>
                </a:lnTo>
                <a:lnTo>
                  <a:pt x="751140" y="64800"/>
                </a:lnTo>
                <a:lnTo>
                  <a:pt x="0" y="64800"/>
                </a:lnTo>
                <a:lnTo>
                  <a:pt x="0" y="0"/>
                </a:lnTo>
                <a:close/>
              </a:path>
            </a:pathLst>
          </a:custGeom>
          <a:blipFill>
            <a:blip r:embed="rId96">
              <a:extLst>
                <a:ext uri="{96DAC541-7B7A-43D3-8B79-37D633B846F1}">
                  <asvg:svgBlip xmlns:asvg="http://schemas.microsoft.com/office/drawing/2016/SVG/main" r:embed="rId97"/>
                </a:ext>
              </a:extLst>
            </a:blip>
            <a:stretch>
              <a:fillRect/>
            </a:stretch>
          </a:blipFill>
        </p:spPr>
      </p:sp>
      <p:sp>
        <p:nvSpPr>
          <p:cNvPr id="52" name="Freeform 52"/>
          <p:cNvSpPr/>
          <p:nvPr/>
        </p:nvSpPr>
        <p:spPr>
          <a:xfrm>
            <a:off x="12085200" y="2067120"/>
            <a:ext cx="300780" cy="298080"/>
          </a:xfrm>
          <a:custGeom>
            <a:avLst/>
            <a:gdLst/>
            <a:ahLst/>
            <a:cxnLst/>
            <a:rect l="l" t="t" r="r" b="b"/>
            <a:pathLst>
              <a:path w="300780" h="298080">
                <a:moveTo>
                  <a:pt x="0" y="0"/>
                </a:moveTo>
                <a:lnTo>
                  <a:pt x="300780" y="0"/>
                </a:lnTo>
                <a:lnTo>
                  <a:pt x="300780" y="298080"/>
                </a:lnTo>
                <a:lnTo>
                  <a:pt x="0" y="298080"/>
                </a:lnTo>
                <a:lnTo>
                  <a:pt x="0" y="0"/>
                </a:lnTo>
                <a:close/>
              </a:path>
            </a:pathLst>
          </a:custGeom>
          <a:blipFill>
            <a:blip r:embed="rId98">
              <a:extLst>
                <a:ext uri="{96DAC541-7B7A-43D3-8B79-37D633B846F1}">
                  <asvg:svgBlip xmlns:asvg="http://schemas.microsoft.com/office/drawing/2016/SVG/main" r:embed="rId99"/>
                </a:ext>
              </a:extLst>
            </a:blip>
            <a:stretch>
              <a:fillRect/>
            </a:stretch>
          </a:blipFill>
        </p:spPr>
      </p:sp>
      <p:sp>
        <p:nvSpPr>
          <p:cNvPr id="53" name="Freeform 53"/>
          <p:cNvSpPr/>
          <p:nvPr/>
        </p:nvSpPr>
        <p:spPr>
          <a:xfrm>
            <a:off x="12084660" y="2792880"/>
            <a:ext cx="300780" cy="298080"/>
          </a:xfrm>
          <a:custGeom>
            <a:avLst/>
            <a:gdLst/>
            <a:ahLst/>
            <a:cxnLst/>
            <a:rect l="l" t="t" r="r" b="b"/>
            <a:pathLst>
              <a:path w="300780" h="298080">
                <a:moveTo>
                  <a:pt x="0" y="0"/>
                </a:moveTo>
                <a:lnTo>
                  <a:pt x="300780" y="0"/>
                </a:lnTo>
                <a:lnTo>
                  <a:pt x="300780" y="298080"/>
                </a:lnTo>
                <a:lnTo>
                  <a:pt x="0" y="298080"/>
                </a:lnTo>
                <a:lnTo>
                  <a:pt x="0" y="0"/>
                </a:lnTo>
                <a:close/>
              </a:path>
            </a:pathLst>
          </a:custGeom>
          <a:blipFill>
            <a:blip r:embed="rId100">
              <a:extLst>
                <a:ext uri="{96DAC541-7B7A-43D3-8B79-37D633B846F1}">
                  <asvg:svgBlip xmlns:asvg="http://schemas.microsoft.com/office/drawing/2016/SVG/main" r:embed="rId101"/>
                </a:ext>
              </a:extLst>
            </a:blip>
            <a:stretch>
              <a:fillRect/>
            </a:stretch>
          </a:blipFill>
        </p:spPr>
      </p:sp>
      <p:sp>
        <p:nvSpPr>
          <p:cNvPr id="54" name="Freeform 54"/>
          <p:cNvSpPr/>
          <p:nvPr/>
        </p:nvSpPr>
        <p:spPr>
          <a:xfrm>
            <a:off x="14300820" y="8353800"/>
            <a:ext cx="745740" cy="62100"/>
          </a:xfrm>
          <a:custGeom>
            <a:avLst/>
            <a:gdLst/>
            <a:ahLst/>
            <a:cxnLst/>
            <a:rect l="l" t="t" r="r" b="b"/>
            <a:pathLst>
              <a:path w="745740" h="62100">
                <a:moveTo>
                  <a:pt x="0" y="0"/>
                </a:moveTo>
                <a:lnTo>
                  <a:pt x="745740" y="0"/>
                </a:lnTo>
                <a:lnTo>
                  <a:pt x="745740" y="62100"/>
                </a:lnTo>
                <a:lnTo>
                  <a:pt x="0" y="62100"/>
                </a:lnTo>
                <a:lnTo>
                  <a:pt x="0" y="0"/>
                </a:lnTo>
                <a:close/>
              </a:path>
            </a:pathLst>
          </a:custGeom>
          <a:blipFill>
            <a:blip r:embed="rId102">
              <a:extLst>
                <a:ext uri="{96DAC541-7B7A-43D3-8B79-37D633B846F1}">
                  <asvg:svgBlip xmlns:asvg="http://schemas.microsoft.com/office/drawing/2016/SVG/main" r:embed="rId103"/>
                </a:ext>
              </a:extLst>
            </a:blip>
            <a:stretch>
              <a:fillRect/>
            </a:stretch>
          </a:blipFill>
        </p:spPr>
      </p:sp>
      <p:sp>
        <p:nvSpPr>
          <p:cNvPr id="55" name="Freeform 55"/>
          <p:cNvSpPr/>
          <p:nvPr/>
        </p:nvSpPr>
        <p:spPr>
          <a:xfrm>
            <a:off x="12084660" y="2430000"/>
            <a:ext cx="290520" cy="298080"/>
          </a:xfrm>
          <a:custGeom>
            <a:avLst/>
            <a:gdLst/>
            <a:ahLst/>
            <a:cxnLst/>
            <a:rect l="l" t="t" r="r" b="b"/>
            <a:pathLst>
              <a:path w="290520" h="298080">
                <a:moveTo>
                  <a:pt x="0" y="0"/>
                </a:moveTo>
                <a:lnTo>
                  <a:pt x="290520" y="0"/>
                </a:lnTo>
                <a:lnTo>
                  <a:pt x="290520" y="298080"/>
                </a:lnTo>
                <a:lnTo>
                  <a:pt x="0" y="298080"/>
                </a:lnTo>
                <a:lnTo>
                  <a:pt x="0" y="0"/>
                </a:lnTo>
                <a:close/>
              </a:path>
            </a:pathLst>
          </a:custGeom>
          <a:blipFill>
            <a:blip r:embed="rId104">
              <a:extLst>
                <a:ext uri="{96DAC541-7B7A-43D3-8B79-37D633B846F1}">
                  <asvg:svgBlip xmlns:asvg="http://schemas.microsoft.com/office/drawing/2016/SVG/main" r:embed="rId105"/>
                </a:ext>
              </a:extLst>
            </a:blip>
            <a:stretch>
              <a:fillRect/>
            </a:stretch>
          </a:blipFill>
        </p:spPr>
      </p:sp>
      <p:sp>
        <p:nvSpPr>
          <p:cNvPr id="56" name="Freeform 56"/>
          <p:cNvSpPr/>
          <p:nvPr/>
        </p:nvSpPr>
        <p:spPr>
          <a:xfrm>
            <a:off x="16622820" y="2562300"/>
            <a:ext cx="435780" cy="91260"/>
          </a:xfrm>
          <a:custGeom>
            <a:avLst/>
            <a:gdLst/>
            <a:ahLst/>
            <a:cxnLst/>
            <a:rect l="l" t="t" r="r" b="b"/>
            <a:pathLst>
              <a:path w="435780" h="91260">
                <a:moveTo>
                  <a:pt x="0" y="0"/>
                </a:moveTo>
                <a:lnTo>
                  <a:pt x="435780" y="0"/>
                </a:lnTo>
                <a:lnTo>
                  <a:pt x="435780" y="91260"/>
                </a:lnTo>
                <a:lnTo>
                  <a:pt x="0" y="91260"/>
                </a:lnTo>
                <a:lnTo>
                  <a:pt x="0" y="0"/>
                </a:lnTo>
                <a:close/>
              </a:path>
            </a:pathLst>
          </a:custGeom>
          <a:blipFill>
            <a:blip r:embed="rId106">
              <a:extLst>
                <a:ext uri="{96DAC541-7B7A-43D3-8B79-37D633B846F1}">
                  <asvg:svgBlip xmlns:asvg="http://schemas.microsoft.com/office/drawing/2016/SVG/main" r:embed="rId107"/>
                </a:ext>
              </a:extLst>
            </a:blip>
            <a:stretch>
              <a:fillRect/>
            </a:stretch>
          </a:blipFill>
        </p:spPr>
      </p:sp>
      <p:sp>
        <p:nvSpPr>
          <p:cNvPr id="57" name="Freeform 57"/>
          <p:cNvSpPr/>
          <p:nvPr/>
        </p:nvSpPr>
        <p:spPr>
          <a:xfrm>
            <a:off x="16622820" y="2274480"/>
            <a:ext cx="435780" cy="89640"/>
          </a:xfrm>
          <a:custGeom>
            <a:avLst/>
            <a:gdLst/>
            <a:ahLst/>
            <a:cxnLst/>
            <a:rect l="l" t="t" r="r" b="b"/>
            <a:pathLst>
              <a:path w="435780" h="89640">
                <a:moveTo>
                  <a:pt x="0" y="0"/>
                </a:moveTo>
                <a:lnTo>
                  <a:pt x="435780" y="0"/>
                </a:lnTo>
                <a:lnTo>
                  <a:pt x="435780" y="89640"/>
                </a:lnTo>
                <a:lnTo>
                  <a:pt x="0" y="89640"/>
                </a:lnTo>
                <a:lnTo>
                  <a:pt x="0" y="0"/>
                </a:lnTo>
                <a:close/>
              </a:path>
            </a:pathLst>
          </a:custGeom>
          <a:blipFill>
            <a:blip r:embed="rId108">
              <a:extLst>
                <a:ext uri="{96DAC541-7B7A-43D3-8B79-37D633B846F1}">
                  <asvg:svgBlip xmlns:asvg="http://schemas.microsoft.com/office/drawing/2016/SVG/main" r:embed="rId109"/>
                </a:ext>
              </a:extLst>
            </a:blip>
            <a:stretch>
              <a:fillRect/>
            </a:stretch>
          </a:blipFill>
        </p:spPr>
      </p:sp>
      <p:sp>
        <p:nvSpPr>
          <p:cNvPr id="58" name="Freeform 58"/>
          <p:cNvSpPr/>
          <p:nvPr/>
        </p:nvSpPr>
        <p:spPr>
          <a:xfrm>
            <a:off x="14548680" y="2251800"/>
            <a:ext cx="435240" cy="86940"/>
          </a:xfrm>
          <a:custGeom>
            <a:avLst/>
            <a:gdLst/>
            <a:ahLst/>
            <a:cxnLst/>
            <a:rect l="l" t="t" r="r" b="b"/>
            <a:pathLst>
              <a:path w="435240" h="86940">
                <a:moveTo>
                  <a:pt x="0" y="0"/>
                </a:moveTo>
                <a:lnTo>
                  <a:pt x="435240" y="0"/>
                </a:lnTo>
                <a:lnTo>
                  <a:pt x="435240" y="86940"/>
                </a:lnTo>
                <a:lnTo>
                  <a:pt x="0" y="86940"/>
                </a:lnTo>
                <a:lnTo>
                  <a:pt x="0" y="0"/>
                </a:lnTo>
                <a:close/>
              </a:path>
            </a:pathLst>
          </a:custGeom>
          <a:blipFill>
            <a:blip r:embed="rId110">
              <a:extLst>
                <a:ext uri="{96DAC541-7B7A-43D3-8B79-37D633B846F1}">
                  <asvg:svgBlip xmlns:asvg="http://schemas.microsoft.com/office/drawing/2016/SVG/main" r:embed="rId111"/>
                </a:ext>
              </a:extLst>
            </a:blip>
            <a:stretch>
              <a:fillRect/>
            </a:stretch>
          </a:blipFill>
        </p:spPr>
      </p:sp>
      <p:sp>
        <p:nvSpPr>
          <p:cNvPr id="59" name="Freeform 59"/>
          <p:cNvSpPr/>
          <p:nvPr/>
        </p:nvSpPr>
        <p:spPr>
          <a:xfrm>
            <a:off x="14521140" y="7972560"/>
            <a:ext cx="524880" cy="65340"/>
          </a:xfrm>
          <a:custGeom>
            <a:avLst/>
            <a:gdLst/>
            <a:ahLst/>
            <a:cxnLst/>
            <a:rect l="l" t="t" r="r" b="b"/>
            <a:pathLst>
              <a:path w="524880" h="65340">
                <a:moveTo>
                  <a:pt x="0" y="0"/>
                </a:moveTo>
                <a:lnTo>
                  <a:pt x="524880" y="0"/>
                </a:lnTo>
                <a:lnTo>
                  <a:pt x="524880" y="65340"/>
                </a:lnTo>
                <a:lnTo>
                  <a:pt x="0" y="65340"/>
                </a:lnTo>
                <a:lnTo>
                  <a:pt x="0" y="0"/>
                </a:lnTo>
                <a:close/>
              </a:path>
            </a:pathLst>
          </a:custGeom>
          <a:blipFill>
            <a:blip r:embed="rId112">
              <a:extLst>
                <a:ext uri="{96DAC541-7B7A-43D3-8B79-37D633B846F1}">
                  <asvg:svgBlip xmlns:asvg="http://schemas.microsoft.com/office/drawing/2016/SVG/main" r:embed="rId113"/>
                </a:ext>
              </a:extLst>
            </a:blip>
            <a:stretch>
              <a:fillRect/>
            </a:stretch>
          </a:blipFill>
        </p:spPr>
      </p:sp>
      <p:sp>
        <p:nvSpPr>
          <p:cNvPr id="60" name="Freeform 60"/>
          <p:cNvSpPr/>
          <p:nvPr/>
        </p:nvSpPr>
        <p:spPr>
          <a:xfrm>
            <a:off x="16623360" y="2871180"/>
            <a:ext cx="337500" cy="91260"/>
          </a:xfrm>
          <a:custGeom>
            <a:avLst/>
            <a:gdLst/>
            <a:ahLst/>
            <a:cxnLst/>
            <a:rect l="l" t="t" r="r" b="b"/>
            <a:pathLst>
              <a:path w="337500" h="91260">
                <a:moveTo>
                  <a:pt x="0" y="0"/>
                </a:moveTo>
                <a:lnTo>
                  <a:pt x="337500" y="0"/>
                </a:lnTo>
                <a:lnTo>
                  <a:pt x="337500" y="91260"/>
                </a:lnTo>
                <a:lnTo>
                  <a:pt x="0" y="91260"/>
                </a:lnTo>
                <a:lnTo>
                  <a:pt x="0" y="0"/>
                </a:lnTo>
                <a:close/>
              </a:path>
            </a:pathLst>
          </a:custGeom>
          <a:blipFill>
            <a:blip r:embed="rId114">
              <a:extLst>
                <a:ext uri="{96DAC541-7B7A-43D3-8B79-37D633B846F1}">
                  <asvg:svgBlip xmlns:asvg="http://schemas.microsoft.com/office/drawing/2016/SVG/main" r:embed="rId115"/>
                </a:ext>
              </a:extLst>
            </a:blip>
            <a:stretch>
              <a:fillRect/>
            </a:stretch>
          </a:blipFill>
        </p:spPr>
      </p:sp>
      <p:sp>
        <p:nvSpPr>
          <p:cNvPr id="61" name="Freeform 61"/>
          <p:cNvSpPr/>
          <p:nvPr/>
        </p:nvSpPr>
        <p:spPr>
          <a:xfrm>
            <a:off x="14091300" y="4503060"/>
            <a:ext cx="446040" cy="235440"/>
          </a:xfrm>
          <a:custGeom>
            <a:avLst/>
            <a:gdLst/>
            <a:ahLst/>
            <a:cxnLst/>
            <a:rect l="l" t="t" r="r" b="b"/>
            <a:pathLst>
              <a:path w="446040" h="235440">
                <a:moveTo>
                  <a:pt x="0" y="0"/>
                </a:moveTo>
                <a:lnTo>
                  <a:pt x="446040" y="0"/>
                </a:lnTo>
                <a:lnTo>
                  <a:pt x="446040" y="235440"/>
                </a:lnTo>
                <a:lnTo>
                  <a:pt x="0" y="235440"/>
                </a:lnTo>
                <a:lnTo>
                  <a:pt x="0" y="0"/>
                </a:lnTo>
                <a:close/>
              </a:path>
            </a:pathLst>
          </a:custGeom>
          <a:blipFill>
            <a:blip r:embed="rId116">
              <a:extLst>
                <a:ext uri="{96DAC541-7B7A-43D3-8B79-37D633B846F1}">
                  <asvg:svgBlip xmlns:asvg="http://schemas.microsoft.com/office/drawing/2016/SVG/main" r:embed="rId117"/>
                </a:ext>
              </a:extLst>
            </a:blip>
            <a:stretch>
              <a:fillRect/>
            </a:stretch>
          </a:blipFill>
        </p:spPr>
      </p:sp>
      <p:sp>
        <p:nvSpPr>
          <p:cNvPr id="62" name="Freeform 62"/>
          <p:cNvSpPr/>
          <p:nvPr/>
        </p:nvSpPr>
        <p:spPr>
          <a:xfrm>
            <a:off x="11046780" y="4113180"/>
            <a:ext cx="210600" cy="160380"/>
          </a:xfrm>
          <a:custGeom>
            <a:avLst/>
            <a:gdLst/>
            <a:ahLst/>
            <a:cxnLst/>
            <a:rect l="l" t="t" r="r" b="b"/>
            <a:pathLst>
              <a:path w="210600" h="160380">
                <a:moveTo>
                  <a:pt x="0" y="0"/>
                </a:moveTo>
                <a:lnTo>
                  <a:pt x="210600" y="0"/>
                </a:lnTo>
                <a:lnTo>
                  <a:pt x="210600" y="160380"/>
                </a:lnTo>
                <a:lnTo>
                  <a:pt x="0" y="160380"/>
                </a:lnTo>
                <a:lnTo>
                  <a:pt x="0" y="0"/>
                </a:lnTo>
                <a:close/>
              </a:path>
            </a:pathLst>
          </a:custGeom>
          <a:blipFill>
            <a:blip r:embed="rId118">
              <a:extLst>
                <a:ext uri="{96DAC541-7B7A-43D3-8B79-37D633B846F1}">
                  <asvg:svgBlip xmlns:asvg="http://schemas.microsoft.com/office/drawing/2016/SVG/main" r:embed="rId119"/>
                </a:ext>
              </a:extLst>
            </a:blip>
            <a:stretch>
              <a:fillRect/>
            </a:stretch>
          </a:blipFill>
        </p:spPr>
      </p:sp>
      <p:sp>
        <p:nvSpPr>
          <p:cNvPr id="63" name="Freeform 63"/>
          <p:cNvSpPr/>
          <p:nvPr/>
        </p:nvSpPr>
        <p:spPr>
          <a:xfrm>
            <a:off x="14272200" y="2206980"/>
            <a:ext cx="176040" cy="176580"/>
          </a:xfrm>
          <a:custGeom>
            <a:avLst/>
            <a:gdLst/>
            <a:ahLst/>
            <a:cxnLst/>
            <a:rect l="l" t="t" r="r" b="b"/>
            <a:pathLst>
              <a:path w="176040" h="176580">
                <a:moveTo>
                  <a:pt x="0" y="0"/>
                </a:moveTo>
                <a:lnTo>
                  <a:pt x="176040" y="0"/>
                </a:lnTo>
                <a:lnTo>
                  <a:pt x="176040" y="176580"/>
                </a:lnTo>
                <a:lnTo>
                  <a:pt x="0" y="176580"/>
                </a:lnTo>
                <a:lnTo>
                  <a:pt x="0" y="0"/>
                </a:lnTo>
                <a:close/>
              </a:path>
            </a:pathLst>
          </a:custGeom>
          <a:blipFill>
            <a:blip r:embed="rId120">
              <a:extLst>
                <a:ext uri="{96DAC541-7B7A-43D3-8B79-37D633B846F1}">
                  <asvg:svgBlip xmlns:asvg="http://schemas.microsoft.com/office/drawing/2016/SVG/main" r:embed="rId121"/>
                </a:ext>
              </a:extLst>
            </a:blip>
            <a:stretch>
              <a:fillRect/>
            </a:stretch>
          </a:blipFill>
        </p:spPr>
      </p:sp>
      <p:sp>
        <p:nvSpPr>
          <p:cNvPr id="64" name="Freeform 64"/>
          <p:cNvSpPr/>
          <p:nvPr/>
        </p:nvSpPr>
        <p:spPr>
          <a:xfrm>
            <a:off x="14272200" y="2804220"/>
            <a:ext cx="176580" cy="176040"/>
          </a:xfrm>
          <a:custGeom>
            <a:avLst/>
            <a:gdLst/>
            <a:ahLst/>
            <a:cxnLst/>
            <a:rect l="l" t="t" r="r" b="b"/>
            <a:pathLst>
              <a:path w="176580" h="176040">
                <a:moveTo>
                  <a:pt x="0" y="0"/>
                </a:moveTo>
                <a:lnTo>
                  <a:pt x="176580" y="0"/>
                </a:lnTo>
                <a:lnTo>
                  <a:pt x="176580" y="176040"/>
                </a:lnTo>
                <a:lnTo>
                  <a:pt x="0" y="176040"/>
                </a:lnTo>
                <a:lnTo>
                  <a:pt x="0" y="0"/>
                </a:lnTo>
                <a:close/>
              </a:path>
            </a:pathLst>
          </a:custGeom>
          <a:blipFill>
            <a:blip r:embed="rId122">
              <a:extLst>
                <a:ext uri="{96DAC541-7B7A-43D3-8B79-37D633B846F1}">
                  <asvg:svgBlip xmlns:asvg="http://schemas.microsoft.com/office/drawing/2016/SVG/main" r:embed="rId123"/>
                </a:ext>
              </a:extLst>
            </a:blip>
            <a:stretch>
              <a:fillRect/>
            </a:stretch>
          </a:blipFill>
        </p:spPr>
      </p:sp>
      <p:sp>
        <p:nvSpPr>
          <p:cNvPr id="65" name="Freeform 65"/>
          <p:cNvSpPr/>
          <p:nvPr/>
        </p:nvSpPr>
        <p:spPr>
          <a:xfrm>
            <a:off x="16346340" y="2520180"/>
            <a:ext cx="176580" cy="176580"/>
          </a:xfrm>
          <a:custGeom>
            <a:avLst/>
            <a:gdLst/>
            <a:ahLst/>
            <a:cxnLst/>
            <a:rect l="l" t="t" r="r" b="b"/>
            <a:pathLst>
              <a:path w="176580" h="176580">
                <a:moveTo>
                  <a:pt x="0" y="0"/>
                </a:moveTo>
                <a:lnTo>
                  <a:pt x="176580" y="0"/>
                </a:lnTo>
                <a:lnTo>
                  <a:pt x="176580" y="176580"/>
                </a:lnTo>
                <a:lnTo>
                  <a:pt x="0" y="176580"/>
                </a:lnTo>
                <a:lnTo>
                  <a:pt x="0" y="0"/>
                </a:lnTo>
                <a:close/>
              </a:path>
            </a:pathLst>
          </a:custGeom>
          <a:blipFill>
            <a:blip r:embed="rId124">
              <a:extLst>
                <a:ext uri="{96DAC541-7B7A-43D3-8B79-37D633B846F1}">
                  <asvg:svgBlip xmlns:asvg="http://schemas.microsoft.com/office/drawing/2016/SVG/main" r:embed="rId125"/>
                </a:ext>
              </a:extLst>
            </a:blip>
            <a:stretch>
              <a:fillRect/>
            </a:stretch>
          </a:blipFill>
        </p:spPr>
      </p:sp>
      <p:sp>
        <p:nvSpPr>
          <p:cNvPr id="66" name="Freeform 66"/>
          <p:cNvSpPr/>
          <p:nvPr/>
        </p:nvSpPr>
        <p:spPr>
          <a:xfrm>
            <a:off x="16346340" y="2231280"/>
            <a:ext cx="176580" cy="176040"/>
          </a:xfrm>
          <a:custGeom>
            <a:avLst/>
            <a:gdLst/>
            <a:ahLst/>
            <a:cxnLst/>
            <a:rect l="l" t="t" r="r" b="b"/>
            <a:pathLst>
              <a:path w="176580" h="176040">
                <a:moveTo>
                  <a:pt x="0" y="0"/>
                </a:moveTo>
                <a:lnTo>
                  <a:pt x="176580" y="0"/>
                </a:lnTo>
                <a:lnTo>
                  <a:pt x="176580" y="176040"/>
                </a:lnTo>
                <a:lnTo>
                  <a:pt x="0" y="176040"/>
                </a:lnTo>
                <a:lnTo>
                  <a:pt x="0" y="0"/>
                </a:lnTo>
                <a:close/>
              </a:path>
            </a:pathLst>
          </a:custGeom>
          <a:blipFill>
            <a:blip r:embed="rId126">
              <a:extLst>
                <a:ext uri="{96DAC541-7B7A-43D3-8B79-37D633B846F1}">
                  <asvg:svgBlip xmlns:asvg="http://schemas.microsoft.com/office/drawing/2016/SVG/main" r:embed="rId127"/>
                </a:ext>
              </a:extLst>
            </a:blip>
            <a:stretch>
              <a:fillRect/>
            </a:stretch>
          </a:blipFill>
        </p:spPr>
      </p:sp>
      <p:sp>
        <p:nvSpPr>
          <p:cNvPr id="67" name="Freeform 67"/>
          <p:cNvSpPr/>
          <p:nvPr/>
        </p:nvSpPr>
        <p:spPr>
          <a:xfrm>
            <a:off x="14272200" y="2497500"/>
            <a:ext cx="176580" cy="174420"/>
          </a:xfrm>
          <a:custGeom>
            <a:avLst/>
            <a:gdLst/>
            <a:ahLst/>
            <a:cxnLst/>
            <a:rect l="l" t="t" r="r" b="b"/>
            <a:pathLst>
              <a:path w="176580" h="174420">
                <a:moveTo>
                  <a:pt x="0" y="0"/>
                </a:moveTo>
                <a:lnTo>
                  <a:pt x="176580" y="0"/>
                </a:lnTo>
                <a:lnTo>
                  <a:pt x="176580" y="174420"/>
                </a:lnTo>
                <a:lnTo>
                  <a:pt x="0" y="174420"/>
                </a:lnTo>
                <a:lnTo>
                  <a:pt x="0" y="0"/>
                </a:lnTo>
                <a:close/>
              </a:path>
            </a:pathLst>
          </a:custGeom>
          <a:blipFill>
            <a:blip r:embed="rId128">
              <a:extLst>
                <a:ext uri="{96DAC541-7B7A-43D3-8B79-37D633B846F1}">
                  <asvg:svgBlip xmlns:asvg="http://schemas.microsoft.com/office/drawing/2016/SVG/main" r:embed="rId129"/>
                </a:ext>
              </a:extLst>
            </a:blip>
            <a:stretch>
              <a:fillRect/>
            </a:stretch>
          </a:blipFill>
        </p:spPr>
      </p:sp>
      <p:sp>
        <p:nvSpPr>
          <p:cNvPr id="68" name="Freeform 68"/>
          <p:cNvSpPr/>
          <p:nvPr/>
        </p:nvSpPr>
        <p:spPr>
          <a:xfrm>
            <a:off x="16346340" y="2829600"/>
            <a:ext cx="176580" cy="176040"/>
          </a:xfrm>
          <a:custGeom>
            <a:avLst/>
            <a:gdLst/>
            <a:ahLst/>
            <a:cxnLst/>
            <a:rect l="l" t="t" r="r" b="b"/>
            <a:pathLst>
              <a:path w="176580" h="176040">
                <a:moveTo>
                  <a:pt x="0" y="0"/>
                </a:moveTo>
                <a:lnTo>
                  <a:pt x="176580" y="0"/>
                </a:lnTo>
                <a:lnTo>
                  <a:pt x="176580" y="176040"/>
                </a:lnTo>
                <a:lnTo>
                  <a:pt x="0" y="176040"/>
                </a:lnTo>
                <a:lnTo>
                  <a:pt x="0" y="0"/>
                </a:lnTo>
                <a:close/>
              </a:path>
            </a:pathLst>
          </a:custGeom>
          <a:blipFill>
            <a:blip r:embed="rId130">
              <a:extLst>
                <a:ext uri="{96DAC541-7B7A-43D3-8B79-37D633B846F1}">
                  <asvg:svgBlip xmlns:asvg="http://schemas.microsoft.com/office/drawing/2016/SVG/main" r:embed="rId131"/>
                </a:ext>
              </a:extLst>
            </a:blip>
            <a:stretch>
              <a:fillRect/>
            </a:stretch>
          </a:blipFill>
        </p:spPr>
      </p:sp>
      <p:sp>
        <p:nvSpPr>
          <p:cNvPr id="69" name="Freeform 69"/>
          <p:cNvSpPr/>
          <p:nvPr/>
        </p:nvSpPr>
        <p:spPr>
          <a:xfrm>
            <a:off x="12145680" y="2091960"/>
            <a:ext cx="292140" cy="204660"/>
          </a:xfrm>
          <a:custGeom>
            <a:avLst/>
            <a:gdLst/>
            <a:ahLst/>
            <a:cxnLst/>
            <a:rect l="l" t="t" r="r" b="b"/>
            <a:pathLst>
              <a:path w="292140" h="204660">
                <a:moveTo>
                  <a:pt x="0" y="0"/>
                </a:moveTo>
                <a:lnTo>
                  <a:pt x="292140" y="0"/>
                </a:lnTo>
                <a:lnTo>
                  <a:pt x="292140" y="204660"/>
                </a:lnTo>
                <a:lnTo>
                  <a:pt x="0" y="204660"/>
                </a:lnTo>
                <a:lnTo>
                  <a:pt x="0" y="0"/>
                </a:lnTo>
                <a:close/>
              </a:path>
            </a:pathLst>
          </a:custGeom>
          <a:blipFill>
            <a:blip r:embed="rId132">
              <a:extLst>
                <a:ext uri="{96DAC541-7B7A-43D3-8B79-37D633B846F1}">
                  <asvg:svgBlip xmlns:asvg="http://schemas.microsoft.com/office/drawing/2016/SVG/main" r:embed="rId133"/>
                </a:ext>
              </a:extLst>
            </a:blip>
            <a:stretch>
              <a:fillRect/>
            </a:stretch>
          </a:blipFill>
        </p:spPr>
      </p:sp>
      <p:sp>
        <p:nvSpPr>
          <p:cNvPr id="70" name="Freeform 70"/>
          <p:cNvSpPr/>
          <p:nvPr/>
        </p:nvSpPr>
        <p:spPr>
          <a:xfrm>
            <a:off x="12146220" y="2455920"/>
            <a:ext cx="280800" cy="205740"/>
          </a:xfrm>
          <a:custGeom>
            <a:avLst/>
            <a:gdLst/>
            <a:ahLst/>
            <a:cxnLst/>
            <a:rect l="l" t="t" r="r" b="b"/>
            <a:pathLst>
              <a:path w="280800" h="205740">
                <a:moveTo>
                  <a:pt x="0" y="0"/>
                </a:moveTo>
                <a:lnTo>
                  <a:pt x="280800" y="0"/>
                </a:lnTo>
                <a:lnTo>
                  <a:pt x="280800" y="205740"/>
                </a:lnTo>
                <a:lnTo>
                  <a:pt x="0" y="205740"/>
                </a:lnTo>
                <a:lnTo>
                  <a:pt x="0" y="0"/>
                </a:lnTo>
                <a:close/>
              </a:path>
            </a:pathLst>
          </a:custGeom>
          <a:blipFill>
            <a:blip r:embed="rId134">
              <a:extLst>
                <a:ext uri="{96DAC541-7B7A-43D3-8B79-37D633B846F1}">
                  <asvg:svgBlip xmlns:asvg="http://schemas.microsoft.com/office/drawing/2016/SVG/main" r:embed="rId135"/>
                </a:ext>
              </a:extLst>
            </a:blip>
            <a:stretch>
              <a:fillRect/>
            </a:stretch>
          </a:blipFill>
        </p:spPr>
      </p:sp>
      <p:sp>
        <p:nvSpPr>
          <p:cNvPr id="71" name="Freeform 71"/>
          <p:cNvSpPr/>
          <p:nvPr/>
        </p:nvSpPr>
        <p:spPr>
          <a:xfrm>
            <a:off x="12476700" y="2130300"/>
            <a:ext cx="349920" cy="61020"/>
          </a:xfrm>
          <a:custGeom>
            <a:avLst/>
            <a:gdLst/>
            <a:ahLst/>
            <a:cxnLst/>
            <a:rect l="l" t="t" r="r" b="b"/>
            <a:pathLst>
              <a:path w="349920" h="61020">
                <a:moveTo>
                  <a:pt x="0" y="0"/>
                </a:moveTo>
                <a:lnTo>
                  <a:pt x="349920" y="0"/>
                </a:lnTo>
                <a:lnTo>
                  <a:pt x="349920" y="61020"/>
                </a:lnTo>
                <a:lnTo>
                  <a:pt x="0" y="61020"/>
                </a:lnTo>
                <a:lnTo>
                  <a:pt x="0" y="0"/>
                </a:lnTo>
                <a:close/>
              </a:path>
            </a:pathLst>
          </a:custGeom>
          <a:blipFill>
            <a:blip r:embed="rId136">
              <a:extLst>
                <a:ext uri="{96DAC541-7B7A-43D3-8B79-37D633B846F1}">
                  <asvg:svgBlip xmlns:asvg="http://schemas.microsoft.com/office/drawing/2016/SVG/main" r:embed="rId137"/>
                </a:ext>
              </a:extLst>
            </a:blip>
            <a:stretch>
              <a:fillRect/>
            </a:stretch>
          </a:blipFill>
        </p:spPr>
      </p:sp>
      <p:sp>
        <p:nvSpPr>
          <p:cNvPr id="72" name="Freeform 72"/>
          <p:cNvSpPr/>
          <p:nvPr/>
        </p:nvSpPr>
        <p:spPr>
          <a:xfrm>
            <a:off x="16347960" y="6272100"/>
            <a:ext cx="343980" cy="55080"/>
          </a:xfrm>
          <a:custGeom>
            <a:avLst/>
            <a:gdLst/>
            <a:ahLst/>
            <a:cxnLst/>
            <a:rect l="l" t="t" r="r" b="b"/>
            <a:pathLst>
              <a:path w="343980" h="55080">
                <a:moveTo>
                  <a:pt x="0" y="0"/>
                </a:moveTo>
                <a:lnTo>
                  <a:pt x="343980" y="0"/>
                </a:lnTo>
                <a:lnTo>
                  <a:pt x="343980" y="55080"/>
                </a:lnTo>
                <a:lnTo>
                  <a:pt x="0" y="55080"/>
                </a:lnTo>
                <a:lnTo>
                  <a:pt x="0" y="0"/>
                </a:lnTo>
                <a:close/>
              </a:path>
            </a:pathLst>
          </a:custGeom>
          <a:blipFill>
            <a:blip r:embed="rId138">
              <a:extLst>
                <a:ext uri="{96DAC541-7B7A-43D3-8B79-37D633B846F1}">
                  <asvg:svgBlip xmlns:asvg="http://schemas.microsoft.com/office/drawing/2016/SVG/main" r:embed="rId139"/>
                </a:ext>
              </a:extLst>
            </a:blip>
            <a:stretch>
              <a:fillRect/>
            </a:stretch>
          </a:blipFill>
        </p:spPr>
      </p:sp>
      <p:sp>
        <p:nvSpPr>
          <p:cNvPr id="73" name="Freeform 73"/>
          <p:cNvSpPr/>
          <p:nvPr/>
        </p:nvSpPr>
        <p:spPr>
          <a:xfrm>
            <a:off x="12145680" y="2861460"/>
            <a:ext cx="236520" cy="162540"/>
          </a:xfrm>
          <a:custGeom>
            <a:avLst/>
            <a:gdLst/>
            <a:ahLst/>
            <a:cxnLst/>
            <a:rect l="l" t="t" r="r" b="b"/>
            <a:pathLst>
              <a:path w="236520" h="162540">
                <a:moveTo>
                  <a:pt x="0" y="0"/>
                </a:moveTo>
                <a:lnTo>
                  <a:pt x="236520" y="0"/>
                </a:lnTo>
                <a:lnTo>
                  <a:pt x="236520" y="162540"/>
                </a:lnTo>
                <a:lnTo>
                  <a:pt x="0" y="162540"/>
                </a:lnTo>
                <a:lnTo>
                  <a:pt x="0" y="0"/>
                </a:lnTo>
                <a:close/>
              </a:path>
            </a:pathLst>
          </a:custGeom>
          <a:blipFill>
            <a:blip r:embed="rId140">
              <a:extLst>
                <a:ext uri="{96DAC541-7B7A-43D3-8B79-37D633B846F1}">
                  <asvg:svgBlip xmlns:asvg="http://schemas.microsoft.com/office/drawing/2016/SVG/main" r:embed="rId141"/>
                </a:ext>
              </a:extLst>
            </a:blip>
            <a:stretch>
              <a:fillRect/>
            </a:stretch>
          </a:blipFill>
        </p:spPr>
      </p:sp>
      <p:sp>
        <p:nvSpPr>
          <p:cNvPr id="74" name="Freeform 74"/>
          <p:cNvSpPr/>
          <p:nvPr/>
        </p:nvSpPr>
        <p:spPr>
          <a:xfrm>
            <a:off x="16348500" y="6761340"/>
            <a:ext cx="343980" cy="51840"/>
          </a:xfrm>
          <a:custGeom>
            <a:avLst/>
            <a:gdLst/>
            <a:ahLst/>
            <a:cxnLst/>
            <a:rect l="l" t="t" r="r" b="b"/>
            <a:pathLst>
              <a:path w="343980" h="51840">
                <a:moveTo>
                  <a:pt x="0" y="0"/>
                </a:moveTo>
                <a:lnTo>
                  <a:pt x="343980" y="0"/>
                </a:lnTo>
                <a:lnTo>
                  <a:pt x="343980" y="51840"/>
                </a:lnTo>
                <a:lnTo>
                  <a:pt x="0" y="51840"/>
                </a:lnTo>
                <a:lnTo>
                  <a:pt x="0" y="0"/>
                </a:lnTo>
                <a:close/>
              </a:path>
            </a:pathLst>
          </a:custGeom>
          <a:blipFill>
            <a:blip r:embed="rId142">
              <a:extLst>
                <a:ext uri="{96DAC541-7B7A-43D3-8B79-37D633B846F1}">
                  <asvg:svgBlip xmlns:asvg="http://schemas.microsoft.com/office/drawing/2016/SVG/main" r:embed="rId143"/>
                </a:ext>
              </a:extLst>
            </a:blip>
            <a:stretch>
              <a:fillRect/>
            </a:stretch>
          </a:blipFill>
        </p:spPr>
      </p:sp>
      <p:sp>
        <p:nvSpPr>
          <p:cNvPr id="75" name="Freeform 75"/>
          <p:cNvSpPr/>
          <p:nvPr/>
        </p:nvSpPr>
        <p:spPr>
          <a:xfrm>
            <a:off x="14300280" y="8485560"/>
            <a:ext cx="287280" cy="61560"/>
          </a:xfrm>
          <a:custGeom>
            <a:avLst/>
            <a:gdLst/>
            <a:ahLst/>
            <a:cxnLst/>
            <a:rect l="l" t="t" r="r" b="b"/>
            <a:pathLst>
              <a:path w="287280" h="61560">
                <a:moveTo>
                  <a:pt x="0" y="0"/>
                </a:moveTo>
                <a:lnTo>
                  <a:pt x="287280" y="0"/>
                </a:lnTo>
                <a:lnTo>
                  <a:pt x="287280" y="61560"/>
                </a:lnTo>
                <a:lnTo>
                  <a:pt x="0" y="61560"/>
                </a:lnTo>
                <a:lnTo>
                  <a:pt x="0" y="0"/>
                </a:lnTo>
                <a:close/>
              </a:path>
            </a:pathLst>
          </a:custGeom>
          <a:blipFill>
            <a:blip r:embed="rId144">
              <a:extLst>
                <a:ext uri="{96DAC541-7B7A-43D3-8B79-37D633B846F1}">
                  <asvg:svgBlip xmlns:asvg="http://schemas.microsoft.com/office/drawing/2016/SVG/main" r:embed="rId145"/>
                </a:ext>
              </a:extLst>
            </a:blip>
            <a:stretch>
              <a:fillRect/>
            </a:stretch>
          </a:blipFill>
        </p:spPr>
      </p:sp>
      <p:sp>
        <p:nvSpPr>
          <p:cNvPr id="76" name="Freeform 76"/>
          <p:cNvSpPr/>
          <p:nvPr/>
        </p:nvSpPr>
        <p:spPr>
          <a:xfrm>
            <a:off x="16347960" y="6597720"/>
            <a:ext cx="270000" cy="55080"/>
          </a:xfrm>
          <a:custGeom>
            <a:avLst/>
            <a:gdLst/>
            <a:ahLst/>
            <a:cxnLst/>
            <a:rect l="l" t="t" r="r" b="b"/>
            <a:pathLst>
              <a:path w="270000" h="55080">
                <a:moveTo>
                  <a:pt x="0" y="0"/>
                </a:moveTo>
                <a:lnTo>
                  <a:pt x="270000" y="0"/>
                </a:lnTo>
                <a:lnTo>
                  <a:pt x="270000" y="55080"/>
                </a:lnTo>
                <a:lnTo>
                  <a:pt x="0" y="55080"/>
                </a:lnTo>
                <a:lnTo>
                  <a:pt x="0" y="0"/>
                </a:lnTo>
                <a:close/>
              </a:path>
            </a:pathLst>
          </a:custGeom>
          <a:blipFill>
            <a:blip r:embed="rId146">
              <a:extLst>
                <a:ext uri="{96DAC541-7B7A-43D3-8B79-37D633B846F1}">
                  <asvg:svgBlip xmlns:asvg="http://schemas.microsoft.com/office/drawing/2016/SVG/main" r:embed="rId147"/>
                </a:ext>
              </a:extLst>
            </a:blip>
            <a:stretch>
              <a:fillRect/>
            </a:stretch>
          </a:blipFill>
        </p:spPr>
      </p:sp>
      <p:sp>
        <p:nvSpPr>
          <p:cNvPr id="77" name="Freeform 77"/>
          <p:cNvSpPr/>
          <p:nvPr/>
        </p:nvSpPr>
        <p:spPr>
          <a:xfrm>
            <a:off x="16347960" y="6435180"/>
            <a:ext cx="270000" cy="54540"/>
          </a:xfrm>
          <a:custGeom>
            <a:avLst/>
            <a:gdLst/>
            <a:ahLst/>
            <a:cxnLst/>
            <a:rect l="l" t="t" r="r" b="b"/>
            <a:pathLst>
              <a:path w="270000" h="54540">
                <a:moveTo>
                  <a:pt x="0" y="0"/>
                </a:moveTo>
                <a:lnTo>
                  <a:pt x="270000" y="0"/>
                </a:lnTo>
                <a:lnTo>
                  <a:pt x="270000" y="54540"/>
                </a:lnTo>
                <a:lnTo>
                  <a:pt x="0" y="54540"/>
                </a:lnTo>
                <a:lnTo>
                  <a:pt x="0" y="0"/>
                </a:lnTo>
                <a:close/>
              </a:path>
            </a:pathLst>
          </a:custGeom>
          <a:blipFill>
            <a:blip r:embed="rId148">
              <a:extLst>
                <a:ext uri="{96DAC541-7B7A-43D3-8B79-37D633B846F1}">
                  <asvg:svgBlip xmlns:asvg="http://schemas.microsoft.com/office/drawing/2016/SVG/main" r:embed="rId149"/>
                </a:ext>
              </a:extLst>
            </a:blip>
            <a:stretch>
              <a:fillRect/>
            </a:stretch>
          </a:blipFill>
        </p:spPr>
      </p:sp>
      <p:sp>
        <p:nvSpPr>
          <p:cNvPr id="78" name="Freeform 78"/>
          <p:cNvSpPr/>
          <p:nvPr/>
        </p:nvSpPr>
        <p:spPr>
          <a:xfrm>
            <a:off x="12474000" y="2236140"/>
            <a:ext cx="232740" cy="61020"/>
          </a:xfrm>
          <a:custGeom>
            <a:avLst/>
            <a:gdLst/>
            <a:ahLst/>
            <a:cxnLst/>
            <a:rect l="l" t="t" r="r" b="b"/>
            <a:pathLst>
              <a:path w="232740" h="61020">
                <a:moveTo>
                  <a:pt x="0" y="0"/>
                </a:moveTo>
                <a:lnTo>
                  <a:pt x="232740" y="0"/>
                </a:lnTo>
                <a:lnTo>
                  <a:pt x="232740" y="61020"/>
                </a:lnTo>
                <a:lnTo>
                  <a:pt x="0" y="61020"/>
                </a:lnTo>
                <a:lnTo>
                  <a:pt x="0" y="0"/>
                </a:lnTo>
                <a:close/>
              </a:path>
            </a:pathLst>
          </a:custGeom>
          <a:blipFill>
            <a:blip r:embed="rId150">
              <a:extLst>
                <a:ext uri="{96DAC541-7B7A-43D3-8B79-37D633B846F1}">
                  <asvg:svgBlip xmlns:asvg="http://schemas.microsoft.com/office/drawing/2016/SVG/main" r:embed="rId151"/>
                </a:ext>
              </a:extLst>
            </a:blip>
            <a:stretch>
              <a:fillRect/>
            </a:stretch>
          </a:blipFill>
        </p:spPr>
      </p:sp>
      <p:sp>
        <p:nvSpPr>
          <p:cNvPr id="79" name="Freeform 79"/>
          <p:cNvSpPr/>
          <p:nvPr/>
        </p:nvSpPr>
        <p:spPr>
          <a:xfrm>
            <a:off x="14548680" y="2539620"/>
            <a:ext cx="239760" cy="89100"/>
          </a:xfrm>
          <a:custGeom>
            <a:avLst/>
            <a:gdLst/>
            <a:ahLst/>
            <a:cxnLst/>
            <a:rect l="l" t="t" r="r" b="b"/>
            <a:pathLst>
              <a:path w="239760" h="89100">
                <a:moveTo>
                  <a:pt x="0" y="0"/>
                </a:moveTo>
                <a:lnTo>
                  <a:pt x="239760" y="0"/>
                </a:lnTo>
                <a:lnTo>
                  <a:pt x="239760" y="89100"/>
                </a:lnTo>
                <a:lnTo>
                  <a:pt x="0" y="89100"/>
                </a:lnTo>
                <a:lnTo>
                  <a:pt x="0" y="0"/>
                </a:lnTo>
                <a:close/>
              </a:path>
            </a:pathLst>
          </a:custGeom>
          <a:blipFill>
            <a:blip r:embed="rId152">
              <a:extLst>
                <a:ext uri="{96DAC541-7B7A-43D3-8B79-37D633B846F1}">
                  <asvg:svgBlip xmlns:asvg="http://schemas.microsoft.com/office/drawing/2016/SVG/main" r:embed="rId153"/>
                </a:ext>
              </a:extLst>
            </a:blip>
            <a:stretch>
              <a:fillRect/>
            </a:stretch>
          </a:blipFill>
        </p:spPr>
      </p:sp>
      <p:sp>
        <p:nvSpPr>
          <p:cNvPr id="80" name="Freeform 80"/>
          <p:cNvSpPr/>
          <p:nvPr/>
        </p:nvSpPr>
        <p:spPr>
          <a:xfrm>
            <a:off x="14300820" y="9005580"/>
            <a:ext cx="190080" cy="61560"/>
          </a:xfrm>
          <a:custGeom>
            <a:avLst/>
            <a:gdLst/>
            <a:ahLst/>
            <a:cxnLst/>
            <a:rect l="l" t="t" r="r" b="b"/>
            <a:pathLst>
              <a:path w="190080" h="61560">
                <a:moveTo>
                  <a:pt x="0" y="0"/>
                </a:moveTo>
                <a:lnTo>
                  <a:pt x="190080" y="0"/>
                </a:lnTo>
                <a:lnTo>
                  <a:pt x="190080" y="61560"/>
                </a:lnTo>
                <a:lnTo>
                  <a:pt x="0" y="61560"/>
                </a:lnTo>
                <a:lnTo>
                  <a:pt x="0" y="0"/>
                </a:lnTo>
                <a:close/>
              </a:path>
            </a:pathLst>
          </a:custGeom>
          <a:blipFill>
            <a:blip r:embed="rId154">
              <a:extLst>
                <a:ext uri="{96DAC541-7B7A-43D3-8B79-37D633B846F1}">
                  <asvg:svgBlip xmlns:asvg="http://schemas.microsoft.com/office/drawing/2016/SVG/main" r:embed="rId155"/>
                </a:ext>
              </a:extLst>
            </a:blip>
            <a:stretch>
              <a:fillRect/>
            </a:stretch>
          </a:blipFill>
        </p:spPr>
      </p:sp>
      <p:sp>
        <p:nvSpPr>
          <p:cNvPr id="81" name="Freeform 81"/>
          <p:cNvSpPr/>
          <p:nvPr/>
        </p:nvSpPr>
        <p:spPr>
          <a:xfrm>
            <a:off x="14300820" y="8613540"/>
            <a:ext cx="170100" cy="64800"/>
          </a:xfrm>
          <a:custGeom>
            <a:avLst/>
            <a:gdLst/>
            <a:ahLst/>
            <a:cxnLst/>
            <a:rect l="l" t="t" r="r" b="b"/>
            <a:pathLst>
              <a:path w="170100" h="64800">
                <a:moveTo>
                  <a:pt x="0" y="0"/>
                </a:moveTo>
                <a:lnTo>
                  <a:pt x="170100" y="0"/>
                </a:lnTo>
                <a:lnTo>
                  <a:pt x="170100" y="64800"/>
                </a:lnTo>
                <a:lnTo>
                  <a:pt x="0" y="64800"/>
                </a:lnTo>
                <a:lnTo>
                  <a:pt x="0" y="0"/>
                </a:lnTo>
                <a:close/>
              </a:path>
            </a:pathLst>
          </a:custGeom>
          <a:blipFill>
            <a:blip r:embed="rId156">
              <a:extLst>
                <a:ext uri="{96DAC541-7B7A-43D3-8B79-37D633B846F1}">
                  <asvg:svgBlip xmlns:asvg="http://schemas.microsoft.com/office/drawing/2016/SVG/main" r:embed="rId157"/>
                </a:ext>
              </a:extLst>
            </a:blip>
            <a:stretch>
              <a:fillRect/>
            </a:stretch>
          </a:blipFill>
        </p:spPr>
      </p:sp>
      <p:sp>
        <p:nvSpPr>
          <p:cNvPr id="82" name="Freeform 82"/>
          <p:cNvSpPr/>
          <p:nvPr/>
        </p:nvSpPr>
        <p:spPr>
          <a:xfrm>
            <a:off x="14300820" y="8874900"/>
            <a:ext cx="131220" cy="64260"/>
          </a:xfrm>
          <a:custGeom>
            <a:avLst/>
            <a:gdLst/>
            <a:ahLst/>
            <a:cxnLst/>
            <a:rect l="l" t="t" r="r" b="b"/>
            <a:pathLst>
              <a:path w="131220" h="64260">
                <a:moveTo>
                  <a:pt x="0" y="0"/>
                </a:moveTo>
                <a:lnTo>
                  <a:pt x="131220" y="0"/>
                </a:lnTo>
                <a:lnTo>
                  <a:pt x="131220" y="64260"/>
                </a:lnTo>
                <a:lnTo>
                  <a:pt x="0" y="64260"/>
                </a:lnTo>
                <a:lnTo>
                  <a:pt x="0" y="0"/>
                </a:lnTo>
                <a:close/>
              </a:path>
            </a:pathLst>
          </a:custGeom>
          <a:blipFill>
            <a:blip r:embed="rId158">
              <a:extLst>
                <a:ext uri="{96DAC541-7B7A-43D3-8B79-37D633B846F1}">
                  <asvg:svgBlip xmlns:asvg="http://schemas.microsoft.com/office/drawing/2016/SVG/main" r:embed="rId159"/>
                </a:ext>
              </a:extLst>
            </a:blip>
            <a:stretch>
              <a:fillRect/>
            </a:stretch>
          </a:blipFill>
        </p:spPr>
      </p:sp>
      <p:sp>
        <p:nvSpPr>
          <p:cNvPr id="83" name="Freeform 83"/>
          <p:cNvSpPr/>
          <p:nvPr/>
        </p:nvSpPr>
        <p:spPr>
          <a:xfrm>
            <a:off x="14301360" y="8743680"/>
            <a:ext cx="126900" cy="64800"/>
          </a:xfrm>
          <a:custGeom>
            <a:avLst/>
            <a:gdLst/>
            <a:ahLst/>
            <a:cxnLst/>
            <a:rect l="l" t="t" r="r" b="b"/>
            <a:pathLst>
              <a:path w="126900" h="64800">
                <a:moveTo>
                  <a:pt x="0" y="0"/>
                </a:moveTo>
                <a:lnTo>
                  <a:pt x="126900" y="0"/>
                </a:lnTo>
                <a:lnTo>
                  <a:pt x="126900" y="64800"/>
                </a:lnTo>
                <a:lnTo>
                  <a:pt x="0" y="64800"/>
                </a:lnTo>
                <a:lnTo>
                  <a:pt x="0" y="0"/>
                </a:lnTo>
                <a:close/>
              </a:path>
            </a:pathLst>
          </a:custGeom>
          <a:blipFill>
            <a:blip r:embed="rId160">
              <a:extLst>
                <a:ext uri="{96DAC541-7B7A-43D3-8B79-37D633B846F1}">
                  <asvg:svgBlip xmlns:asvg="http://schemas.microsoft.com/office/drawing/2016/SVG/main" r:embed="rId161"/>
                </a:ext>
              </a:extLst>
            </a:blip>
            <a:stretch>
              <a:fillRect/>
            </a:stretch>
          </a:blipFill>
        </p:spPr>
      </p:sp>
      <p:sp>
        <p:nvSpPr>
          <p:cNvPr id="84" name="Freeform 84"/>
          <p:cNvSpPr/>
          <p:nvPr/>
        </p:nvSpPr>
        <p:spPr>
          <a:xfrm>
            <a:off x="12158100" y="4038660"/>
            <a:ext cx="864540" cy="322380"/>
          </a:xfrm>
          <a:custGeom>
            <a:avLst/>
            <a:gdLst/>
            <a:ahLst/>
            <a:cxnLst/>
            <a:rect l="l" t="t" r="r" b="b"/>
            <a:pathLst>
              <a:path w="864540" h="322380">
                <a:moveTo>
                  <a:pt x="0" y="0"/>
                </a:moveTo>
                <a:lnTo>
                  <a:pt x="864540" y="0"/>
                </a:lnTo>
                <a:lnTo>
                  <a:pt x="864540" y="322380"/>
                </a:lnTo>
                <a:lnTo>
                  <a:pt x="0" y="322380"/>
                </a:lnTo>
                <a:lnTo>
                  <a:pt x="0" y="0"/>
                </a:lnTo>
                <a:close/>
              </a:path>
            </a:pathLst>
          </a:custGeom>
          <a:blipFill>
            <a:blip r:embed="rId162">
              <a:extLst>
                <a:ext uri="{96DAC541-7B7A-43D3-8B79-37D633B846F1}">
                  <asvg:svgBlip xmlns:asvg="http://schemas.microsoft.com/office/drawing/2016/SVG/main" r:embed="rId163"/>
                </a:ext>
              </a:extLst>
            </a:blip>
            <a:stretch>
              <a:fillRect/>
            </a:stretch>
          </a:blipFill>
        </p:spPr>
      </p:sp>
      <p:sp>
        <p:nvSpPr>
          <p:cNvPr id="85" name="Freeform 85"/>
          <p:cNvSpPr/>
          <p:nvPr/>
        </p:nvSpPr>
        <p:spPr>
          <a:xfrm>
            <a:off x="12130560" y="4252500"/>
            <a:ext cx="918000" cy="372060"/>
          </a:xfrm>
          <a:custGeom>
            <a:avLst/>
            <a:gdLst/>
            <a:ahLst/>
            <a:cxnLst/>
            <a:rect l="l" t="t" r="r" b="b"/>
            <a:pathLst>
              <a:path w="918000" h="372060">
                <a:moveTo>
                  <a:pt x="0" y="0"/>
                </a:moveTo>
                <a:lnTo>
                  <a:pt x="918000" y="0"/>
                </a:lnTo>
                <a:lnTo>
                  <a:pt x="918000" y="372060"/>
                </a:lnTo>
                <a:lnTo>
                  <a:pt x="0" y="372060"/>
                </a:lnTo>
                <a:lnTo>
                  <a:pt x="0" y="0"/>
                </a:lnTo>
                <a:close/>
              </a:path>
            </a:pathLst>
          </a:custGeom>
          <a:blipFill>
            <a:blip r:embed="rId164">
              <a:extLst>
                <a:ext uri="{96DAC541-7B7A-43D3-8B79-37D633B846F1}">
                  <asvg:svgBlip xmlns:asvg="http://schemas.microsoft.com/office/drawing/2016/SVG/main" r:embed="rId165"/>
                </a:ext>
              </a:extLst>
            </a:blip>
            <a:stretch>
              <a:fillRect/>
            </a:stretch>
          </a:blipFill>
        </p:spPr>
      </p:sp>
      <p:sp>
        <p:nvSpPr>
          <p:cNvPr id="86" name="Freeform 86"/>
          <p:cNvSpPr/>
          <p:nvPr/>
        </p:nvSpPr>
        <p:spPr>
          <a:xfrm>
            <a:off x="12383820" y="3849120"/>
            <a:ext cx="409860" cy="154980"/>
          </a:xfrm>
          <a:custGeom>
            <a:avLst/>
            <a:gdLst/>
            <a:ahLst/>
            <a:cxnLst/>
            <a:rect l="l" t="t" r="r" b="b"/>
            <a:pathLst>
              <a:path w="409860" h="154980">
                <a:moveTo>
                  <a:pt x="0" y="0"/>
                </a:moveTo>
                <a:lnTo>
                  <a:pt x="409860" y="0"/>
                </a:lnTo>
                <a:lnTo>
                  <a:pt x="409860" y="154980"/>
                </a:lnTo>
                <a:lnTo>
                  <a:pt x="0" y="154980"/>
                </a:lnTo>
                <a:lnTo>
                  <a:pt x="0" y="0"/>
                </a:lnTo>
                <a:close/>
              </a:path>
            </a:pathLst>
          </a:custGeom>
          <a:blipFill>
            <a:blip r:embed="rId166">
              <a:extLst>
                <a:ext uri="{96DAC541-7B7A-43D3-8B79-37D633B846F1}">
                  <asvg:svgBlip xmlns:asvg="http://schemas.microsoft.com/office/drawing/2016/SVG/main" r:embed="rId167"/>
                </a:ext>
              </a:extLst>
            </a:blip>
            <a:stretch>
              <a:fillRect/>
            </a:stretch>
          </a:blipFill>
        </p:spPr>
      </p:sp>
      <p:sp>
        <p:nvSpPr>
          <p:cNvPr id="87" name="Freeform 87"/>
          <p:cNvSpPr/>
          <p:nvPr/>
        </p:nvSpPr>
        <p:spPr>
          <a:xfrm>
            <a:off x="12529620" y="4433400"/>
            <a:ext cx="119340" cy="61020"/>
          </a:xfrm>
          <a:custGeom>
            <a:avLst/>
            <a:gdLst/>
            <a:ahLst/>
            <a:cxnLst/>
            <a:rect l="l" t="t" r="r" b="b"/>
            <a:pathLst>
              <a:path w="119340" h="61020">
                <a:moveTo>
                  <a:pt x="0" y="0"/>
                </a:moveTo>
                <a:lnTo>
                  <a:pt x="119340" y="0"/>
                </a:lnTo>
                <a:lnTo>
                  <a:pt x="119340" y="61020"/>
                </a:lnTo>
                <a:lnTo>
                  <a:pt x="0" y="61020"/>
                </a:lnTo>
                <a:lnTo>
                  <a:pt x="0" y="0"/>
                </a:lnTo>
                <a:close/>
              </a:path>
            </a:pathLst>
          </a:custGeom>
          <a:blipFill>
            <a:blip r:embed="rId168">
              <a:extLst>
                <a:ext uri="{96DAC541-7B7A-43D3-8B79-37D633B846F1}">
                  <asvg:svgBlip xmlns:asvg="http://schemas.microsoft.com/office/drawing/2016/SVG/main" r:embed="rId169"/>
                </a:ext>
              </a:extLst>
            </a:blip>
            <a:stretch>
              <a:fillRect/>
            </a:stretch>
          </a:blipFill>
        </p:spPr>
      </p:sp>
      <p:sp>
        <p:nvSpPr>
          <p:cNvPr id="88" name="Freeform 88"/>
          <p:cNvSpPr/>
          <p:nvPr/>
        </p:nvSpPr>
        <p:spPr>
          <a:xfrm>
            <a:off x="12529620" y="4312440"/>
            <a:ext cx="119340" cy="59940"/>
          </a:xfrm>
          <a:custGeom>
            <a:avLst/>
            <a:gdLst/>
            <a:ahLst/>
            <a:cxnLst/>
            <a:rect l="l" t="t" r="r" b="b"/>
            <a:pathLst>
              <a:path w="119340" h="59940">
                <a:moveTo>
                  <a:pt x="0" y="0"/>
                </a:moveTo>
                <a:lnTo>
                  <a:pt x="119340" y="0"/>
                </a:lnTo>
                <a:lnTo>
                  <a:pt x="119340" y="59940"/>
                </a:lnTo>
                <a:lnTo>
                  <a:pt x="0" y="59940"/>
                </a:lnTo>
                <a:lnTo>
                  <a:pt x="0" y="0"/>
                </a:lnTo>
                <a:close/>
              </a:path>
            </a:pathLst>
          </a:custGeom>
          <a:blipFill>
            <a:blip r:embed="rId170">
              <a:extLst>
                <a:ext uri="{96DAC541-7B7A-43D3-8B79-37D633B846F1}">
                  <asvg:svgBlip xmlns:asvg="http://schemas.microsoft.com/office/drawing/2016/SVG/main" r:embed="rId171"/>
                </a:ext>
              </a:extLst>
            </a:blip>
            <a:stretch>
              <a:fillRect/>
            </a:stretch>
          </a:blipFill>
        </p:spPr>
      </p:sp>
      <p:sp>
        <p:nvSpPr>
          <p:cNvPr id="89" name="Freeform 89"/>
          <p:cNvSpPr/>
          <p:nvPr/>
        </p:nvSpPr>
        <p:spPr>
          <a:xfrm>
            <a:off x="10512720" y="2285280"/>
            <a:ext cx="377460" cy="378540"/>
          </a:xfrm>
          <a:custGeom>
            <a:avLst/>
            <a:gdLst/>
            <a:ahLst/>
            <a:cxnLst/>
            <a:rect l="l" t="t" r="r" b="b"/>
            <a:pathLst>
              <a:path w="377460" h="378540">
                <a:moveTo>
                  <a:pt x="0" y="0"/>
                </a:moveTo>
                <a:lnTo>
                  <a:pt x="377460" y="0"/>
                </a:lnTo>
                <a:lnTo>
                  <a:pt x="377460" y="378540"/>
                </a:lnTo>
                <a:lnTo>
                  <a:pt x="0" y="378540"/>
                </a:lnTo>
                <a:lnTo>
                  <a:pt x="0" y="0"/>
                </a:lnTo>
                <a:close/>
              </a:path>
            </a:pathLst>
          </a:custGeom>
          <a:blipFill>
            <a:blip r:embed="rId172">
              <a:extLst>
                <a:ext uri="{96DAC541-7B7A-43D3-8B79-37D633B846F1}">
                  <asvg:svgBlip xmlns:asvg="http://schemas.microsoft.com/office/drawing/2016/SVG/main" r:embed="rId173"/>
                </a:ext>
              </a:extLst>
            </a:blip>
            <a:stretch>
              <a:fillRect/>
            </a:stretch>
          </a:blipFill>
        </p:spPr>
      </p:sp>
      <p:sp>
        <p:nvSpPr>
          <p:cNvPr id="90" name="Freeform 90"/>
          <p:cNvSpPr/>
          <p:nvPr/>
        </p:nvSpPr>
        <p:spPr>
          <a:xfrm>
            <a:off x="12324420" y="8247960"/>
            <a:ext cx="523800" cy="628560"/>
          </a:xfrm>
          <a:custGeom>
            <a:avLst/>
            <a:gdLst/>
            <a:ahLst/>
            <a:cxnLst/>
            <a:rect l="l" t="t" r="r" b="b"/>
            <a:pathLst>
              <a:path w="523800" h="628560">
                <a:moveTo>
                  <a:pt x="0" y="0"/>
                </a:moveTo>
                <a:lnTo>
                  <a:pt x="523800" y="0"/>
                </a:lnTo>
                <a:lnTo>
                  <a:pt x="523800" y="628560"/>
                </a:lnTo>
                <a:lnTo>
                  <a:pt x="0" y="628560"/>
                </a:lnTo>
                <a:lnTo>
                  <a:pt x="0" y="0"/>
                </a:lnTo>
                <a:close/>
              </a:path>
            </a:pathLst>
          </a:custGeom>
          <a:blipFill>
            <a:blip r:embed="rId174">
              <a:extLst>
                <a:ext uri="{96DAC541-7B7A-43D3-8B79-37D633B846F1}">
                  <asvg:svgBlip xmlns:asvg="http://schemas.microsoft.com/office/drawing/2016/SVG/main" r:embed="rId175"/>
                </a:ext>
              </a:extLst>
            </a:blip>
            <a:stretch>
              <a:fillRect/>
            </a:stretch>
          </a:blipFill>
        </p:spPr>
      </p:sp>
      <p:sp>
        <p:nvSpPr>
          <p:cNvPr id="91" name="Freeform 91"/>
          <p:cNvSpPr/>
          <p:nvPr/>
        </p:nvSpPr>
        <p:spPr>
          <a:xfrm>
            <a:off x="12182400" y="8028720"/>
            <a:ext cx="808920" cy="429840"/>
          </a:xfrm>
          <a:custGeom>
            <a:avLst/>
            <a:gdLst/>
            <a:ahLst/>
            <a:cxnLst/>
            <a:rect l="l" t="t" r="r" b="b"/>
            <a:pathLst>
              <a:path w="808920" h="429840">
                <a:moveTo>
                  <a:pt x="0" y="0"/>
                </a:moveTo>
                <a:lnTo>
                  <a:pt x="808920" y="0"/>
                </a:lnTo>
                <a:lnTo>
                  <a:pt x="808920" y="429840"/>
                </a:lnTo>
                <a:lnTo>
                  <a:pt x="0" y="429840"/>
                </a:lnTo>
                <a:lnTo>
                  <a:pt x="0" y="0"/>
                </a:lnTo>
                <a:close/>
              </a:path>
            </a:pathLst>
          </a:custGeom>
          <a:blipFill>
            <a:blip r:embed="rId176">
              <a:extLst>
                <a:ext uri="{96DAC541-7B7A-43D3-8B79-37D633B846F1}">
                  <asvg:svgBlip xmlns:asvg="http://schemas.microsoft.com/office/drawing/2016/SVG/main" r:embed="rId177"/>
                </a:ext>
              </a:extLst>
            </a:blip>
            <a:stretch>
              <a:fillRect/>
            </a:stretch>
          </a:blipFill>
        </p:spPr>
      </p:sp>
      <p:sp>
        <p:nvSpPr>
          <p:cNvPr id="92" name="Freeform 92"/>
          <p:cNvSpPr/>
          <p:nvPr/>
        </p:nvSpPr>
        <p:spPr>
          <a:xfrm>
            <a:off x="16324740" y="4311360"/>
            <a:ext cx="601560" cy="82620"/>
          </a:xfrm>
          <a:custGeom>
            <a:avLst/>
            <a:gdLst/>
            <a:ahLst/>
            <a:cxnLst/>
            <a:rect l="l" t="t" r="r" b="b"/>
            <a:pathLst>
              <a:path w="601560" h="82620">
                <a:moveTo>
                  <a:pt x="0" y="0"/>
                </a:moveTo>
                <a:lnTo>
                  <a:pt x="601560" y="0"/>
                </a:lnTo>
                <a:lnTo>
                  <a:pt x="601560" y="82620"/>
                </a:lnTo>
                <a:lnTo>
                  <a:pt x="0" y="82620"/>
                </a:lnTo>
                <a:lnTo>
                  <a:pt x="0" y="0"/>
                </a:lnTo>
                <a:close/>
              </a:path>
            </a:pathLst>
          </a:custGeom>
          <a:blipFill>
            <a:blip r:embed="rId178">
              <a:extLst>
                <a:ext uri="{96DAC541-7B7A-43D3-8B79-37D633B846F1}">
                  <asvg:svgBlip xmlns:asvg="http://schemas.microsoft.com/office/drawing/2016/SVG/main" r:embed="rId179"/>
                </a:ext>
              </a:extLst>
            </a:blip>
            <a:stretch>
              <a:fillRect/>
            </a:stretch>
          </a:blipFill>
        </p:spPr>
      </p:sp>
      <p:sp>
        <p:nvSpPr>
          <p:cNvPr id="93" name="Freeform 93"/>
          <p:cNvSpPr/>
          <p:nvPr/>
        </p:nvSpPr>
        <p:spPr>
          <a:xfrm>
            <a:off x="16325280" y="4143420"/>
            <a:ext cx="601020" cy="82620"/>
          </a:xfrm>
          <a:custGeom>
            <a:avLst/>
            <a:gdLst/>
            <a:ahLst/>
            <a:cxnLst/>
            <a:rect l="l" t="t" r="r" b="b"/>
            <a:pathLst>
              <a:path w="601020" h="82620">
                <a:moveTo>
                  <a:pt x="0" y="0"/>
                </a:moveTo>
                <a:lnTo>
                  <a:pt x="601020" y="0"/>
                </a:lnTo>
                <a:lnTo>
                  <a:pt x="601020" y="82620"/>
                </a:lnTo>
                <a:lnTo>
                  <a:pt x="0" y="82620"/>
                </a:lnTo>
                <a:lnTo>
                  <a:pt x="0" y="0"/>
                </a:lnTo>
                <a:close/>
              </a:path>
            </a:pathLst>
          </a:custGeom>
          <a:blipFill>
            <a:blip r:embed="rId180">
              <a:extLst>
                <a:ext uri="{96DAC541-7B7A-43D3-8B79-37D633B846F1}">
                  <asvg:svgBlip xmlns:asvg="http://schemas.microsoft.com/office/drawing/2016/SVG/main" r:embed="rId181"/>
                </a:ext>
              </a:extLst>
            </a:blip>
            <a:stretch>
              <a:fillRect/>
            </a:stretch>
          </a:blipFill>
        </p:spPr>
      </p:sp>
      <p:sp>
        <p:nvSpPr>
          <p:cNvPr id="94" name="Freeform 94"/>
          <p:cNvSpPr/>
          <p:nvPr/>
        </p:nvSpPr>
        <p:spPr>
          <a:xfrm>
            <a:off x="16325280" y="4479840"/>
            <a:ext cx="601020" cy="82620"/>
          </a:xfrm>
          <a:custGeom>
            <a:avLst/>
            <a:gdLst/>
            <a:ahLst/>
            <a:cxnLst/>
            <a:rect l="l" t="t" r="r" b="b"/>
            <a:pathLst>
              <a:path w="601020" h="82620">
                <a:moveTo>
                  <a:pt x="0" y="0"/>
                </a:moveTo>
                <a:lnTo>
                  <a:pt x="601020" y="0"/>
                </a:lnTo>
                <a:lnTo>
                  <a:pt x="601020" y="82620"/>
                </a:lnTo>
                <a:lnTo>
                  <a:pt x="0" y="82620"/>
                </a:lnTo>
                <a:lnTo>
                  <a:pt x="0" y="0"/>
                </a:lnTo>
                <a:close/>
              </a:path>
            </a:pathLst>
          </a:custGeom>
          <a:blipFill>
            <a:blip r:embed="rId182">
              <a:extLst>
                <a:ext uri="{96DAC541-7B7A-43D3-8B79-37D633B846F1}">
                  <asvg:svgBlip xmlns:asvg="http://schemas.microsoft.com/office/drawing/2016/SVG/main" r:embed="rId183"/>
                </a:ext>
              </a:extLst>
            </a:blip>
            <a:stretch>
              <a:fillRect/>
            </a:stretch>
          </a:blipFill>
        </p:spPr>
      </p:sp>
      <p:sp>
        <p:nvSpPr>
          <p:cNvPr id="95" name="Freeform 95"/>
          <p:cNvSpPr/>
          <p:nvPr/>
        </p:nvSpPr>
        <p:spPr>
          <a:xfrm>
            <a:off x="16325280" y="4663980"/>
            <a:ext cx="365040" cy="82620"/>
          </a:xfrm>
          <a:custGeom>
            <a:avLst/>
            <a:gdLst/>
            <a:ahLst/>
            <a:cxnLst/>
            <a:rect l="l" t="t" r="r" b="b"/>
            <a:pathLst>
              <a:path w="365040" h="82620">
                <a:moveTo>
                  <a:pt x="0" y="0"/>
                </a:moveTo>
                <a:lnTo>
                  <a:pt x="365040" y="0"/>
                </a:lnTo>
                <a:lnTo>
                  <a:pt x="365040" y="82620"/>
                </a:lnTo>
                <a:lnTo>
                  <a:pt x="0" y="82620"/>
                </a:lnTo>
                <a:lnTo>
                  <a:pt x="0" y="0"/>
                </a:lnTo>
                <a:close/>
              </a:path>
            </a:pathLst>
          </a:custGeom>
          <a:blipFill>
            <a:blip r:embed="rId184">
              <a:extLst>
                <a:ext uri="{96DAC541-7B7A-43D3-8B79-37D633B846F1}">
                  <asvg:svgBlip xmlns:asvg="http://schemas.microsoft.com/office/drawing/2016/SVG/main" r:embed="rId185"/>
                </a:ext>
              </a:extLst>
            </a:blip>
            <a:stretch>
              <a:fillRect/>
            </a:stretch>
          </a:blipFill>
        </p:spPr>
      </p:sp>
      <p:sp>
        <p:nvSpPr>
          <p:cNvPr id="96" name="Freeform 96"/>
          <p:cNvSpPr/>
          <p:nvPr/>
        </p:nvSpPr>
        <p:spPr>
          <a:xfrm>
            <a:off x="16325280" y="4822200"/>
            <a:ext cx="328320" cy="82080"/>
          </a:xfrm>
          <a:custGeom>
            <a:avLst/>
            <a:gdLst/>
            <a:ahLst/>
            <a:cxnLst/>
            <a:rect l="l" t="t" r="r" b="b"/>
            <a:pathLst>
              <a:path w="328320" h="82080">
                <a:moveTo>
                  <a:pt x="0" y="0"/>
                </a:moveTo>
                <a:lnTo>
                  <a:pt x="328320" y="0"/>
                </a:lnTo>
                <a:lnTo>
                  <a:pt x="328320" y="82080"/>
                </a:lnTo>
                <a:lnTo>
                  <a:pt x="0" y="82080"/>
                </a:lnTo>
                <a:lnTo>
                  <a:pt x="0" y="0"/>
                </a:lnTo>
                <a:close/>
              </a:path>
            </a:pathLst>
          </a:custGeom>
          <a:blipFill>
            <a:blip r:embed="rId186">
              <a:extLst>
                <a:ext uri="{96DAC541-7B7A-43D3-8B79-37D633B846F1}">
                  <asvg:svgBlip xmlns:asvg="http://schemas.microsoft.com/office/drawing/2016/SVG/main" r:embed="rId187"/>
                </a:ext>
              </a:extLst>
            </a:blip>
            <a:stretch>
              <a:fillRect/>
            </a:stretch>
          </a:blipFill>
        </p:spPr>
      </p:sp>
      <p:sp>
        <p:nvSpPr>
          <p:cNvPr id="97" name="Freeform 97"/>
          <p:cNvSpPr/>
          <p:nvPr/>
        </p:nvSpPr>
        <p:spPr>
          <a:xfrm>
            <a:off x="16982460" y="4281660"/>
            <a:ext cx="139860" cy="142020"/>
          </a:xfrm>
          <a:custGeom>
            <a:avLst/>
            <a:gdLst/>
            <a:ahLst/>
            <a:cxnLst/>
            <a:rect l="l" t="t" r="r" b="b"/>
            <a:pathLst>
              <a:path w="139860" h="142020">
                <a:moveTo>
                  <a:pt x="0" y="0"/>
                </a:moveTo>
                <a:lnTo>
                  <a:pt x="139860" y="0"/>
                </a:lnTo>
                <a:lnTo>
                  <a:pt x="139860" y="142020"/>
                </a:lnTo>
                <a:lnTo>
                  <a:pt x="0" y="142020"/>
                </a:lnTo>
                <a:lnTo>
                  <a:pt x="0" y="0"/>
                </a:lnTo>
                <a:close/>
              </a:path>
            </a:pathLst>
          </a:custGeom>
          <a:blipFill>
            <a:blip r:embed="rId188">
              <a:extLst>
                <a:ext uri="{96DAC541-7B7A-43D3-8B79-37D633B846F1}">
                  <asvg:svgBlip xmlns:asvg="http://schemas.microsoft.com/office/drawing/2016/SVG/main" r:embed="rId189"/>
                </a:ext>
              </a:extLst>
            </a:blip>
            <a:stretch>
              <a:fillRect/>
            </a:stretch>
          </a:blipFill>
        </p:spPr>
      </p:sp>
      <p:sp>
        <p:nvSpPr>
          <p:cNvPr id="98" name="Freeform 98"/>
          <p:cNvSpPr/>
          <p:nvPr/>
        </p:nvSpPr>
        <p:spPr>
          <a:xfrm>
            <a:off x="16982460" y="4450140"/>
            <a:ext cx="139860" cy="141480"/>
          </a:xfrm>
          <a:custGeom>
            <a:avLst/>
            <a:gdLst/>
            <a:ahLst/>
            <a:cxnLst/>
            <a:rect l="l" t="t" r="r" b="b"/>
            <a:pathLst>
              <a:path w="139860" h="141480">
                <a:moveTo>
                  <a:pt x="0" y="0"/>
                </a:moveTo>
                <a:lnTo>
                  <a:pt x="139860" y="0"/>
                </a:lnTo>
                <a:lnTo>
                  <a:pt x="139860" y="141480"/>
                </a:lnTo>
                <a:lnTo>
                  <a:pt x="0" y="141480"/>
                </a:lnTo>
                <a:lnTo>
                  <a:pt x="0" y="0"/>
                </a:lnTo>
                <a:close/>
              </a:path>
            </a:pathLst>
          </a:custGeom>
          <a:blipFill>
            <a:blip r:embed="rId190">
              <a:extLst>
                <a:ext uri="{96DAC541-7B7A-43D3-8B79-37D633B846F1}">
                  <asvg:svgBlip xmlns:asvg="http://schemas.microsoft.com/office/drawing/2016/SVG/main" r:embed="rId191"/>
                </a:ext>
              </a:extLst>
            </a:blip>
            <a:stretch>
              <a:fillRect/>
            </a:stretch>
          </a:blipFill>
        </p:spPr>
      </p:sp>
      <p:sp>
        <p:nvSpPr>
          <p:cNvPr id="99" name="Freeform 99"/>
          <p:cNvSpPr/>
          <p:nvPr/>
        </p:nvSpPr>
        <p:spPr>
          <a:xfrm>
            <a:off x="16992720" y="4113180"/>
            <a:ext cx="139860" cy="141480"/>
          </a:xfrm>
          <a:custGeom>
            <a:avLst/>
            <a:gdLst/>
            <a:ahLst/>
            <a:cxnLst/>
            <a:rect l="l" t="t" r="r" b="b"/>
            <a:pathLst>
              <a:path w="139860" h="141480">
                <a:moveTo>
                  <a:pt x="0" y="0"/>
                </a:moveTo>
                <a:lnTo>
                  <a:pt x="139860" y="0"/>
                </a:lnTo>
                <a:lnTo>
                  <a:pt x="139860" y="141480"/>
                </a:lnTo>
                <a:lnTo>
                  <a:pt x="0" y="141480"/>
                </a:lnTo>
                <a:lnTo>
                  <a:pt x="0" y="0"/>
                </a:lnTo>
                <a:close/>
              </a:path>
            </a:pathLst>
          </a:custGeom>
          <a:blipFill>
            <a:blip r:embed="rId192">
              <a:extLst>
                <a:ext uri="{96DAC541-7B7A-43D3-8B79-37D633B846F1}">
                  <asvg:svgBlip xmlns:asvg="http://schemas.microsoft.com/office/drawing/2016/SVG/main" r:embed="rId193"/>
                </a:ext>
              </a:extLst>
            </a:blip>
            <a:stretch>
              <a:fillRect/>
            </a:stretch>
          </a:blipFill>
        </p:spPr>
      </p:sp>
      <p:sp>
        <p:nvSpPr>
          <p:cNvPr id="100" name="Freeform 100"/>
          <p:cNvSpPr/>
          <p:nvPr/>
        </p:nvSpPr>
        <p:spPr>
          <a:xfrm>
            <a:off x="16858260" y="4811400"/>
            <a:ext cx="369360" cy="369360"/>
          </a:xfrm>
          <a:custGeom>
            <a:avLst/>
            <a:gdLst/>
            <a:ahLst/>
            <a:cxnLst/>
            <a:rect l="l" t="t" r="r" b="b"/>
            <a:pathLst>
              <a:path w="369360" h="369360">
                <a:moveTo>
                  <a:pt x="0" y="0"/>
                </a:moveTo>
                <a:lnTo>
                  <a:pt x="369360" y="0"/>
                </a:lnTo>
                <a:lnTo>
                  <a:pt x="369360" y="369360"/>
                </a:lnTo>
                <a:lnTo>
                  <a:pt x="0" y="369360"/>
                </a:lnTo>
                <a:lnTo>
                  <a:pt x="0" y="0"/>
                </a:lnTo>
                <a:close/>
              </a:path>
            </a:pathLst>
          </a:custGeom>
          <a:blipFill>
            <a:blip r:embed="rId194">
              <a:extLst>
                <a:ext uri="{96DAC541-7B7A-43D3-8B79-37D633B846F1}">
                  <asvg:svgBlip xmlns:asvg="http://schemas.microsoft.com/office/drawing/2016/SVG/main" r:embed="rId195"/>
                </a:ext>
              </a:extLst>
            </a:blip>
            <a:stretch>
              <a:fillRect/>
            </a:stretch>
          </a:blipFill>
        </p:spPr>
      </p:sp>
      <p:sp>
        <p:nvSpPr>
          <p:cNvPr id="101" name="Freeform 101"/>
          <p:cNvSpPr/>
          <p:nvPr/>
        </p:nvSpPr>
        <p:spPr>
          <a:xfrm>
            <a:off x="16648200" y="3755160"/>
            <a:ext cx="89100" cy="89100"/>
          </a:xfrm>
          <a:custGeom>
            <a:avLst/>
            <a:gdLst/>
            <a:ahLst/>
            <a:cxnLst/>
            <a:rect l="l" t="t" r="r" b="b"/>
            <a:pathLst>
              <a:path w="89100" h="89100">
                <a:moveTo>
                  <a:pt x="0" y="0"/>
                </a:moveTo>
                <a:lnTo>
                  <a:pt x="89100" y="0"/>
                </a:lnTo>
                <a:lnTo>
                  <a:pt x="89100" y="89100"/>
                </a:lnTo>
                <a:lnTo>
                  <a:pt x="0" y="89100"/>
                </a:lnTo>
                <a:lnTo>
                  <a:pt x="0" y="0"/>
                </a:lnTo>
                <a:close/>
              </a:path>
            </a:pathLst>
          </a:custGeom>
          <a:blipFill>
            <a:blip r:embed="rId196">
              <a:extLst>
                <a:ext uri="{96DAC541-7B7A-43D3-8B79-37D633B846F1}">
                  <asvg:svgBlip xmlns:asvg="http://schemas.microsoft.com/office/drawing/2016/SVG/main" r:embed="rId197"/>
                </a:ext>
              </a:extLst>
            </a:blip>
            <a:stretch>
              <a:fillRect/>
            </a:stretch>
          </a:blipFill>
        </p:spPr>
      </p:sp>
      <p:sp>
        <p:nvSpPr>
          <p:cNvPr id="102" name="Freeform 102"/>
          <p:cNvSpPr/>
          <p:nvPr/>
        </p:nvSpPr>
        <p:spPr>
          <a:xfrm>
            <a:off x="10119060" y="7994160"/>
            <a:ext cx="1000080" cy="999540"/>
          </a:xfrm>
          <a:custGeom>
            <a:avLst/>
            <a:gdLst/>
            <a:ahLst/>
            <a:cxnLst/>
            <a:rect l="l" t="t" r="r" b="b"/>
            <a:pathLst>
              <a:path w="1000080" h="999540">
                <a:moveTo>
                  <a:pt x="0" y="0"/>
                </a:moveTo>
                <a:lnTo>
                  <a:pt x="1000080" y="0"/>
                </a:lnTo>
                <a:lnTo>
                  <a:pt x="1000080" y="999540"/>
                </a:lnTo>
                <a:lnTo>
                  <a:pt x="0" y="999540"/>
                </a:lnTo>
                <a:lnTo>
                  <a:pt x="0" y="0"/>
                </a:lnTo>
                <a:close/>
              </a:path>
            </a:pathLst>
          </a:custGeom>
          <a:blipFill>
            <a:blip r:embed="rId198">
              <a:extLst>
                <a:ext uri="{96DAC541-7B7A-43D3-8B79-37D633B846F1}">
                  <asvg:svgBlip xmlns:asvg="http://schemas.microsoft.com/office/drawing/2016/SVG/main" r:embed="rId199"/>
                </a:ext>
              </a:extLst>
            </a:blip>
            <a:stretch>
              <a:fillRect/>
            </a:stretch>
          </a:blipFill>
        </p:spPr>
      </p:sp>
      <p:sp>
        <p:nvSpPr>
          <p:cNvPr id="103" name="Freeform 103"/>
          <p:cNvSpPr/>
          <p:nvPr/>
        </p:nvSpPr>
        <p:spPr>
          <a:xfrm>
            <a:off x="12426480" y="1736100"/>
            <a:ext cx="100980" cy="98280"/>
          </a:xfrm>
          <a:custGeom>
            <a:avLst/>
            <a:gdLst/>
            <a:ahLst/>
            <a:cxnLst/>
            <a:rect l="l" t="t" r="r" b="b"/>
            <a:pathLst>
              <a:path w="100980" h="98280">
                <a:moveTo>
                  <a:pt x="0" y="0"/>
                </a:moveTo>
                <a:lnTo>
                  <a:pt x="100980" y="0"/>
                </a:lnTo>
                <a:lnTo>
                  <a:pt x="100980" y="98280"/>
                </a:lnTo>
                <a:lnTo>
                  <a:pt x="0" y="98280"/>
                </a:lnTo>
                <a:lnTo>
                  <a:pt x="0" y="0"/>
                </a:lnTo>
                <a:close/>
              </a:path>
            </a:pathLst>
          </a:custGeom>
          <a:blipFill>
            <a:blip r:embed="rId200">
              <a:extLst>
                <a:ext uri="{96DAC541-7B7A-43D3-8B79-37D633B846F1}">
                  <asvg:svgBlip xmlns:asvg="http://schemas.microsoft.com/office/drawing/2016/SVG/main" r:embed="rId201"/>
                </a:ext>
              </a:extLst>
            </a:blip>
            <a:stretch>
              <a:fillRect/>
            </a:stretch>
          </a:blipFill>
        </p:spPr>
      </p:sp>
      <p:sp>
        <p:nvSpPr>
          <p:cNvPr id="104" name="Freeform 104"/>
          <p:cNvSpPr/>
          <p:nvPr/>
        </p:nvSpPr>
        <p:spPr>
          <a:xfrm>
            <a:off x="14648580" y="3851820"/>
            <a:ext cx="412560" cy="544860"/>
          </a:xfrm>
          <a:custGeom>
            <a:avLst/>
            <a:gdLst/>
            <a:ahLst/>
            <a:cxnLst/>
            <a:rect l="l" t="t" r="r" b="b"/>
            <a:pathLst>
              <a:path w="412560" h="544860">
                <a:moveTo>
                  <a:pt x="0" y="0"/>
                </a:moveTo>
                <a:lnTo>
                  <a:pt x="412560" y="0"/>
                </a:lnTo>
                <a:lnTo>
                  <a:pt x="412560" y="544860"/>
                </a:lnTo>
                <a:lnTo>
                  <a:pt x="0" y="544860"/>
                </a:lnTo>
                <a:lnTo>
                  <a:pt x="0" y="0"/>
                </a:lnTo>
                <a:close/>
              </a:path>
            </a:pathLst>
          </a:custGeom>
          <a:blipFill>
            <a:blip r:embed="rId202">
              <a:extLst>
                <a:ext uri="{96DAC541-7B7A-43D3-8B79-37D633B846F1}">
                  <asvg:svgBlip xmlns:asvg="http://schemas.microsoft.com/office/drawing/2016/SVG/main" r:embed="rId203"/>
                </a:ext>
              </a:extLst>
            </a:blip>
            <a:stretch>
              <a:fillRect/>
            </a:stretch>
          </a:blipFill>
        </p:spPr>
      </p:sp>
      <p:sp>
        <p:nvSpPr>
          <p:cNvPr id="105" name="Freeform 105"/>
          <p:cNvSpPr/>
          <p:nvPr/>
        </p:nvSpPr>
        <p:spPr>
          <a:xfrm>
            <a:off x="14859720" y="4301640"/>
            <a:ext cx="190620" cy="145260"/>
          </a:xfrm>
          <a:custGeom>
            <a:avLst/>
            <a:gdLst/>
            <a:ahLst/>
            <a:cxnLst/>
            <a:rect l="l" t="t" r="r" b="b"/>
            <a:pathLst>
              <a:path w="190620" h="145260">
                <a:moveTo>
                  <a:pt x="0" y="0"/>
                </a:moveTo>
                <a:lnTo>
                  <a:pt x="190620" y="0"/>
                </a:lnTo>
                <a:lnTo>
                  <a:pt x="190620" y="145260"/>
                </a:lnTo>
                <a:lnTo>
                  <a:pt x="0" y="145260"/>
                </a:lnTo>
                <a:lnTo>
                  <a:pt x="0" y="0"/>
                </a:lnTo>
                <a:close/>
              </a:path>
            </a:pathLst>
          </a:custGeom>
          <a:blipFill>
            <a:blip r:embed="rId204">
              <a:extLst>
                <a:ext uri="{96DAC541-7B7A-43D3-8B79-37D633B846F1}">
                  <asvg:svgBlip xmlns:asvg="http://schemas.microsoft.com/office/drawing/2016/SVG/main" r:embed="rId205"/>
                </a:ext>
              </a:extLst>
            </a:blip>
            <a:stretch>
              <a:fillRect/>
            </a:stretch>
          </a:blipFill>
        </p:spPr>
      </p:sp>
      <p:sp>
        <p:nvSpPr>
          <p:cNvPr id="106" name="Freeform 106"/>
          <p:cNvSpPr/>
          <p:nvPr/>
        </p:nvSpPr>
        <p:spPr>
          <a:xfrm>
            <a:off x="14406660" y="6193800"/>
            <a:ext cx="423900" cy="376380"/>
          </a:xfrm>
          <a:custGeom>
            <a:avLst/>
            <a:gdLst/>
            <a:ahLst/>
            <a:cxnLst/>
            <a:rect l="l" t="t" r="r" b="b"/>
            <a:pathLst>
              <a:path w="423900" h="376380">
                <a:moveTo>
                  <a:pt x="0" y="0"/>
                </a:moveTo>
                <a:lnTo>
                  <a:pt x="423900" y="0"/>
                </a:lnTo>
                <a:lnTo>
                  <a:pt x="423900" y="376380"/>
                </a:lnTo>
                <a:lnTo>
                  <a:pt x="0" y="376380"/>
                </a:lnTo>
                <a:lnTo>
                  <a:pt x="0" y="0"/>
                </a:lnTo>
                <a:close/>
              </a:path>
            </a:pathLst>
          </a:custGeom>
          <a:blipFill>
            <a:blip r:embed="rId206">
              <a:extLst>
                <a:ext uri="{96DAC541-7B7A-43D3-8B79-37D633B846F1}">
                  <asvg:svgBlip xmlns:asvg="http://schemas.microsoft.com/office/drawing/2016/SVG/main" r:embed="rId207"/>
                </a:ext>
              </a:extLst>
            </a:blip>
            <a:stretch>
              <a:fillRect/>
            </a:stretch>
          </a:blipFill>
        </p:spPr>
      </p:sp>
      <p:sp>
        <p:nvSpPr>
          <p:cNvPr id="107" name="Freeform 107"/>
          <p:cNvSpPr/>
          <p:nvPr/>
        </p:nvSpPr>
        <p:spPr>
          <a:xfrm>
            <a:off x="14582700" y="8572500"/>
            <a:ext cx="436860" cy="432000"/>
          </a:xfrm>
          <a:custGeom>
            <a:avLst/>
            <a:gdLst/>
            <a:ahLst/>
            <a:cxnLst/>
            <a:rect l="l" t="t" r="r" b="b"/>
            <a:pathLst>
              <a:path w="436860" h="432000">
                <a:moveTo>
                  <a:pt x="0" y="0"/>
                </a:moveTo>
                <a:lnTo>
                  <a:pt x="436860" y="0"/>
                </a:lnTo>
                <a:lnTo>
                  <a:pt x="436860" y="432000"/>
                </a:lnTo>
                <a:lnTo>
                  <a:pt x="0" y="432000"/>
                </a:lnTo>
                <a:lnTo>
                  <a:pt x="0" y="0"/>
                </a:lnTo>
                <a:close/>
              </a:path>
            </a:pathLst>
          </a:custGeom>
          <a:blipFill>
            <a:blip r:embed="rId208">
              <a:extLst>
                <a:ext uri="{96DAC541-7B7A-43D3-8B79-37D633B846F1}">
                  <asvg:svgBlip xmlns:asvg="http://schemas.microsoft.com/office/drawing/2016/SVG/main" r:embed="rId209"/>
                </a:ext>
              </a:extLst>
            </a:blip>
            <a:stretch>
              <a:fillRect/>
            </a:stretch>
          </a:blipFill>
        </p:spPr>
      </p:sp>
      <p:sp>
        <p:nvSpPr>
          <p:cNvPr id="108" name="Freeform 108"/>
          <p:cNvSpPr/>
          <p:nvPr/>
        </p:nvSpPr>
        <p:spPr>
          <a:xfrm>
            <a:off x="16824240" y="6435180"/>
            <a:ext cx="367200" cy="280800"/>
          </a:xfrm>
          <a:custGeom>
            <a:avLst/>
            <a:gdLst/>
            <a:ahLst/>
            <a:cxnLst/>
            <a:rect l="l" t="t" r="r" b="b"/>
            <a:pathLst>
              <a:path w="367200" h="280800">
                <a:moveTo>
                  <a:pt x="0" y="0"/>
                </a:moveTo>
                <a:lnTo>
                  <a:pt x="367200" y="0"/>
                </a:lnTo>
                <a:lnTo>
                  <a:pt x="367200" y="280800"/>
                </a:lnTo>
                <a:lnTo>
                  <a:pt x="0" y="280800"/>
                </a:lnTo>
                <a:lnTo>
                  <a:pt x="0" y="0"/>
                </a:lnTo>
                <a:close/>
              </a:path>
            </a:pathLst>
          </a:custGeom>
          <a:blipFill>
            <a:blip r:embed="rId210">
              <a:extLst>
                <a:ext uri="{96DAC541-7B7A-43D3-8B79-37D633B846F1}">
                  <asvg:svgBlip xmlns:asvg="http://schemas.microsoft.com/office/drawing/2016/SVG/main" r:embed="rId211"/>
                </a:ext>
              </a:extLst>
            </a:blip>
            <a:stretch>
              <a:fillRect/>
            </a:stretch>
          </a:blipFill>
        </p:spPr>
      </p:sp>
      <p:sp>
        <p:nvSpPr>
          <p:cNvPr id="109" name="Freeform 109"/>
          <p:cNvSpPr/>
          <p:nvPr/>
        </p:nvSpPr>
        <p:spPr>
          <a:xfrm>
            <a:off x="10353960" y="8249580"/>
            <a:ext cx="630180" cy="503280"/>
          </a:xfrm>
          <a:custGeom>
            <a:avLst/>
            <a:gdLst/>
            <a:ahLst/>
            <a:cxnLst/>
            <a:rect l="l" t="t" r="r" b="b"/>
            <a:pathLst>
              <a:path w="630180" h="503280">
                <a:moveTo>
                  <a:pt x="0" y="0"/>
                </a:moveTo>
                <a:lnTo>
                  <a:pt x="630180" y="0"/>
                </a:lnTo>
                <a:lnTo>
                  <a:pt x="630180" y="503280"/>
                </a:lnTo>
                <a:lnTo>
                  <a:pt x="0" y="503280"/>
                </a:lnTo>
                <a:lnTo>
                  <a:pt x="0" y="0"/>
                </a:lnTo>
                <a:close/>
              </a:path>
            </a:pathLst>
          </a:custGeom>
          <a:blipFill>
            <a:blip r:embed="rId212">
              <a:extLst>
                <a:ext uri="{96DAC541-7B7A-43D3-8B79-37D633B846F1}">
                  <asvg:svgBlip xmlns:asvg="http://schemas.microsoft.com/office/drawing/2016/SVG/main" r:embed="rId213"/>
                </a:ext>
              </a:extLst>
            </a:blip>
            <a:stretch>
              <a:fillRect/>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7">
            <a:extLst>
              <a:ext uri="{FF2B5EF4-FFF2-40B4-BE49-F238E27FC236}">
                <a16:creationId xmlns:a16="http://schemas.microsoft.com/office/drawing/2014/main" id="{D21F6705-546F-6C7D-8749-877F35B81B4C}"/>
              </a:ext>
            </a:extLst>
          </p:cNvPr>
          <p:cNvSpPr/>
          <p:nvPr/>
        </p:nvSpPr>
        <p:spPr>
          <a:xfrm>
            <a:off x="217620" y="215460"/>
            <a:ext cx="16923060" cy="228960"/>
          </a:xfrm>
          <a:custGeom>
            <a:avLst/>
            <a:gdLst/>
            <a:ahLst/>
            <a:cxnLst/>
            <a:rect l="l" t="t" r="r" b="b"/>
            <a:pathLst>
              <a:path w="16923060" h="228960">
                <a:moveTo>
                  <a:pt x="0" y="0"/>
                </a:moveTo>
                <a:lnTo>
                  <a:pt x="16923060" y="0"/>
                </a:lnTo>
                <a:lnTo>
                  <a:pt x="16923060" y="228960"/>
                </a:lnTo>
                <a:lnTo>
                  <a:pt x="0" y="2289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18">
            <a:extLst>
              <a:ext uri="{FF2B5EF4-FFF2-40B4-BE49-F238E27FC236}">
                <a16:creationId xmlns:a16="http://schemas.microsoft.com/office/drawing/2014/main" id="{061B14A8-F6E0-3E68-FBA6-5E06A271DDB0}"/>
              </a:ext>
            </a:extLst>
          </p:cNvPr>
          <p:cNvSpPr/>
          <p:nvPr/>
        </p:nvSpPr>
        <p:spPr>
          <a:xfrm>
            <a:off x="16568820" y="82620"/>
            <a:ext cx="1558440" cy="1200420"/>
          </a:xfrm>
          <a:custGeom>
            <a:avLst/>
            <a:gdLst/>
            <a:ahLst/>
            <a:cxnLst/>
            <a:rect l="l" t="t" r="r" b="b"/>
            <a:pathLst>
              <a:path w="1558440" h="1200420">
                <a:moveTo>
                  <a:pt x="0" y="0"/>
                </a:moveTo>
                <a:lnTo>
                  <a:pt x="1558440" y="0"/>
                </a:lnTo>
                <a:lnTo>
                  <a:pt x="1558440" y="1200420"/>
                </a:lnTo>
                <a:lnTo>
                  <a:pt x="0" y="1200420"/>
                </a:lnTo>
                <a:lnTo>
                  <a:pt x="0" y="0"/>
                </a:lnTo>
                <a:close/>
              </a:path>
            </a:pathLst>
          </a:custGeom>
          <a:blipFill>
            <a:blip r:embed="rId4" cstate="print">
              <a:extLst>
                <a:ext uri="{96DAC541-7B7A-43D3-8B79-37D633B846F1}">
                  <asvg:svgBlip xmlns:asvg="http://schemas.microsoft.com/office/drawing/2016/SVG/main" r:embed="rId5"/>
                </a:ext>
              </a:extLst>
            </a:blip>
            <a:stretch>
              <a:fillRect/>
            </a:stretch>
          </a:blipFill>
        </p:spPr>
      </p:sp>
      <p:sp>
        <p:nvSpPr>
          <p:cNvPr id="8" name="Freeform 2">
            <a:extLst>
              <a:ext uri="{FF2B5EF4-FFF2-40B4-BE49-F238E27FC236}">
                <a16:creationId xmlns:a16="http://schemas.microsoft.com/office/drawing/2014/main" id="{B67119E2-3C42-94C8-D9D4-F15C141942AF}"/>
              </a:ext>
            </a:extLst>
          </p:cNvPr>
          <p:cNvSpPr/>
          <p:nvPr/>
        </p:nvSpPr>
        <p:spPr>
          <a:xfrm flipH="1">
            <a:off x="-63588" y="8020620"/>
            <a:ext cx="1502732" cy="2263680"/>
          </a:xfrm>
          <a:custGeom>
            <a:avLst/>
            <a:gdLst/>
            <a:ahLst/>
            <a:cxnLst/>
            <a:rect l="l" t="t" r="r" b="b"/>
            <a:pathLst>
              <a:path w="2299860" h="3607740">
                <a:moveTo>
                  <a:pt x="0" y="0"/>
                </a:moveTo>
                <a:lnTo>
                  <a:pt x="2299860" y="0"/>
                </a:lnTo>
                <a:lnTo>
                  <a:pt x="2299860" y="3607740"/>
                </a:lnTo>
                <a:lnTo>
                  <a:pt x="0" y="360774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7">
            <a:extLst>
              <a:ext uri="{FF2B5EF4-FFF2-40B4-BE49-F238E27FC236}">
                <a16:creationId xmlns:a16="http://schemas.microsoft.com/office/drawing/2014/main" id="{AF3CAE22-3698-69D8-8A57-F5E849483507}"/>
              </a:ext>
            </a:extLst>
          </p:cNvPr>
          <p:cNvSpPr/>
          <p:nvPr/>
        </p:nvSpPr>
        <p:spPr>
          <a:xfrm>
            <a:off x="1147500" y="9973800"/>
            <a:ext cx="17140680" cy="313200"/>
          </a:xfrm>
          <a:custGeom>
            <a:avLst/>
            <a:gdLst/>
            <a:ahLst/>
            <a:cxnLst/>
            <a:rect l="l" t="t" r="r" b="b"/>
            <a:pathLst>
              <a:path w="17140680" h="313200">
                <a:moveTo>
                  <a:pt x="0" y="0"/>
                </a:moveTo>
                <a:lnTo>
                  <a:pt x="17140680" y="0"/>
                </a:lnTo>
                <a:lnTo>
                  <a:pt x="17140680" y="313200"/>
                </a:lnTo>
                <a:lnTo>
                  <a:pt x="0" y="3132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1" name="Freeform 16">
            <a:extLst>
              <a:ext uri="{FF2B5EF4-FFF2-40B4-BE49-F238E27FC236}">
                <a16:creationId xmlns:a16="http://schemas.microsoft.com/office/drawing/2014/main" id="{80B9DA7E-66DA-6EA7-7AE8-B8BDAC980F2A}"/>
              </a:ext>
            </a:extLst>
          </p:cNvPr>
          <p:cNvSpPr/>
          <p:nvPr/>
        </p:nvSpPr>
        <p:spPr>
          <a:xfrm>
            <a:off x="0" y="9823680"/>
            <a:ext cx="928800" cy="463320"/>
          </a:xfrm>
          <a:custGeom>
            <a:avLst/>
            <a:gdLst/>
            <a:ahLst/>
            <a:cxnLst/>
            <a:rect l="l" t="t" r="r" b="b"/>
            <a:pathLst>
              <a:path w="928800" h="463320">
                <a:moveTo>
                  <a:pt x="0" y="0"/>
                </a:moveTo>
                <a:lnTo>
                  <a:pt x="928800" y="0"/>
                </a:lnTo>
                <a:lnTo>
                  <a:pt x="928800" y="463320"/>
                </a:lnTo>
                <a:lnTo>
                  <a:pt x="0" y="46332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2" name="Freeform 2">
            <a:extLst>
              <a:ext uri="{FF2B5EF4-FFF2-40B4-BE49-F238E27FC236}">
                <a16:creationId xmlns:a16="http://schemas.microsoft.com/office/drawing/2014/main" id="{B846937E-DB04-1A91-37A7-842279E799A1}"/>
              </a:ext>
            </a:extLst>
          </p:cNvPr>
          <p:cNvSpPr/>
          <p:nvPr/>
        </p:nvSpPr>
        <p:spPr>
          <a:xfrm>
            <a:off x="16166520" y="7791660"/>
            <a:ext cx="2114640" cy="2495340"/>
          </a:xfrm>
          <a:custGeom>
            <a:avLst/>
            <a:gdLst/>
            <a:ahLst/>
            <a:cxnLst/>
            <a:rect l="l" t="t" r="r" b="b"/>
            <a:pathLst>
              <a:path w="2114640" h="2495340">
                <a:moveTo>
                  <a:pt x="0" y="0"/>
                </a:moveTo>
                <a:lnTo>
                  <a:pt x="2114640" y="0"/>
                </a:lnTo>
                <a:lnTo>
                  <a:pt x="2114640" y="2495340"/>
                </a:lnTo>
                <a:lnTo>
                  <a:pt x="0" y="249534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3" name="Freeform 23">
            <a:extLst>
              <a:ext uri="{FF2B5EF4-FFF2-40B4-BE49-F238E27FC236}">
                <a16:creationId xmlns:a16="http://schemas.microsoft.com/office/drawing/2014/main" id="{D119C970-2FDE-479E-1CEF-B6273DC4903D}"/>
              </a:ext>
            </a:extLst>
          </p:cNvPr>
          <p:cNvSpPr/>
          <p:nvPr/>
        </p:nvSpPr>
        <p:spPr>
          <a:xfrm>
            <a:off x="0" y="-18360"/>
            <a:ext cx="3237300" cy="574560"/>
          </a:xfrm>
          <a:custGeom>
            <a:avLst/>
            <a:gdLst/>
            <a:ahLst/>
            <a:cxnLst/>
            <a:rect l="l" t="t" r="r" b="b"/>
            <a:pathLst>
              <a:path w="3237300" h="574560">
                <a:moveTo>
                  <a:pt x="0" y="0"/>
                </a:moveTo>
                <a:lnTo>
                  <a:pt x="3237300" y="0"/>
                </a:lnTo>
                <a:lnTo>
                  <a:pt x="3237300" y="574560"/>
                </a:lnTo>
                <a:lnTo>
                  <a:pt x="0" y="57456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4" name="Freeform 9">
            <a:extLst>
              <a:ext uri="{FF2B5EF4-FFF2-40B4-BE49-F238E27FC236}">
                <a16:creationId xmlns:a16="http://schemas.microsoft.com/office/drawing/2014/main" id="{13DF8A39-3DDA-62FF-BF39-20E91EDEEDA1}"/>
              </a:ext>
            </a:extLst>
          </p:cNvPr>
          <p:cNvSpPr/>
          <p:nvPr/>
        </p:nvSpPr>
        <p:spPr>
          <a:xfrm rot="10800000" flipH="1">
            <a:off x="17487044" y="556200"/>
            <a:ext cx="640216" cy="3237300"/>
          </a:xfrm>
          <a:custGeom>
            <a:avLst/>
            <a:gdLst/>
            <a:ahLst/>
            <a:cxnLst/>
            <a:rect l="l" t="t" r="r" b="b"/>
            <a:pathLst>
              <a:path w="574560" h="3237300">
                <a:moveTo>
                  <a:pt x="0" y="0"/>
                </a:moveTo>
                <a:lnTo>
                  <a:pt x="574560" y="0"/>
                </a:lnTo>
                <a:lnTo>
                  <a:pt x="574560" y="3237300"/>
                </a:lnTo>
                <a:lnTo>
                  <a:pt x="0" y="323730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5" name="Text Placeholder 1">
            <a:extLst>
              <a:ext uri="{FF2B5EF4-FFF2-40B4-BE49-F238E27FC236}">
                <a16:creationId xmlns:a16="http://schemas.microsoft.com/office/drawing/2014/main" id="{7819E8B4-E8BB-A1D9-86B8-CC09E68E4ECD}"/>
              </a:ext>
            </a:extLst>
          </p:cNvPr>
          <p:cNvSpPr txBox="1">
            <a:spLocks/>
          </p:cNvSpPr>
          <p:nvPr/>
        </p:nvSpPr>
        <p:spPr>
          <a:xfrm>
            <a:off x="1655684" y="932380"/>
            <a:ext cx="14006572" cy="814772"/>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sz="7200" dirty="0">
                <a:solidFill>
                  <a:schemeClr val="tx2"/>
                </a:solidFill>
                <a:latin typeface="Arial"/>
                <a:cs typeface="B Nazanin" panose="00000700000000000000" pitchFamily="2" charset="-78"/>
              </a:rPr>
              <a:t>مجموعه آیکون های کاملاً قابل ویرایش: </a:t>
            </a:r>
            <a:r>
              <a:rPr lang="en-US" sz="7200" dirty="0">
                <a:solidFill>
                  <a:schemeClr val="tx2"/>
                </a:solidFill>
                <a:latin typeface="Arial"/>
                <a:cs typeface="B Nazanin" panose="00000700000000000000" pitchFamily="2" charset="-78"/>
              </a:rPr>
              <a:t>A</a:t>
            </a:r>
          </a:p>
        </p:txBody>
      </p:sp>
      <p:sp>
        <p:nvSpPr>
          <p:cNvPr id="16" name="Freeform 13">
            <a:extLst>
              <a:ext uri="{FF2B5EF4-FFF2-40B4-BE49-F238E27FC236}">
                <a16:creationId xmlns:a16="http://schemas.microsoft.com/office/drawing/2014/main" id="{66C66AF8-A351-9D2B-66AB-F214E8D35460}"/>
              </a:ext>
            </a:extLst>
          </p:cNvPr>
          <p:cNvSpPr/>
          <p:nvPr/>
        </p:nvSpPr>
        <p:spPr>
          <a:xfrm>
            <a:off x="6432510" y="2810890"/>
            <a:ext cx="784620" cy="786780"/>
          </a:xfrm>
          <a:custGeom>
            <a:avLst/>
            <a:gdLst/>
            <a:ahLst/>
            <a:cxnLst/>
            <a:rect l="l" t="t" r="r" b="b"/>
            <a:pathLst>
              <a:path w="784620" h="786780">
                <a:moveTo>
                  <a:pt x="0" y="0"/>
                </a:moveTo>
                <a:lnTo>
                  <a:pt x="784620" y="0"/>
                </a:lnTo>
                <a:lnTo>
                  <a:pt x="784620" y="786780"/>
                </a:lnTo>
                <a:lnTo>
                  <a:pt x="0" y="786780"/>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17" name="Freeform 14">
            <a:extLst>
              <a:ext uri="{FF2B5EF4-FFF2-40B4-BE49-F238E27FC236}">
                <a16:creationId xmlns:a16="http://schemas.microsoft.com/office/drawing/2014/main" id="{68C11928-0646-8161-997B-F1687EBCD7F9}"/>
              </a:ext>
            </a:extLst>
          </p:cNvPr>
          <p:cNvSpPr/>
          <p:nvPr/>
        </p:nvSpPr>
        <p:spPr>
          <a:xfrm>
            <a:off x="5174310" y="2916730"/>
            <a:ext cx="784620" cy="575640"/>
          </a:xfrm>
          <a:custGeom>
            <a:avLst/>
            <a:gdLst/>
            <a:ahLst/>
            <a:cxnLst/>
            <a:rect l="l" t="t" r="r" b="b"/>
            <a:pathLst>
              <a:path w="784620" h="575640">
                <a:moveTo>
                  <a:pt x="0" y="0"/>
                </a:moveTo>
                <a:lnTo>
                  <a:pt x="784620" y="0"/>
                </a:lnTo>
                <a:lnTo>
                  <a:pt x="784620" y="575640"/>
                </a:lnTo>
                <a:lnTo>
                  <a:pt x="0" y="575640"/>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sp>
      <p:sp>
        <p:nvSpPr>
          <p:cNvPr id="18" name="Freeform 15">
            <a:extLst>
              <a:ext uri="{FF2B5EF4-FFF2-40B4-BE49-F238E27FC236}">
                <a16:creationId xmlns:a16="http://schemas.microsoft.com/office/drawing/2014/main" id="{D052AA4D-230D-495B-2CC5-6FBC80978FA1}"/>
              </a:ext>
            </a:extLst>
          </p:cNvPr>
          <p:cNvSpPr/>
          <p:nvPr/>
        </p:nvSpPr>
        <p:spPr>
          <a:xfrm>
            <a:off x="6435750" y="7352830"/>
            <a:ext cx="469800" cy="1061640"/>
          </a:xfrm>
          <a:custGeom>
            <a:avLst/>
            <a:gdLst/>
            <a:ahLst/>
            <a:cxnLst/>
            <a:rect l="l" t="t" r="r" b="b"/>
            <a:pathLst>
              <a:path w="469800" h="1061640">
                <a:moveTo>
                  <a:pt x="0" y="0"/>
                </a:moveTo>
                <a:lnTo>
                  <a:pt x="469800" y="0"/>
                </a:lnTo>
                <a:lnTo>
                  <a:pt x="469800" y="1061640"/>
                </a:lnTo>
                <a:lnTo>
                  <a:pt x="0" y="1061640"/>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sp>
      <p:sp>
        <p:nvSpPr>
          <p:cNvPr id="19" name="Freeform 16">
            <a:extLst>
              <a:ext uri="{FF2B5EF4-FFF2-40B4-BE49-F238E27FC236}">
                <a16:creationId xmlns:a16="http://schemas.microsoft.com/office/drawing/2014/main" id="{AF1853E3-8989-07C2-E522-D1B70A6C092E}"/>
              </a:ext>
            </a:extLst>
          </p:cNvPr>
          <p:cNvSpPr/>
          <p:nvPr/>
        </p:nvSpPr>
        <p:spPr>
          <a:xfrm>
            <a:off x="11424951" y="6044821"/>
            <a:ext cx="772458" cy="772458"/>
          </a:xfrm>
          <a:custGeom>
            <a:avLst/>
            <a:gdLst/>
            <a:ahLst/>
            <a:cxnLst/>
            <a:rect l="l" t="t" r="r" b="b"/>
            <a:pathLst>
              <a:path w="772458" h="772458">
                <a:moveTo>
                  <a:pt x="0" y="0"/>
                </a:moveTo>
                <a:lnTo>
                  <a:pt x="772458" y="0"/>
                </a:lnTo>
                <a:lnTo>
                  <a:pt x="772458" y="772458"/>
                </a:lnTo>
                <a:lnTo>
                  <a:pt x="0" y="772458"/>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sp>
      <p:sp>
        <p:nvSpPr>
          <p:cNvPr id="20" name="Freeform 17">
            <a:extLst>
              <a:ext uri="{FF2B5EF4-FFF2-40B4-BE49-F238E27FC236}">
                <a16:creationId xmlns:a16="http://schemas.microsoft.com/office/drawing/2014/main" id="{FAA5263F-5C9D-CBEF-9E6F-CB72D8FDEE37}"/>
              </a:ext>
            </a:extLst>
          </p:cNvPr>
          <p:cNvSpPr/>
          <p:nvPr/>
        </p:nvSpPr>
        <p:spPr>
          <a:xfrm>
            <a:off x="5165130" y="7535350"/>
            <a:ext cx="696600" cy="696600"/>
          </a:xfrm>
          <a:custGeom>
            <a:avLst/>
            <a:gdLst/>
            <a:ahLst/>
            <a:cxnLst/>
            <a:rect l="l" t="t" r="r" b="b"/>
            <a:pathLst>
              <a:path w="696600" h="696600">
                <a:moveTo>
                  <a:pt x="0" y="0"/>
                </a:moveTo>
                <a:lnTo>
                  <a:pt x="696600" y="0"/>
                </a:lnTo>
                <a:lnTo>
                  <a:pt x="696600" y="696600"/>
                </a:lnTo>
                <a:lnTo>
                  <a:pt x="0" y="696600"/>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sp>
      <p:sp>
        <p:nvSpPr>
          <p:cNvPr id="21" name="Freeform 18">
            <a:extLst>
              <a:ext uri="{FF2B5EF4-FFF2-40B4-BE49-F238E27FC236}">
                <a16:creationId xmlns:a16="http://schemas.microsoft.com/office/drawing/2014/main" id="{20CDCA5E-E2D6-E483-A686-239700B142A8}"/>
              </a:ext>
            </a:extLst>
          </p:cNvPr>
          <p:cNvSpPr/>
          <p:nvPr/>
        </p:nvSpPr>
        <p:spPr>
          <a:xfrm>
            <a:off x="8882490" y="6036310"/>
            <a:ext cx="691200" cy="679860"/>
          </a:xfrm>
          <a:custGeom>
            <a:avLst/>
            <a:gdLst/>
            <a:ahLst/>
            <a:cxnLst/>
            <a:rect l="l" t="t" r="r" b="b"/>
            <a:pathLst>
              <a:path w="691200" h="679860">
                <a:moveTo>
                  <a:pt x="0" y="0"/>
                </a:moveTo>
                <a:lnTo>
                  <a:pt x="691200" y="0"/>
                </a:lnTo>
                <a:lnTo>
                  <a:pt x="691200" y="679860"/>
                </a:lnTo>
                <a:lnTo>
                  <a:pt x="0" y="679860"/>
                </a:lnTo>
                <a:lnTo>
                  <a:pt x="0" y="0"/>
                </a:lnTo>
                <a:close/>
              </a:path>
            </a:pathLst>
          </a:custGeom>
          <a:blipFill>
            <a:blip r:embed="rId28">
              <a:extLst>
                <a:ext uri="{96DAC541-7B7A-43D3-8B79-37D633B846F1}">
                  <asvg:svgBlip xmlns:asvg="http://schemas.microsoft.com/office/drawing/2016/SVG/main" r:embed="rId29"/>
                </a:ext>
              </a:extLst>
            </a:blip>
            <a:stretch>
              <a:fillRect/>
            </a:stretch>
          </a:blipFill>
        </p:spPr>
      </p:sp>
      <p:sp>
        <p:nvSpPr>
          <p:cNvPr id="22" name="Freeform 19">
            <a:extLst>
              <a:ext uri="{FF2B5EF4-FFF2-40B4-BE49-F238E27FC236}">
                <a16:creationId xmlns:a16="http://schemas.microsoft.com/office/drawing/2014/main" id="{21298E6D-FE1C-D5A8-192B-977DD6884450}"/>
              </a:ext>
            </a:extLst>
          </p:cNvPr>
          <p:cNvSpPr/>
          <p:nvPr/>
        </p:nvSpPr>
        <p:spPr>
          <a:xfrm>
            <a:off x="13859130" y="5973670"/>
            <a:ext cx="696600" cy="694440"/>
          </a:xfrm>
          <a:custGeom>
            <a:avLst/>
            <a:gdLst/>
            <a:ahLst/>
            <a:cxnLst/>
            <a:rect l="l" t="t" r="r" b="b"/>
            <a:pathLst>
              <a:path w="696600" h="694440">
                <a:moveTo>
                  <a:pt x="0" y="0"/>
                </a:moveTo>
                <a:lnTo>
                  <a:pt x="696600" y="0"/>
                </a:lnTo>
                <a:lnTo>
                  <a:pt x="696600" y="694440"/>
                </a:lnTo>
                <a:lnTo>
                  <a:pt x="0" y="694440"/>
                </a:lnTo>
                <a:lnTo>
                  <a:pt x="0" y="0"/>
                </a:lnTo>
                <a:close/>
              </a:path>
            </a:pathLst>
          </a:custGeom>
          <a:blipFill>
            <a:blip r:embed="rId30">
              <a:extLst>
                <a:ext uri="{96DAC541-7B7A-43D3-8B79-37D633B846F1}">
                  <asvg:svgBlip xmlns:asvg="http://schemas.microsoft.com/office/drawing/2016/SVG/main" r:embed="rId31"/>
                </a:ext>
              </a:extLst>
            </a:blip>
            <a:stretch>
              <a:fillRect/>
            </a:stretch>
          </a:blipFill>
        </p:spPr>
      </p:sp>
      <p:sp>
        <p:nvSpPr>
          <p:cNvPr id="23" name="Freeform 20">
            <a:extLst>
              <a:ext uri="{FF2B5EF4-FFF2-40B4-BE49-F238E27FC236}">
                <a16:creationId xmlns:a16="http://schemas.microsoft.com/office/drawing/2014/main" id="{E874D54E-1C14-5659-243C-9B115217310E}"/>
              </a:ext>
            </a:extLst>
          </p:cNvPr>
          <p:cNvSpPr/>
          <p:nvPr/>
        </p:nvSpPr>
        <p:spPr>
          <a:xfrm>
            <a:off x="7690710" y="2850850"/>
            <a:ext cx="707400" cy="707400"/>
          </a:xfrm>
          <a:custGeom>
            <a:avLst/>
            <a:gdLst/>
            <a:ahLst/>
            <a:cxnLst/>
            <a:rect l="l" t="t" r="r" b="b"/>
            <a:pathLst>
              <a:path w="707400" h="707400">
                <a:moveTo>
                  <a:pt x="0" y="0"/>
                </a:moveTo>
                <a:lnTo>
                  <a:pt x="707400" y="0"/>
                </a:lnTo>
                <a:lnTo>
                  <a:pt x="707400" y="707400"/>
                </a:lnTo>
                <a:lnTo>
                  <a:pt x="0" y="707400"/>
                </a:lnTo>
                <a:lnTo>
                  <a:pt x="0" y="0"/>
                </a:lnTo>
                <a:close/>
              </a:path>
            </a:pathLst>
          </a:custGeom>
          <a:blipFill>
            <a:blip r:embed="rId32" cstate="print">
              <a:extLst>
                <a:ext uri="{96DAC541-7B7A-43D3-8B79-37D633B846F1}">
                  <asvg:svgBlip xmlns:asvg="http://schemas.microsoft.com/office/drawing/2016/SVG/main" r:embed="rId33"/>
                </a:ext>
              </a:extLst>
            </a:blip>
            <a:stretch>
              <a:fillRect/>
            </a:stretch>
          </a:blipFill>
        </p:spPr>
      </p:sp>
      <p:sp>
        <p:nvSpPr>
          <p:cNvPr id="24" name="Freeform 21">
            <a:extLst>
              <a:ext uri="{FF2B5EF4-FFF2-40B4-BE49-F238E27FC236}">
                <a16:creationId xmlns:a16="http://schemas.microsoft.com/office/drawing/2014/main" id="{95B9E55D-16FF-F9A5-1E68-4FE95933B57A}"/>
              </a:ext>
            </a:extLst>
          </p:cNvPr>
          <p:cNvSpPr/>
          <p:nvPr/>
        </p:nvSpPr>
        <p:spPr>
          <a:xfrm>
            <a:off x="8871150" y="2850310"/>
            <a:ext cx="707400" cy="708480"/>
          </a:xfrm>
          <a:custGeom>
            <a:avLst/>
            <a:gdLst/>
            <a:ahLst/>
            <a:cxnLst/>
            <a:rect l="l" t="t" r="r" b="b"/>
            <a:pathLst>
              <a:path w="707400" h="708480">
                <a:moveTo>
                  <a:pt x="0" y="0"/>
                </a:moveTo>
                <a:lnTo>
                  <a:pt x="707400" y="0"/>
                </a:lnTo>
                <a:lnTo>
                  <a:pt x="707400" y="708480"/>
                </a:lnTo>
                <a:lnTo>
                  <a:pt x="0" y="708480"/>
                </a:lnTo>
                <a:lnTo>
                  <a:pt x="0" y="0"/>
                </a:lnTo>
                <a:close/>
              </a:path>
            </a:pathLst>
          </a:custGeom>
          <a:blipFill>
            <a:blip r:embed="rId34" cstate="print">
              <a:extLst>
                <a:ext uri="{96DAC541-7B7A-43D3-8B79-37D633B846F1}">
                  <asvg:svgBlip xmlns:asvg="http://schemas.microsoft.com/office/drawing/2016/SVG/main" r:embed="rId35"/>
                </a:ext>
              </a:extLst>
            </a:blip>
            <a:stretch>
              <a:fillRect/>
            </a:stretch>
          </a:blipFill>
        </p:spPr>
      </p:sp>
      <p:sp>
        <p:nvSpPr>
          <p:cNvPr id="25" name="Freeform 22">
            <a:extLst>
              <a:ext uri="{FF2B5EF4-FFF2-40B4-BE49-F238E27FC236}">
                <a16:creationId xmlns:a16="http://schemas.microsoft.com/office/drawing/2014/main" id="{1003CB38-A22B-0BB2-5BCE-E3C8CA566EE0}"/>
              </a:ext>
            </a:extLst>
          </p:cNvPr>
          <p:cNvSpPr/>
          <p:nvPr/>
        </p:nvSpPr>
        <p:spPr>
          <a:xfrm>
            <a:off x="7479030" y="7500790"/>
            <a:ext cx="769500" cy="765180"/>
          </a:xfrm>
          <a:custGeom>
            <a:avLst/>
            <a:gdLst/>
            <a:ahLst/>
            <a:cxnLst/>
            <a:rect l="l" t="t" r="r" b="b"/>
            <a:pathLst>
              <a:path w="769500" h="765180">
                <a:moveTo>
                  <a:pt x="0" y="0"/>
                </a:moveTo>
                <a:lnTo>
                  <a:pt x="769500" y="0"/>
                </a:lnTo>
                <a:lnTo>
                  <a:pt x="769500" y="765180"/>
                </a:lnTo>
                <a:lnTo>
                  <a:pt x="0" y="765180"/>
                </a:lnTo>
                <a:lnTo>
                  <a:pt x="0" y="0"/>
                </a:lnTo>
                <a:close/>
              </a:path>
            </a:pathLst>
          </a:custGeom>
          <a:blipFill>
            <a:blip r:embed="rId36">
              <a:extLst>
                <a:ext uri="{96DAC541-7B7A-43D3-8B79-37D633B846F1}">
                  <asvg:svgBlip xmlns:asvg="http://schemas.microsoft.com/office/drawing/2016/SVG/main" r:embed="rId37"/>
                </a:ext>
              </a:extLst>
            </a:blip>
            <a:stretch>
              <a:fillRect/>
            </a:stretch>
          </a:blipFill>
        </p:spPr>
      </p:sp>
      <p:sp>
        <p:nvSpPr>
          <p:cNvPr id="26" name="Freeform 23">
            <a:extLst>
              <a:ext uri="{FF2B5EF4-FFF2-40B4-BE49-F238E27FC236}">
                <a16:creationId xmlns:a16="http://schemas.microsoft.com/office/drawing/2014/main" id="{E979AF3A-10FE-EDA2-DA69-D5CE3C0EB813}"/>
              </a:ext>
            </a:extLst>
          </p:cNvPr>
          <p:cNvSpPr/>
          <p:nvPr/>
        </p:nvSpPr>
        <p:spPr>
          <a:xfrm>
            <a:off x="10051320" y="2778760"/>
            <a:ext cx="851580" cy="851040"/>
          </a:xfrm>
          <a:custGeom>
            <a:avLst/>
            <a:gdLst/>
            <a:ahLst/>
            <a:cxnLst/>
            <a:rect l="l" t="t" r="r" b="b"/>
            <a:pathLst>
              <a:path w="851580" h="851040">
                <a:moveTo>
                  <a:pt x="0" y="0"/>
                </a:moveTo>
                <a:lnTo>
                  <a:pt x="851580" y="0"/>
                </a:lnTo>
                <a:lnTo>
                  <a:pt x="851580" y="851040"/>
                </a:lnTo>
                <a:lnTo>
                  <a:pt x="0" y="851040"/>
                </a:lnTo>
                <a:lnTo>
                  <a:pt x="0" y="0"/>
                </a:lnTo>
                <a:close/>
              </a:path>
            </a:pathLst>
          </a:custGeom>
          <a:blipFill>
            <a:blip r:embed="rId38">
              <a:extLst>
                <a:ext uri="{96DAC541-7B7A-43D3-8B79-37D633B846F1}">
                  <asvg:svgBlip xmlns:asvg="http://schemas.microsoft.com/office/drawing/2016/SVG/main" r:embed="rId39"/>
                </a:ext>
              </a:extLst>
            </a:blip>
            <a:stretch>
              <a:fillRect/>
            </a:stretch>
          </a:blipFill>
        </p:spPr>
      </p:sp>
      <p:sp>
        <p:nvSpPr>
          <p:cNvPr id="27" name="Freeform 24">
            <a:extLst>
              <a:ext uri="{FF2B5EF4-FFF2-40B4-BE49-F238E27FC236}">
                <a16:creationId xmlns:a16="http://schemas.microsoft.com/office/drawing/2014/main" id="{6AF0781B-FAC1-1997-B402-88E2D6C9E961}"/>
              </a:ext>
            </a:extLst>
          </p:cNvPr>
          <p:cNvSpPr/>
          <p:nvPr/>
        </p:nvSpPr>
        <p:spPr>
          <a:xfrm>
            <a:off x="11376750" y="2709370"/>
            <a:ext cx="710100" cy="990360"/>
          </a:xfrm>
          <a:custGeom>
            <a:avLst/>
            <a:gdLst/>
            <a:ahLst/>
            <a:cxnLst/>
            <a:rect l="l" t="t" r="r" b="b"/>
            <a:pathLst>
              <a:path w="710100" h="990360">
                <a:moveTo>
                  <a:pt x="0" y="0"/>
                </a:moveTo>
                <a:lnTo>
                  <a:pt x="710100" y="0"/>
                </a:lnTo>
                <a:lnTo>
                  <a:pt x="710100" y="990360"/>
                </a:lnTo>
                <a:lnTo>
                  <a:pt x="0" y="990360"/>
                </a:lnTo>
                <a:lnTo>
                  <a:pt x="0" y="0"/>
                </a:lnTo>
                <a:close/>
              </a:path>
            </a:pathLst>
          </a:custGeom>
          <a:blipFill>
            <a:blip r:embed="rId40">
              <a:extLst>
                <a:ext uri="{96DAC541-7B7A-43D3-8B79-37D633B846F1}">
                  <asvg:svgBlip xmlns:asvg="http://schemas.microsoft.com/office/drawing/2016/SVG/main" r:embed="rId41"/>
                </a:ext>
              </a:extLst>
            </a:blip>
            <a:stretch>
              <a:fillRect/>
            </a:stretch>
          </a:blipFill>
        </p:spPr>
      </p:sp>
      <p:sp>
        <p:nvSpPr>
          <p:cNvPr id="28" name="Freeform 25">
            <a:extLst>
              <a:ext uri="{FF2B5EF4-FFF2-40B4-BE49-F238E27FC236}">
                <a16:creationId xmlns:a16="http://schemas.microsoft.com/office/drawing/2014/main" id="{CB44A271-3F8E-3B69-8F2D-E9157EABCD24}"/>
              </a:ext>
            </a:extLst>
          </p:cNvPr>
          <p:cNvSpPr/>
          <p:nvPr/>
        </p:nvSpPr>
        <p:spPr>
          <a:xfrm>
            <a:off x="8822550" y="7473790"/>
            <a:ext cx="578880" cy="819720"/>
          </a:xfrm>
          <a:custGeom>
            <a:avLst/>
            <a:gdLst/>
            <a:ahLst/>
            <a:cxnLst/>
            <a:rect l="l" t="t" r="r" b="b"/>
            <a:pathLst>
              <a:path w="578880" h="819720">
                <a:moveTo>
                  <a:pt x="0" y="0"/>
                </a:moveTo>
                <a:lnTo>
                  <a:pt x="578880" y="0"/>
                </a:lnTo>
                <a:lnTo>
                  <a:pt x="578880" y="819720"/>
                </a:lnTo>
                <a:lnTo>
                  <a:pt x="0" y="819720"/>
                </a:lnTo>
                <a:lnTo>
                  <a:pt x="0" y="0"/>
                </a:lnTo>
                <a:close/>
              </a:path>
            </a:pathLst>
          </a:custGeom>
          <a:blipFill>
            <a:blip r:embed="rId42" cstate="print">
              <a:extLst>
                <a:ext uri="{96DAC541-7B7A-43D3-8B79-37D633B846F1}">
                  <asvg:svgBlip xmlns:asvg="http://schemas.microsoft.com/office/drawing/2016/SVG/main" r:embed="rId43"/>
                </a:ext>
              </a:extLst>
            </a:blip>
            <a:stretch>
              <a:fillRect/>
            </a:stretch>
          </a:blipFill>
        </p:spPr>
      </p:sp>
      <p:sp>
        <p:nvSpPr>
          <p:cNvPr id="29" name="Freeform 26">
            <a:extLst>
              <a:ext uri="{FF2B5EF4-FFF2-40B4-BE49-F238E27FC236}">
                <a16:creationId xmlns:a16="http://schemas.microsoft.com/office/drawing/2014/main" id="{28994215-90F2-E99B-BE43-5FF51345F602}"/>
              </a:ext>
            </a:extLst>
          </p:cNvPr>
          <p:cNvSpPr/>
          <p:nvPr/>
        </p:nvSpPr>
        <p:spPr>
          <a:xfrm>
            <a:off x="6393136" y="5928857"/>
            <a:ext cx="977308" cy="893686"/>
          </a:xfrm>
          <a:custGeom>
            <a:avLst/>
            <a:gdLst/>
            <a:ahLst/>
            <a:cxnLst/>
            <a:rect l="l" t="t" r="r" b="b"/>
            <a:pathLst>
              <a:path w="977308" h="893686">
                <a:moveTo>
                  <a:pt x="0" y="0"/>
                </a:moveTo>
                <a:lnTo>
                  <a:pt x="977308" y="0"/>
                </a:lnTo>
                <a:lnTo>
                  <a:pt x="977308" y="893686"/>
                </a:lnTo>
                <a:lnTo>
                  <a:pt x="0" y="893686"/>
                </a:lnTo>
                <a:lnTo>
                  <a:pt x="0" y="0"/>
                </a:lnTo>
                <a:close/>
              </a:path>
            </a:pathLst>
          </a:custGeom>
          <a:blipFill>
            <a:blip r:embed="rId44">
              <a:extLst>
                <a:ext uri="{96DAC541-7B7A-43D3-8B79-37D633B846F1}">
                  <asvg:svgBlip xmlns:asvg="http://schemas.microsoft.com/office/drawing/2016/SVG/main" r:embed="rId45"/>
                </a:ext>
              </a:extLst>
            </a:blip>
            <a:stretch>
              <a:fillRect/>
            </a:stretch>
          </a:blipFill>
        </p:spPr>
      </p:sp>
      <p:sp>
        <p:nvSpPr>
          <p:cNvPr id="30" name="Freeform 27">
            <a:extLst>
              <a:ext uri="{FF2B5EF4-FFF2-40B4-BE49-F238E27FC236}">
                <a16:creationId xmlns:a16="http://schemas.microsoft.com/office/drawing/2014/main" id="{BDA7BBAD-54BE-FA5B-F178-AD531156B819}"/>
              </a:ext>
            </a:extLst>
          </p:cNvPr>
          <p:cNvSpPr/>
          <p:nvPr/>
        </p:nvSpPr>
        <p:spPr>
          <a:xfrm>
            <a:off x="3866430" y="5890510"/>
            <a:ext cx="791100" cy="740340"/>
          </a:xfrm>
          <a:custGeom>
            <a:avLst/>
            <a:gdLst/>
            <a:ahLst/>
            <a:cxnLst/>
            <a:rect l="l" t="t" r="r" b="b"/>
            <a:pathLst>
              <a:path w="791100" h="740340">
                <a:moveTo>
                  <a:pt x="0" y="0"/>
                </a:moveTo>
                <a:lnTo>
                  <a:pt x="791100" y="0"/>
                </a:lnTo>
                <a:lnTo>
                  <a:pt x="791100" y="740340"/>
                </a:lnTo>
                <a:lnTo>
                  <a:pt x="0" y="740340"/>
                </a:lnTo>
                <a:lnTo>
                  <a:pt x="0" y="0"/>
                </a:lnTo>
                <a:close/>
              </a:path>
            </a:pathLst>
          </a:custGeom>
          <a:blipFill>
            <a:blip r:embed="rId46">
              <a:extLst>
                <a:ext uri="{96DAC541-7B7A-43D3-8B79-37D633B846F1}">
                  <asvg:svgBlip xmlns:asvg="http://schemas.microsoft.com/office/drawing/2016/SVG/main" r:embed="rId47"/>
                </a:ext>
              </a:extLst>
            </a:blip>
            <a:stretch>
              <a:fillRect/>
            </a:stretch>
          </a:blipFill>
        </p:spPr>
      </p:sp>
      <p:sp>
        <p:nvSpPr>
          <p:cNvPr id="31" name="Freeform 28">
            <a:extLst>
              <a:ext uri="{FF2B5EF4-FFF2-40B4-BE49-F238E27FC236}">
                <a16:creationId xmlns:a16="http://schemas.microsoft.com/office/drawing/2014/main" id="{0F7BDABF-7251-D7D3-75BD-66C0513DE8A3}"/>
              </a:ext>
            </a:extLst>
          </p:cNvPr>
          <p:cNvSpPr/>
          <p:nvPr/>
        </p:nvSpPr>
        <p:spPr>
          <a:xfrm>
            <a:off x="3829170" y="7492690"/>
            <a:ext cx="761940" cy="761940"/>
          </a:xfrm>
          <a:custGeom>
            <a:avLst/>
            <a:gdLst/>
            <a:ahLst/>
            <a:cxnLst/>
            <a:rect l="l" t="t" r="r" b="b"/>
            <a:pathLst>
              <a:path w="761940" h="761940">
                <a:moveTo>
                  <a:pt x="0" y="0"/>
                </a:moveTo>
                <a:lnTo>
                  <a:pt x="761940" y="0"/>
                </a:lnTo>
                <a:lnTo>
                  <a:pt x="761940" y="761940"/>
                </a:lnTo>
                <a:lnTo>
                  <a:pt x="0" y="761940"/>
                </a:lnTo>
                <a:lnTo>
                  <a:pt x="0" y="0"/>
                </a:lnTo>
                <a:close/>
              </a:path>
            </a:pathLst>
          </a:custGeom>
          <a:blipFill>
            <a:blip r:embed="rId48" cstate="print">
              <a:extLst>
                <a:ext uri="{96DAC541-7B7A-43D3-8B79-37D633B846F1}">
                  <asvg:svgBlip xmlns:asvg="http://schemas.microsoft.com/office/drawing/2016/SVG/main" r:embed="rId49"/>
                </a:ext>
              </a:extLst>
            </a:blip>
            <a:stretch>
              <a:fillRect/>
            </a:stretch>
          </a:blipFill>
        </p:spPr>
      </p:sp>
      <p:sp>
        <p:nvSpPr>
          <p:cNvPr id="32" name="Freeform 29">
            <a:extLst>
              <a:ext uri="{FF2B5EF4-FFF2-40B4-BE49-F238E27FC236}">
                <a16:creationId xmlns:a16="http://schemas.microsoft.com/office/drawing/2014/main" id="{3E36952A-E410-97D0-2CEF-1B74388845E2}"/>
              </a:ext>
            </a:extLst>
          </p:cNvPr>
          <p:cNvSpPr/>
          <p:nvPr/>
        </p:nvSpPr>
        <p:spPr>
          <a:xfrm>
            <a:off x="12285960" y="2709052"/>
            <a:ext cx="1164000" cy="1164335"/>
          </a:xfrm>
          <a:custGeom>
            <a:avLst/>
            <a:gdLst/>
            <a:ahLst/>
            <a:cxnLst/>
            <a:rect l="l" t="t" r="r" b="b"/>
            <a:pathLst>
              <a:path w="1164000" h="1164335">
                <a:moveTo>
                  <a:pt x="0" y="0"/>
                </a:moveTo>
                <a:lnTo>
                  <a:pt x="1164000" y="0"/>
                </a:lnTo>
                <a:lnTo>
                  <a:pt x="1164000" y="1164336"/>
                </a:lnTo>
                <a:lnTo>
                  <a:pt x="0" y="1164336"/>
                </a:lnTo>
                <a:lnTo>
                  <a:pt x="0" y="0"/>
                </a:lnTo>
                <a:close/>
              </a:path>
            </a:pathLst>
          </a:custGeom>
          <a:blipFill>
            <a:blip r:embed="rId50">
              <a:extLst>
                <a:ext uri="{96DAC541-7B7A-43D3-8B79-37D633B846F1}">
                  <asvg:svgBlip xmlns:asvg="http://schemas.microsoft.com/office/drawing/2016/SVG/main" r:embed="rId51"/>
                </a:ext>
              </a:extLst>
            </a:blip>
            <a:stretch>
              <a:fillRect/>
            </a:stretch>
          </a:blipFill>
        </p:spPr>
      </p:sp>
      <p:sp>
        <p:nvSpPr>
          <p:cNvPr id="33" name="Freeform 30">
            <a:extLst>
              <a:ext uri="{FF2B5EF4-FFF2-40B4-BE49-F238E27FC236}">
                <a16:creationId xmlns:a16="http://schemas.microsoft.com/office/drawing/2014/main" id="{E5CAEA60-700C-393C-FE75-A3004AE8ED19}"/>
              </a:ext>
            </a:extLst>
          </p:cNvPr>
          <p:cNvSpPr/>
          <p:nvPr/>
        </p:nvSpPr>
        <p:spPr>
          <a:xfrm>
            <a:off x="13663110" y="2882170"/>
            <a:ext cx="817020" cy="820260"/>
          </a:xfrm>
          <a:custGeom>
            <a:avLst/>
            <a:gdLst/>
            <a:ahLst/>
            <a:cxnLst/>
            <a:rect l="l" t="t" r="r" b="b"/>
            <a:pathLst>
              <a:path w="817020" h="820260">
                <a:moveTo>
                  <a:pt x="0" y="0"/>
                </a:moveTo>
                <a:lnTo>
                  <a:pt x="817020" y="0"/>
                </a:lnTo>
                <a:lnTo>
                  <a:pt x="817020" y="820260"/>
                </a:lnTo>
                <a:lnTo>
                  <a:pt x="0" y="820260"/>
                </a:lnTo>
                <a:lnTo>
                  <a:pt x="0" y="0"/>
                </a:lnTo>
                <a:close/>
              </a:path>
            </a:pathLst>
          </a:custGeom>
          <a:blipFill>
            <a:blip r:embed="rId52">
              <a:extLst>
                <a:ext uri="{96DAC541-7B7A-43D3-8B79-37D633B846F1}">
                  <asvg:svgBlip xmlns:asvg="http://schemas.microsoft.com/office/drawing/2016/SVG/main" r:embed="rId53"/>
                </a:ext>
              </a:extLst>
            </a:blip>
            <a:stretch>
              <a:fillRect/>
            </a:stretch>
          </a:blipFill>
        </p:spPr>
      </p:sp>
      <p:sp>
        <p:nvSpPr>
          <p:cNvPr id="34" name="Freeform 31">
            <a:extLst>
              <a:ext uri="{FF2B5EF4-FFF2-40B4-BE49-F238E27FC236}">
                <a16:creationId xmlns:a16="http://schemas.microsoft.com/office/drawing/2014/main" id="{2A0D64A9-8B0C-9872-ED98-3A166A319387}"/>
              </a:ext>
            </a:extLst>
          </p:cNvPr>
          <p:cNvSpPr/>
          <p:nvPr/>
        </p:nvSpPr>
        <p:spPr>
          <a:xfrm>
            <a:off x="11309250" y="7439230"/>
            <a:ext cx="717120" cy="853740"/>
          </a:xfrm>
          <a:custGeom>
            <a:avLst/>
            <a:gdLst/>
            <a:ahLst/>
            <a:cxnLst/>
            <a:rect l="l" t="t" r="r" b="b"/>
            <a:pathLst>
              <a:path w="717120" h="853740">
                <a:moveTo>
                  <a:pt x="0" y="0"/>
                </a:moveTo>
                <a:lnTo>
                  <a:pt x="717120" y="0"/>
                </a:lnTo>
                <a:lnTo>
                  <a:pt x="717120" y="853740"/>
                </a:lnTo>
                <a:lnTo>
                  <a:pt x="0" y="853740"/>
                </a:lnTo>
                <a:lnTo>
                  <a:pt x="0" y="0"/>
                </a:lnTo>
                <a:close/>
              </a:path>
            </a:pathLst>
          </a:custGeom>
          <a:blipFill>
            <a:blip r:embed="rId54" cstate="print">
              <a:extLst>
                <a:ext uri="{96DAC541-7B7A-43D3-8B79-37D633B846F1}">
                  <asvg:svgBlip xmlns:asvg="http://schemas.microsoft.com/office/drawing/2016/SVG/main" r:embed="rId55"/>
                </a:ext>
              </a:extLst>
            </a:blip>
            <a:stretch>
              <a:fillRect/>
            </a:stretch>
          </a:blipFill>
        </p:spPr>
      </p:sp>
      <p:sp>
        <p:nvSpPr>
          <p:cNvPr id="35" name="Freeform 32">
            <a:extLst>
              <a:ext uri="{FF2B5EF4-FFF2-40B4-BE49-F238E27FC236}">
                <a16:creationId xmlns:a16="http://schemas.microsoft.com/office/drawing/2014/main" id="{FD7B384E-6F9B-D2C7-B4DE-09662C164ED9}"/>
              </a:ext>
            </a:extLst>
          </p:cNvPr>
          <p:cNvSpPr/>
          <p:nvPr/>
        </p:nvSpPr>
        <p:spPr>
          <a:xfrm>
            <a:off x="9996510" y="7439230"/>
            <a:ext cx="717120" cy="853740"/>
          </a:xfrm>
          <a:custGeom>
            <a:avLst/>
            <a:gdLst/>
            <a:ahLst/>
            <a:cxnLst/>
            <a:rect l="l" t="t" r="r" b="b"/>
            <a:pathLst>
              <a:path w="717120" h="853740">
                <a:moveTo>
                  <a:pt x="0" y="0"/>
                </a:moveTo>
                <a:lnTo>
                  <a:pt x="717120" y="0"/>
                </a:lnTo>
                <a:lnTo>
                  <a:pt x="717120" y="853740"/>
                </a:lnTo>
                <a:lnTo>
                  <a:pt x="0" y="853740"/>
                </a:lnTo>
                <a:lnTo>
                  <a:pt x="0" y="0"/>
                </a:lnTo>
                <a:close/>
              </a:path>
            </a:pathLst>
          </a:custGeom>
          <a:blipFill>
            <a:blip r:embed="rId56" cstate="print">
              <a:extLst>
                <a:ext uri="{96DAC541-7B7A-43D3-8B79-37D633B846F1}">
                  <asvg:svgBlip xmlns:asvg="http://schemas.microsoft.com/office/drawing/2016/SVG/main" r:embed="rId57"/>
                </a:ext>
              </a:extLst>
            </a:blip>
            <a:stretch>
              <a:fillRect/>
            </a:stretch>
          </a:blipFill>
        </p:spPr>
      </p:sp>
      <p:sp>
        <p:nvSpPr>
          <p:cNvPr id="36" name="Freeform 33">
            <a:extLst>
              <a:ext uri="{FF2B5EF4-FFF2-40B4-BE49-F238E27FC236}">
                <a16:creationId xmlns:a16="http://schemas.microsoft.com/office/drawing/2014/main" id="{27C73ED1-197D-A9D0-5062-85C1183C0ED5}"/>
              </a:ext>
            </a:extLst>
          </p:cNvPr>
          <p:cNvSpPr/>
          <p:nvPr/>
        </p:nvSpPr>
        <p:spPr>
          <a:xfrm>
            <a:off x="12621450" y="7439230"/>
            <a:ext cx="717120" cy="853740"/>
          </a:xfrm>
          <a:custGeom>
            <a:avLst/>
            <a:gdLst/>
            <a:ahLst/>
            <a:cxnLst/>
            <a:rect l="l" t="t" r="r" b="b"/>
            <a:pathLst>
              <a:path w="717120" h="853740">
                <a:moveTo>
                  <a:pt x="0" y="0"/>
                </a:moveTo>
                <a:lnTo>
                  <a:pt x="717120" y="0"/>
                </a:lnTo>
                <a:lnTo>
                  <a:pt x="717120" y="853740"/>
                </a:lnTo>
                <a:lnTo>
                  <a:pt x="0" y="853740"/>
                </a:lnTo>
                <a:lnTo>
                  <a:pt x="0" y="0"/>
                </a:lnTo>
                <a:close/>
              </a:path>
            </a:pathLst>
          </a:custGeom>
          <a:blipFill>
            <a:blip r:embed="rId58" cstate="print">
              <a:extLst>
                <a:ext uri="{96DAC541-7B7A-43D3-8B79-37D633B846F1}">
                  <asvg:svgBlip xmlns:asvg="http://schemas.microsoft.com/office/drawing/2016/SVG/main" r:embed="rId59"/>
                </a:ext>
              </a:extLst>
            </a:blip>
            <a:stretch>
              <a:fillRect/>
            </a:stretch>
          </a:blipFill>
        </p:spPr>
      </p:sp>
      <p:sp>
        <p:nvSpPr>
          <p:cNvPr id="37" name="Freeform 34">
            <a:extLst>
              <a:ext uri="{FF2B5EF4-FFF2-40B4-BE49-F238E27FC236}">
                <a16:creationId xmlns:a16="http://schemas.microsoft.com/office/drawing/2014/main" id="{B1576F22-61B1-44A1-42F7-E73A5E71C9DA}"/>
              </a:ext>
            </a:extLst>
          </p:cNvPr>
          <p:cNvSpPr/>
          <p:nvPr/>
        </p:nvSpPr>
        <p:spPr>
          <a:xfrm>
            <a:off x="13934190" y="7439230"/>
            <a:ext cx="717120" cy="853740"/>
          </a:xfrm>
          <a:custGeom>
            <a:avLst/>
            <a:gdLst/>
            <a:ahLst/>
            <a:cxnLst/>
            <a:rect l="l" t="t" r="r" b="b"/>
            <a:pathLst>
              <a:path w="717120" h="853740">
                <a:moveTo>
                  <a:pt x="0" y="0"/>
                </a:moveTo>
                <a:lnTo>
                  <a:pt x="717120" y="0"/>
                </a:lnTo>
                <a:lnTo>
                  <a:pt x="717120" y="853740"/>
                </a:lnTo>
                <a:lnTo>
                  <a:pt x="0" y="853740"/>
                </a:lnTo>
                <a:lnTo>
                  <a:pt x="0" y="0"/>
                </a:lnTo>
                <a:close/>
              </a:path>
            </a:pathLst>
          </a:custGeom>
          <a:blipFill>
            <a:blip r:embed="rId60" cstate="print">
              <a:extLst>
                <a:ext uri="{96DAC541-7B7A-43D3-8B79-37D633B846F1}">
                  <asvg:svgBlip xmlns:asvg="http://schemas.microsoft.com/office/drawing/2016/SVG/main" r:embed="rId61"/>
                </a:ext>
              </a:extLst>
            </a:blip>
            <a:stretch>
              <a:fillRect/>
            </a:stretch>
          </a:blipFill>
        </p:spPr>
      </p:sp>
      <p:sp>
        <p:nvSpPr>
          <p:cNvPr id="38" name="Freeform 35">
            <a:extLst>
              <a:ext uri="{FF2B5EF4-FFF2-40B4-BE49-F238E27FC236}">
                <a16:creationId xmlns:a16="http://schemas.microsoft.com/office/drawing/2014/main" id="{89BF0FF4-1134-88C3-8E85-43FEBB3709F7}"/>
              </a:ext>
            </a:extLst>
          </p:cNvPr>
          <p:cNvSpPr/>
          <p:nvPr/>
        </p:nvSpPr>
        <p:spPr>
          <a:xfrm>
            <a:off x="3791370" y="2790910"/>
            <a:ext cx="906120" cy="924480"/>
          </a:xfrm>
          <a:custGeom>
            <a:avLst/>
            <a:gdLst/>
            <a:ahLst/>
            <a:cxnLst/>
            <a:rect l="l" t="t" r="r" b="b"/>
            <a:pathLst>
              <a:path w="906120" h="924480">
                <a:moveTo>
                  <a:pt x="0" y="0"/>
                </a:moveTo>
                <a:lnTo>
                  <a:pt x="906120" y="0"/>
                </a:lnTo>
                <a:lnTo>
                  <a:pt x="906120" y="924480"/>
                </a:lnTo>
                <a:lnTo>
                  <a:pt x="0" y="924480"/>
                </a:lnTo>
                <a:lnTo>
                  <a:pt x="0" y="0"/>
                </a:lnTo>
                <a:close/>
              </a:path>
            </a:pathLst>
          </a:custGeom>
          <a:blipFill>
            <a:blip r:embed="rId62">
              <a:extLst>
                <a:ext uri="{96DAC541-7B7A-43D3-8B79-37D633B846F1}">
                  <asvg:svgBlip xmlns:asvg="http://schemas.microsoft.com/office/drawing/2016/SVG/main" r:embed="rId63"/>
                </a:ext>
              </a:extLst>
            </a:blip>
            <a:stretch>
              <a:fillRect/>
            </a:stretch>
          </a:blipFill>
        </p:spPr>
      </p:sp>
      <p:sp>
        <p:nvSpPr>
          <p:cNvPr id="39" name="Freeform 36">
            <a:extLst>
              <a:ext uri="{FF2B5EF4-FFF2-40B4-BE49-F238E27FC236}">
                <a16:creationId xmlns:a16="http://schemas.microsoft.com/office/drawing/2014/main" id="{D5F1652C-91B9-E811-CD27-E6C1A31BDB71}"/>
              </a:ext>
            </a:extLst>
          </p:cNvPr>
          <p:cNvSpPr/>
          <p:nvPr/>
        </p:nvSpPr>
        <p:spPr>
          <a:xfrm>
            <a:off x="11315730" y="8702290"/>
            <a:ext cx="606420" cy="840240"/>
          </a:xfrm>
          <a:custGeom>
            <a:avLst/>
            <a:gdLst/>
            <a:ahLst/>
            <a:cxnLst/>
            <a:rect l="l" t="t" r="r" b="b"/>
            <a:pathLst>
              <a:path w="606420" h="840240">
                <a:moveTo>
                  <a:pt x="0" y="0"/>
                </a:moveTo>
                <a:lnTo>
                  <a:pt x="606420" y="0"/>
                </a:lnTo>
                <a:lnTo>
                  <a:pt x="606420" y="840240"/>
                </a:lnTo>
                <a:lnTo>
                  <a:pt x="0" y="840240"/>
                </a:lnTo>
                <a:lnTo>
                  <a:pt x="0" y="0"/>
                </a:lnTo>
                <a:close/>
              </a:path>
            </a:pathLst>
          </a:custGeom>
          <a:blipFill>
            <a:blip r:embed="rId64">
              <a:extLst>
                <a:ext uri="{96DAC541-7B7A-43D3-8B79-37D633B846F1}">
                  <asvg:svgBlip xmlns:asvg="http://schemas.microsoft.com/office/drawing/2016/SVG/main" r:embed="rId65"/>
                </a:ext>
              </a:extLst>
            </a:blip>
            <a:stretch>
              <a:fillRect/>
            </a:stretch>
          </a:blipFill>
        </p:spPr>
      </p:sp>
      <p:sp>
        <p:nvSpPr>
          <p:cNvPr id="40" name="Freeform 37">
            <a:extLst>
              <a:ext uri="{FF2B5EF4-FFF2-40B4-BE49-F238E27FC236}">
                <a16:creationId xmlns:a16="http://schemas.microsoft.com/office/drawing/2014/main" id="{9ED06A8B-FECF-3E58-9229-34DB19090FB0}"/>
              </a:ext>
            </a:extLst>
          </p:cNvPr>
          <p:cNvSpPr/>
          <p:nvPr/>
        </p:nvSpPr>
        <p:spPr>
          <a:xfrm>
            <a:off x="3735210" y="4173850"/>
            <a:ext cx="966060" cy="961740"/>
          </a:xfrm>
          <a:custGeom>
            <a:avLst/>
            <a:gdLst/>
            <a:ahLst/>
            <a:cxnLst/>
            <a:rect l="l" t="t" r="r" b="b"/>
            <a:pathLst>
              <a:path w="966060" h="961740">
                <a:moveTo>
                  <a:pt x="0" y="0"/>
                </a:moveTo>
                <a:lnTo>
                  <a:pt x="966060" y="0"/>
                </a:lnTo>
                <a:lnTo>
                  <a:pt x="966060" y="961740"/>
                </a:lnTo>
                <a:lnTo>
                  <a:pt x="0" y="961740"/>
                </a:lnTo>
                <a:lnTo>
                  <a:pt x="0" y="0"/>
                </a:lnTo>
                <a:close/>
              </a:path>
            </a:pathLst>
          </a:custGeom>
          <a:blipFill>
            <a:blip r:embed="rId66">
              <a:extLst>
                <a:ext uri="{96DAC541-7B7A-43D3-8B79-37D633B846F1}">
                  <asvg:svgBlip xmlns:asvg="http://schemas.microsoft.com/office/drawing/2016/SVG/main" r:embed="rId67"/>
                </a:ext>
              </a:extLst>
            </a:blip>
            <a:stretch>
              <a:fillRect/>
            </a:stretch>
          </a:blipFill>
        </p:spPr>
      </p:sp>
      <p:sp>
        <p:nvSpPr>
          <p:cNvPr id="41" name="Freeform 38">
            <a:extLst>
              <a:ext uri="{FF2B5EF4-FFF2-40B4-BE49-F238E27FC236}">
                <a16:creationId xmlns:a16="http://schemas.microsoft.com/office/drawing/2014/main" id="{226C51F2-8053-C65C-3757-8F41064E5217}"/>
              </a:ext>
            </a:extLst>
          </p:cNvPr>
          <p:cNvSpPr/>
          <p:nvPr/>
        </p:nvSpPr>
        <p:spPr>
          <a:xfrm>
            <a:off x="3864270" y="9000910"/>
            <a:ext cx="743580" cy="662580"/>
          </a:xfrm>
          <a:custGeom>
            <a:avLst/>
            <a:gdLst/>
            <a:ahLst/>
            <a:cxnLst/>
            <a:rect l="l" t="t" r="r" b="b"/>
            <a:pathLst>
              <a:path w="743580" h="662580">
                <a:moveTo>
                  <a:pt x="0" y="0"/>
                </a:moveTo>
                <a:lnTo>
                  <a:pt x="743580" y="0"/>
                </a:lnTo>
                <a:lnTo>
                  <a:pt x="743580" y="662580"/>
                </a:lnTo>
                <a:lnTo>
                  <a:pt x="0" y="662580"/>
                </a:lnTo>
                <a:lnTo>
                  <a:pt x="0" y="0"/>
                </a:lnTo>
                <a:close/>
              </a:path>
            </a:pathLst>
          </a:custGeom>
          <a:blipFill>
            <a:blip r:embed="rId68">
              <a:extLst>
                <a:ext uri="{96DAC541-7B7A-43D3-8B79-37D633B846F1}">
                  <asvg:svgBlip xmlns:asvg="http://schemas.microsoft.com/office/drawing/2016/SVG/main" r:embed="rId69"/>
                </a:ext>
              </a:extLst>
            </a:blip>
            <a:stretch>
              <a:fillRect/>
            </a:stretch>
          </a:blipFill>
        </p:spPr>
      </p:sp>
      <p:sp>
        <p:nvSpPr>
          <p:cNvPr id="42" name="Freeform 39">
            <a:extLst>
              <a:ext uri="{FF2B5EF4-FFF2-40B4-BE49-F238E27FC236}">
                <a16:creationId xmlns:a16="http://schemas.microsoft.com/office/drawing/2014/main" id="{122897BE-AD2B-6833-58F5-94F11DEA8279}"/>
              </a:ext>
            </a:extLst>
          </p:cNvPr>
          <p:cNvSpPr/>
          <p:nvPr/>
        </p:nvSpPr>
        <p:spPr>
          <a:xfrm>
            <a:off x="9913350" y="8825410"/>
            <a:ext cx="744120" cy="728460"/>
          </a:xfrm>
          <a:custGeom>
            <a:avLst/>
            <a:gdLst/>
            <a:ahLst/>
            <a:cxnLst/>
            <a:rect l="l" t="t" r="r" b="b"/>
            <a:pathLst>
              <a:path w="744120" h="728460">
                <a:moveTo>
                  <a:pt x="0" y="0"/>
                </a:moveTo>
                <a:lnTo>
                  <a:pt x="744120" y="0"/>
                </a:lnTo>
                <a:lnTo>
                  <a:pt x="744120" y="728460"/>
                </a:lnTo>
                <a:lnTo>
                  <a:pt x="0" y="728460"/>
                </a:lnTo>
                <a:lnTo>
                  <a:pt x="0" y="0"/>
                </a:lnTo>
                <a:close/>
              </a:path>
            </a:pathLst>
          </a:custGeom>
          <a:blipFill>
            <a:blip r:embed="rId70">
              <a:extLst>
                <a:ext uri="{96DAC541-7B7A-43D3-8B79-37D633B846F1}">
                  <asvg:svgBlip xmlns:asvg="http://schemas.microsoft.com/office/drawing/2016/SVG/main" r:embed="rId71"/>
                </a:ext>
              </a:extLst>
            </a:blip>
            <a:stretch>
              <a:fillRect/>
            </a:stretch>
          </a:blipFill>
        </p:spPr>
      </p:sp>
      <p:sp>
        <p:nvSpPr>
          <p:cNvPr id="43" name="Freeform 40">
            <a:extLst>
              <a:ext uri="{FF2B5EF4-FFF2-40B4-BE49-F238E27FC236}">
                <a16:creationId xmlns:a16="http://schemas.microsoft.com/office/drawing/2014/main" id="{8BBF62BA-7E53-A57E-12A5-91F48CA5A5DD}"/>
              </a:ext>
            </a:extLst>
          </p:cNvPr>
          <p:cNvSpPr/>
          <p:nvPr/>
        </p:nvSpPr>
        <p:spPr>
          <a:xfrm>
            <a:off x="5192670" y="8886430"/>
            <a:ext cx="704700" cy="713340"/>
          </a:xfrm>
          <a:custGeom>
            <a:avLst/>
            <a:gdLst/>
            <a:ahLst/>
            <a:cxnLst/>
            <a:rect l="l" t="t" r="r" b="b"/>
            <a:pathLst>
              <a:path w="704700" h="713340">
                <a:moveTo>
                  <a:pt x="0" y="0"/>
                </a:moveTo>
                <a:lnTo>
                  <a:pt x="704700" y="0"/>
                </a:lnTo>
                <a:lnTo>
                  <a:pt x="704700" y="713340"/>
                </a:lnTo>
                <a:lnTo>
                  <a:pt x="0" y="713340"/>
                </a:lnTo>
                <a:lnTo>
                  <a:pt x="0" y="0"/>
                </a:lnTo>
                <a:close/>
              </a:path>
            </a:pathLst>
          </a:custGeom>
          <a:blipFill>
            <a:blip r:embed="rId72">
              <a:extLst>
                <a:ext uri="{96DAC541-7B7A-43D3-8B79-37D633B846F1}">
                  <asvg:svgBlip xmlns:asvg="http://schemas.microsoft.com/office/drawing/2016/SVG/main" r:embed="rId73"/>
                </a:ext>
              </a:extLst>
            </a:blip>
            <a:stretch>
              <a:fillRect/>
            </a:stretch>
          </a:blipFill>
        </p:spPr>
      </p:sp>
      <p:sp>
        <p:nvSpPr>
          <p:cNvPr id="44" name="Freeform 41">
            <a:extLst>
              <a:ext uri="{FF2B5EF4-FFF2-40B4-BE49-F238E27FC236}">
                <a16:creationId xmlns:a16="http://schemas.microsoft.com/office/drawing/2014/main" id="{FEE71EF5-B1EC-ADCA-F4B7-DFFBF8074F97}"/>
              </a:ext>
            </a:extLst>
          </p:cNvPr>
          <p:cNvSpPr/>
          <p:nvPr/>
        </p:nvSpPr>
        <p:spPr>
          <a:xfrm>
            <a:off x="12595530" y="8919370"/>
            <a:ext cx="730080" cy="665280"/>
          </a:xfrm>
          <a:custGeom>
            <a:avLst/>
            <a:gdLst/>
            <a:ahLst/>
            <a:cxnLst/>
            <a:rect l="l" t="t" r="r" b="b"/>
            <a:pathLst>
              <a:path w="730080" h="665280">
                <a:moveTo>
                  <a:pt x="0" y="0"/>
                </a:moveTo>
                <a:lnTo>
                  <a:pt x="730080" y="0"/>
                </a:lnTo>
                <a:lnTo>
                  <a:pt x="730080" y="665280"/>
                </a:lnTo>
                <a:lnTo>
                  <a:pt x="0" y="665280"/>
                </a:lnTo>
                <a:lnTo>
                  <a:pt x="0" y="0"/>
                </a:lnTo>
                <a:close/>
              </a:path>
            </a:pathLst>
          </a:custGeom>
          <a:blipFill>
            <a:blip r:embed="rId74">
              <a:extLst>
                <a:ext uri="{96DAC541-7B7A-43D3-8B79-37D633B846F1}">
                  <asvg:svgBlip xmlns:asvg="http://schemas.microsoft.com/office/drawing/2016/SVG/main" r:embed="rId75"/>
                </a:ext>
              </a:extLst>
            </a:blip>
            <a:stretch>
              <a:fillRect/>
            </a:stretch>
          </a:blipFill>
        </p:spPr>
      </p:sp>
      <p:sp>
        <p:nvSpPr>
          <p:cNvPr id="45" name="Freeform 42">
            <a:extLst>
              <a:ext uri="{FF2B5EF4-FFF2-40B4-BE49-F238E27FC236}">
                <a16:creationId xmlns:a16="http://schemas.microsoft.com/office/drawing/2014/main" id="{9FCF8466-492D-B645-4EB2-EF1A3F426D2D}"/>
              </a:ext>
            </a:extLst>
          </p:cNvPr>
          <p:cNvSpPr/>
          <p:nvPr/>
        </p:nvSpPr>
        <p:spPr>
          <a:xfrm>
            <a:off x="6380670" y="8887510"/>
            <a:ext cx="618300" cy="730080"/>
          </a:xfrm>
          <a:custGeom>
            <a:avLst/>
            <a:gdLst/>
            <a:ahLst/>
            <a:cxnLst/>
            <a:rect l="l" t="t" r="r" b="b"/>
            <a:pathLst>
              <a:path w="618300" h="730080">
                <a:moveTo>
                  <a:pt x="0" y="0"/>
                </a:moveTo>
                <a:lnTo>
                  <a:pt x="618300" y="0"/>
                </a:lnTo>
                <a:lnTo>
                  <a:pt x="618300" y="730080"/>
                </a:lnTo>
                <a:lnTo>
                  <a:pt x="0" y="730080"/>
                </a:lnTo>
                <a:lnTo>
                  <a:pt x="0" y="0"/>
                </a:lnTo>
                <a:close/>
              </a:path>
            </a:pathLst>
          </a:custGeom>
          <a:blipFill>
            <a:blip r:embed="rId76" cstate="print">
              <a:extLst>
                <a:ext uri="{96DAC541-7B7A-43D3-8B79-37D633B846F1}">
                  <asvg:svgBlip xmlns:asvg="http://schemas.microsoft.com/office/drawing/2016/SVG/main" r:embed="rId77"/>
                </a:ext>
              </a:extLst>
            </a:blip>
            <a:stretch>
              <a:fillRect/>
            </a:stretch>
          </a:blipFill>
        </p:spPr>
      </p:sp>
      <p:sp>
        <p:nvSpPr>
          <p:cNvPr id="46" name="Freeform 43">
            <a:extLst>
              <a:ext uri="{FF2B5EF4-FFF2-40B4-BE49-F238E27FC236}">
                <a16:creationId xmlns:a16="http://schemas.microsoft.com/office/drawing/2014/main" id="{8AB7E252-A1B6-8B57-2A3A-A3A4F1654134}"/>
              </a:ext>
            </a:extLst>
          </p:cNvPr>
          <p:cNvSpPr/>
          <p:nvPr/>
        </p:nvSpPr>
        <p:spPr>
          <a:xfrm>
            <a:off x="13921770" y="8854030"/>
            <a:ext cx="713880" cy="726300"/>
          </a:xfrm>
          <a:custGeom>
            <a:avLst/>
            <a:gdLst/>
            <a:ahLst/>
            <a:cxnLst/>
            <a:rect l="l" t="t" r="r" b="b"/>
            <a:pathLst>
              <a:path w="713880" h="726300">
                <a:moveTo>
                  <a:pt x="0" y="0"/>
                </a:moveTo>
                <a:lnTo>
                  <a:pt x="713880" y="0"/>
                </a:lnTo>
                <a:lnTo>
                  <a:pt x="713880" y="726300"/>
                </a:lnTo>
                <a:lnTo>
                  <a:pt x="0" y="726300"/>
                </a:lnTo>
                <a:lnTo>
                  <a:pt x="0" y="0"/>
                </a:lnTo>
                <a:close/>
              </a:path>
            </a:pathLst>
          </a:custGeom>
          <a:blipFill>
            <a:blip r:embed="rId78" cstate="print">
              <a:extLst>
                <a:ext uri="{96DAC541-7B7A-43D3-8B79-37D633B846F1}">
                  <asvg:svgBlip xmlns:asvg="http://schemas.microsoft.com/office/drawing/2016/SVG/main" r:embed="rId79"/>
                </a:ext>
              </a:extLst>
            </a:blip>
            <a:stretch>
              <a:fillRect/>
            </a:stretch>
          </a:blipFill>
        </p:spPr>
      </p:sp>
      <p:sp>
        <p:nvSpPr>
          <p:cNvPr id="47" name="Freeform 44">
            <a:extLst>
              <a:ext uri="{FF2B5EF4-FFF2-40B4-BE49-F238E27FC236}">
                <a16:creationId xmlns:a16="http://schemas.microsoft.com/office/drawing/2014/main" id="{5D0FB87A-E9EE-800E-5BDD-55E751E1AE31}"/>
              </a:ext>
            </a:extLst>
          </p:cNvPr>
          <p:cNvSpPr/>
          <p:nvPr/>
        </p:nvSpPr>
        <p:spPr>
          <a:xfrm>
            <a:off x="7516830" y="8889670"/>
            <a:ext cx="730620" cy="726300"/>
          </a:xfrm>
          <a:custGeom>
            <a:avLst/>
            <a:gdLst/>
            <a:ahLst/>
            <a:cxnLst/>
            <a:rect l="l" t="t" r="r" b="b"/>
            <a:pathLst>
              <a:path w="730620" h="726300">
                <a:moveTo>
                  <a:pt x="0" y="0"/>
                </a:moveTo>
                <a:lnTo>
                  <a:pt x="730620" y="0"/>
                </a:lnTo>
                <a:lnTo>
                  <a:pt x="730620" y="726300"/>
                </a:lnTo>
                <a:lnTo>
                  <a:pt x="0" y="726300"/>
                </a:lnTo>
                <a:lnTo>
                  <a:pt x="0" y="0"/>
                </a:lnTo>
                <a:close/>
              </a:path>
            </a:pathLst>
          </a:custGeom>
          <a:blipFill>
            <a:blip r:embed="rId80">
              <a:extLst>
                <a:ext uri="{96DAC541-7B7A-43D3-8B79-37D633B846F1}">
                  <asvg:svgBlip xmlns:asvg="http://schemas.microsoft.com/office/drawing/2016/SVG/main" r:embed="rId81"/>
                </a:ext>
              </a:extLst>
            </a:blip>
            <a:stretch>
              <a:fillRect/>
            </a:stretch>
          </a:blipFill>
        </p:spPr>
      </p:sp>
      <p:sp>
        <p:nvSpPr>
          <p:cNvPr id="48" name="Freeform 45">
            <a:extLst>
              <a:ext uri="{FF2B5EF4-FFF2-40B4-BE49-F238E27FC236}">
                <a16:creationId xmlns:a16="http://schemas.microsoft.com/office/drawing/2014/main" id="{1B9E70F4-92EE-7799-8EA0-5D51DCE00B21}"/>
              </a:ext>
            </a:extLst>
          </p:cNvPr>
          <p:cNvSpPr/>
          <p:nvPr/>
        </p:nvSpPr>
        <p:spPr>
          <a:xfrm>
            <a:off x="8730210" y="8959330"/>
            <a:ext cx="724680" cy="567540"/>
          </a:xfrm>
          <a:custGeom>
            <a:avLst/>
            <a:gdLst/>
            <a:ahLst/>
            <a:cxnLst/>
            <a:rect l="l" t="t" r="r" b="b"/>
            <a:pathLst>
              <a:path w="724680" h="567540">
                <a:moveTo>
                  <a:pt x="0" y="0"/>
                </a:moveTo>
                <a:lnTo>
                  <a:pt x="724680" y="0"/>
                </a:lnTo>
                <a:lnTo>
                  <a:pt x="724680" y="567540"/>
                </a:lnTo>
                <a:lnTo>
                  <a:pt x="0" y="567540"/>
                </a:lnTo>
                <a:lnTo>
                  <a:pt x="0" y="0"/>
                </a:lnTo>
                <a:close/>
              </a:path>
            </a:pathLst>
          </a:custGeom>
          <a:blipFill>
            <a:blip r:embed="rId82">
              <a:extLst>
                <a:ext uri="{96DAC541-7B7A-43D3-8B79-37D633B846F1}">
                  <asvg:svgBlip xmlns:asvg="http://schemas.microsoft.com/office/drawing/2016/SVG/main" r:embed="rId83"/>
                </a:ext>
              </a:extLst>
            </a:blip>
            <a:stretch>
              <a:fillRect/>
            </a:stretch>
          </a:blipFill>
        </p:spPr>
      </p:sp>
      <p:sp>
        <p:nvSpPr>
          <p:cNvPr id="49" name="Freeform 46">
            <a:extLst>
              <a:ext uri="{FF2B5EF4-FFF2-40B4-BE49-F238E27FC236}">
                <a16:creationId xmlns:a16="http://schemas.microsoft.com/office/drawing/2014/main" id="{A7F284E1-DD32-76B8-EDF8-8BD61AB1F279}"/>
              </a:ext>
            </a:extLst>
          </p:cNvPr>
          <p:cNvSpPr/>
          <p:nvPr/>
        </p:nvSpPr>
        <p:spPr>
          <a:xfrm>
            <a:off x="5111670" y="4356370"/>
            <a:ext cx="720900" cy="829440"/>
          </a:xfrm>
          <a:custGeom>
            <a:avLst/>
            <a:gdLst/>
            <a:ahLst/>
            <a:cxnLst/>
            <a:rect l="l" t="t" r="r" b="b"/>
            <a:pathLst>
              <a:path w="720900" h="829440">
                <a:moveTo>
                  <a:pt x="0" y="0"/>
                </a:moveTo>
                <a:lnTo>
                  <a:pt x="720900" y="0"/>
                </a:lnTo>
                <a:lnTo>
                  <a:pt x="720900" y="829440"/>
                </a:lnTo>
                <a:lnTo>
                  <a:pt x="0" y="829440"/>
                </a:lnTo>
                <a:lnTo>
                  <a:pt x="0" y="0"/>
                </a:lnTo>
                <a:close/>
              </a:path>
            </a:pathLst>
          </a:custGeom>
          <a:blipFill>
            <a:blip r:embed="rId84">
              <a:extLst>
                <a:ext uri="{96DAC541-7B7A-43D3-8B79-37D633B846F1}">
                  <asvg:svgBlip xmlns:asvg="http://schemas.microsoft.com/office/drawing/2016/SVG/main" r:embed="rId85"/>
                </a:ext>
              </a:extLst>
            </a:blip>
            <a:stretch>
              <a:fillRect/>
            </a:stretch>
          </a:blipFill>
        </p:spPr>
      </p:sp>
      <p:sp>
        <p:nvSpPr>
          <p:cNvPr id="50" name="Freeform 47">
            <a:extLst>
              <a:ext uri="{FF2B5EF4-FFF2-40B4-BE49-F238E27FC236}">
                <a16:creationId xmlns:a16="http://schemas.microsoft.com/office/drawing/2014/main" id="{EA30D77E-59AB-603C-81E2-33D93D740DF1}"/>
              </a:ext>
            </a:extLst>
          </p:cNvPr>
          <p:cNvSpPr/>
          <p:nvPr/>
        </p:nvSpPr>
        <p:spPr>
          <a:xfrm>
            <a:off x="11250930" y="4349890"/>
            <a:ext cx="832140" cy="830520"/>
          </a:xfrm>
          <a:custGeom>
            <a:avLst/>
            <a:gdLst/>
            <a:ahLst/>
            <a:cxnLst/>
            <a:rect l="l" t="t" r="r" b="b"/>
            <a:pathLst>
              <a:path w="832140" h="830520">
                <a:moveTo>
                  <a:pt x="0" y="0"/>
                </a:moveTo>
                <a:lnTo>
                  <a:pt x="832140" y="0"/>
                </a:lnTo>
                <a:lnTo>
                  <a:pt x="832140" y="830520"/>
                </a:lnTo>
                <a:lnTo>
                  <a:pt x="0" y="830520"/>
                </a:lnTo>
                <a:lnTo>
                  <a:pt x="0" y="0"/>
                </a:lnTo>
                <a:close/>
              </a:path>
            </a:pathLst>
          </a:custGeom>
          <a:blipFill>
            <a:blip r:embed="rId86" cstate="print">
              <a:extLst>
                <a:ext uri="{96DAC541-7B7A-43D3-8B79-37D633B846F1}">
                  <asvg:svgBlip xmlns:asvg="http://schemas.microsoft.com/office/drawing/2016/SVG/main" r:embed="rId87"/>
                </a:ext>
              </a:extLst>
            </a:blip>
            <a:stretch>
              <a:fillRect/>
            </a:stretch>
          </a:blipFill>
        </p:spPr>
      </p:sp>
      <p:sp>
        <p:nvSpPr>
          <p:cNvPr id="51" name="Freeform 48">
            <a:extLst>
              <a:ext uri="{FF2B5EF4-FFF2-40B4-BE49-F238E27FC236}">
                <a16:creationId xmlns:a16="http://schemas.microsoft.com/office/drawing/2014/main" id="{FD338E0D-2612-AF51-5658-79679F6A415B}"/>
              </a:ext>
            </a:extLst>
          </p:cNvPr>
          <p:cNvSpPr/>
          <p:nvPr/>
        </p:nvSpPr>
        <p:spPr>
          <a:xfrm>
            <a:off x="6403890" y="4356370"/>
            <a:ext cx="961200" cy="829980"/>
          </a:xfrm>
          <a:custGeom>
            <a:avLst/>
            <a:gdLst/>
            <a:ahLst/>
            <a:cxnLst/>
            <a:rect l="l" t="t" r="r" b="b"/>
            <a:pathLst>
              <a:path w="961200" h="829980">
                <a:moveTo>
                  <a:pt x="0" y="0"/>
                </a:moveTo>
                <a:lnTo>
                  <a:pt x="961200" y="0"/>
                </a:lnTo>
                <a:lnTo>
                  <a:pt x="961200" y="829980"/>
                </a:lnTo>
                <a:lnTo>
                  <a:pt x="0" y="829980"/>
                </a:lnTo>
                <a:lnTo>
                  <a:pt x="0" y="0"/>
                </a:lnTo>
                <a:close/>
              </a:path>
            </a:pathLst>
          </a:custGeom>
          <a:blipFill>
            <a:blip r:embed="rId88">
              <a:extLst>
                <a:ext uri="{96DAC541-7B7A-43D3-8B79-37D633B846F1}">
                  <asvg:svgBlip xmlns:asvg="http://schemas.microsoft.com/office/drawing/2016/SVG/main" r:embed="rId89"/>
                </a:ext>
              </a:extLst>
            </a:blip>
            <a:stretch>
              <a:fillRect/>
            </a:stretch>
          </a:blipFill>
        </p:spPr>
      </p:sp>
      <p:sp>
        <p:nvSpPr>
          <p:cNvPr id="52" name="Freeform 49">
            <a:extLst>
              <a:ext uri="{FF2B5EF4-FFF2-40B4-BE49-F238E27FC236}">
                <a16:creationId xmlns:a16="http://schemas.microsoft.com/office/drawing/2014/main" id="{0178D1F0-737F-FAF2-0DA9-CB37020F48E9}"/>
              </a:ext>
            </a:extLst>
          </p:cNvPr>
          <p:cNvSpPr/>
          <p:nvPr/>
        </p:nvSpPr>
        <p:spPr>
          <a:xfrm>
            <a:off x="12434070" y="4307770"/>
            <a:ext cx="844020" cy="828900"/>
          </a:xfrm>
          <a:custGeom>
            <a:avLst/>
            <a:gdLst/>
            <a:ahLst/>
            <a:cxnLst/>
            <a:rect l="l" t="t" r="r" b="b"/>
            <a:pathLst>
              <a:path w="844020" h="828900">
                <a:moveTo>
                  <a:pt x="0" y="0"/>
                </a:moveTo>
                <a:lnTo>
                  <a:pt x="844020" y="0"/>
                </a:lnTo>
                <a:lnTo>
                  <a:pt x="844020" y="828900"/>
                </a:lnTo>
                <a:lnTo>
                  <a:pt x="0" y="828900"/>
                </a:lnTo>
                <a:lnTo>
                  <a:pt x="0" y="0"/>
                </a:lnTo>
                <a:close/>
              </a:path>
            </a:pathLst>
          </a:custGeom>
          <a:blipFill>
            <a:blip r:embed="rId90">
              <a:extLst>
                <a:ext uri="{96DAC541-7B7A-43D3-8B79-37D633B846F1}">
                  <asvg:svgBlip xmlns:asvg="http://schemas.microsoft.com/office/drawing/2016/SVG/main" r:embed="rId91"/>
                </a:ext>
              </a:extLst>
            </a:blip>
            <a:stretch>
              <a:fillRect/>
            </a:stretch>
          </a:blipFill>
        </p:spPr>
      </p:sp>
      <p:sp>
        <p:nvSpPr>
          <p:cNvPr id="53" name="Freeform 50">
            <a:extLst>
              <a:ext uri="{FF2B5EF4-FFF2-40B4-BE49-F238E27FC236}">
                <a16:creationId xmlns:a16="http://schemas.microsoft.com/office/drawing/2014/main" id="{0035A442-4B66-8920-FE4F-2DE14FB05596}"/>
              </a:ext>
            </a:extLst>
          </p:cNvPr>
          <p:cNvSpPr/>
          <p:nvPr/>
        </p:nvSpPr>
        <p:spPr>
          <a:xfrm>
            <a:off x="7668030" y="4357990"/>
            <a:ext cx="815940" cy="826740"/>
          </a:xfrm>
          <a:custGeom>
            <a:avLst/>
            <a:gdLst/>
            <a:ahLst/>
            <a:cxnLst/>
            <a:rect l="l" t="t" r="r" b="b"/>
            <a:pathLst>
              <a:path w="815940" h="826740">
                <a:moveTo>
                  <a:pt x="0" y="0"/>
                </a:moveTo>
                <a:lnTo>
                  <a:pt x="815940" y="0"/>
                </a:lnTo>
                <a:lnTo>
                  <a:pt x="815940" y="826740"/>
                </a:lnTo>
                <a:lnTo>
                  <a:pt x="0" y="826740"/>
                </a:lnTo>
                <a:lnTo>
                  <a:pt x="0" y="0"/>
                </a:lnTo>
                <a:close/>
              </a:path>
            </a:pathLst>
          </a:custGeom>
          <a:blipFill>
            <a:blip r:embed="rId92">
              <a:extLst>
                <a:ext uri="{96DAC541-7B7A-43D3-8B79-37D633B846F1}">
                  <asvg:svgBlip xmlns:asvg="http://schemas.microsoft.com/office/drawing/2016/SVG/main" r:embed="rId93"/>
                </a:ext>
              </a:extLst>
            </a:blip>
            <a:stretch>
              <a:fillRect/>
            </a:stretch>
          </a:blipFill>
        </p:spPr>
      </p:sp>
      <p:sp>
        <p:nvSpPr>
          <p:cNvPr id="54" name="Freeform 51">
            <a:extLst>
              <a:ext uri="{FF2B5EF4-FFF2-40B4-BE49-F238E27FC236}">
                <a16:creationId xmlns:a16="http://schemas.microsoft.com/office/drawing/2014/main" id="{8DF62906-6F2E-C6D7-E0A5-81D484C90B01}"/>
              </a:ext>
            </a:extLst>
          </p:cNvPr>
          <p:cNvSpPr/>
          <p:nvPr/>
        </p:nvSpPr>
        <p:spPr>
          <a:xfrm>
            <a:off x="13724670" y="4308310"/>
            <a:ext cx="829980" cy="756000"/>
          </a:xfrm>
          <a:custGeom>
            <a:avLst/>
            <a:gdLst/>
            <a:ahLst/>
            <a:cxnLst/>
            <a:rect l="l" t="t" r="r" b="b"/>
            <a:pathLst>
              <a:path w="829980" h="756000">
                <a:moveTo>
                  <a:pt x="0" y="0"/>
                </a:moveTo>
                <a:lnTo>
                  <a:pt x="829980" y="0"/>
                </a:lnTo>
                <a:lnTo>
                  <a:pt x="829980" y="756000"/>
                </a:lnTo>
                <a:lnTo>
                  <a:pt x="0" y="756000"/>
                </a:lnTo>
                <a:lnTo>
                  <a:pt x="0" y="0"/>
                </a:lnTo>
                <a:close/>
              </a:path>
            </a:pathLst>
          </a:custGeom>
          <a:blipFill>
            <a:blip r:embed="rId94" cstate="print">
              <a:extLst>
                <a:ext uri="{96DAC541-7B7A-43D3-8B79-37D633B846F1}">
                  <asvg:svgBlip xmlns:asvg="http://schemas.microsoft.com/office/drawing/2016/SVG/main" r:embed="rId95"/>
                </a:ext>
              </a:extLst>
            </a:blip>
            <a:stretch>
              <a:fillRect/>
            </a:stretch>
          </a:blipFill>
        </p:spPr>
      </p:sp>
      <p:sp>
        <p:nvSpPr>
          <p:cNvPr id="55" name="Freeform 52">
            <a:extLst>
              <a:ext uri="{FF2B5EF4-FFF2-40B4-BE49-F238E27FC236}">
                <a16:creationId xmlns:a16="http://schemas.microsoft.com/office/drawing/2014/main" id="{19C88E04-3FF3-B680-8373-FDF93D1C13F8}"/>
              </a:ext>
            </a:extLst>
          </p:cNvPr>
          <p:cNvSpPr/>
          <p:nvPr/>
        </p:nvSpPr>
        <p:spPr>
          <a:xfrm>
            <a:off x="8817150" y="4317490"/>
            <a:ext cx="829980" cy="829440"/>
          </a:xfrm>
          <a:custGeom>
            <a:avLst/>
            <a:gdLst/>
            <a:ahLst/>
            <a:cxnLst/>
            <a:rect l="l" t="t" r="r" b="b"/>
            <a:pathLst>
              <a:path w="829980" h="829440">
                <a:moveTo>
                  <a:pt x="0" y="0"/>
                </a:moveTo>
                <a:lnTo>
                  <a:pt x="829980" y="0"/>
                </a:lnTo>
                <a:lnTo>
                  <a:pt x="829980" y="829440"/>
                </a:lnTo>
                <a:lnTo>
                  <a:pt x="0" y="829440"/>
                </a:lnTo>
                <a:lnTo>
                  <a:pt x="0" y="0"/>
                </a:lnTo>
                <a:close/>
              </a:path>
            </a:pathLst>
          </a:custGeom>
          <a:blipFill>
            <a:blip r:embed="rId96">
              <a:extLst>
                <a:ext uri="{96DAC541-7B7A-43D3-8B79-37D633B846F1}">
                  <asvg:svgBlip xmlns:asvg="http://schemas.microsoft.com/office/drawing/2016/SVG/main" r:embed="rId97"/>
                </a:ext>
              </a:extLst>
            </a:blip>
            <a:stretch>
              <a:fillRect/>
            </a:stretch>
          </a:blipFill>
        </p:spPr>
      </p:sp>
      <p:sp>
        <p:nvSpPr>
          <p:cNvPr id="56" name="Freeform 53">
            <a:extLst>
              <a:ext uri="{FF2B5EF4-FFF2-40B4-BE49-F238E27FC236}">
                <a16:creationId xmlns:a16="http://schemas.microsoft.com/office/drawing/2014/main" id="{79E4E7F9-4728-4579-DDEE-C158E5A4D8DB}"/>
              </a:ext>
            </a:extLst>
          </p:cNvPr>
          <p:cNvSpPr/>
          <p:nvPr/>
        </p:nvSpPr>
        <p:spPr>
          <a:xfrm>
            <a:off x="10058070" y="4285630"/>
            <a:ext cx="836460" cy="826200"/>
          </a:xfrm>
          <a:custGeom>
            <a:avLst/>
            <a:gdLst/>
            <a:ahLst/>
            <a:cxnLst/>
            <a:rect l="l" t="t" r="r" b="b"/>
            <a:pathLst>
              <a:path w="836460" h="826200">
                <a:moveTo>
                  <a:pt x="0" y="0"/>
                </a:moveTo>
                <a:lnTo>
                  <a:pt x="836460" y="0"/>
                </a:lnTo>
                <a:lnTo>
                  <a:pt x="836460" y="826200"/>
                </a:lnTo>
                <a:lnTo>
                  <a:pt x="0" y="826200"/>
                </a:lnTo>
                <a:lnTo>
                  <a:pt x="0" y="0"/>
                </a:lnTo>
                <a:close/>
              </a:path>
            </a:pathLst>
          </a:custGeom>
          <a:blipFill>
            <a:blip r:embed="rId98">
              <a:extLst>
                <a:ext uri="{96DAC541-7B7A-43D3-8B79-37D633B846F1}">
                  <asvg:svgBlip xmlns:asvg="http://schemas.microsoft.com/office/drawing/2016/SVG/main" r:embed="rId99"/>
                </a:ext>
              </a:extLst>
            </a:blip>
            <a:stretch>
              <a:fillRect/>
            </a:stretch>
          </a:blipFill>
        </p:spPr>
      </p:sp>
      <p:sp>
        <p:nvSpPr>
          <p:cNvPr id="57" name="Freeform 54">
            <a:extLst>
              <a:ext uri="{FF2B5EF4-FFF2-40B4-BE49-F238E27FC236}">
                <a16:creationId xmlns:a16="http://schemas.microsoft.com/office/drawing/2014/main" id="{26882083-76FF-CC8B-2EAA-576DF991F2A9}"/>
              </a:ext>
            </a:extLst>
          </p:cNvPr>
          <p:cNvSpPr/>
          <p:nvPr/>
        </p:nvSpPr>
        <p:spPr>
          <a:xfrm>
            <a:off x="5035530" y="5772250"/>
            <a:ext cx="1003320" cy="1003320"/>
          </a:xfrm>
          <a:custGeom>
            <a:avLst/>
            <a:gdLst/>
            <a:ahLst/>
            <a:cxnLst/>
            <a:rect l="l" t="t" r="r" b="b"/>
            <a:pathLst>
              <a:path w="1003320" h="1003320">
                <a:moveTo>
                  <a:pt x="0" y="0"/>
                </a:moveTo>
                <a:lnTo>
                  <a:pt x="1003320" y="0"/>
                </a:lnTo>
                <a:lnTo>
                  <a:pt x="1003320" y="1003320"/>
                </a:lnTo>
                <a:lnTo>
                  <a:pt x="0" y="1003320"/>
                </a:lnTo>
                <a:lnTo>
                  <a:pt x="0" y="0"/>
                </a:lnTo>
                <a:close/>
              </a:path>
            </a:pathLst>
          </a:custGeom>
          <a:blipFill>
            <a:blip r:embed="rId100" cstate="print">
              <a:extLst>
                <a:ext uri="{96DAC541-7B7A-43D3-8B79-37D633B846F1}">
                  <asvg:svgBlip xmlns:asvg="http://schemas.microsoft.com/office/drawing/2016/SVG/main" r:embed="rId101"/>
                </a:ext>
              </a:extLst>
            </a:blip>
            <a:stretch>
              <a:fillRect/>
            </a:stretch>
          </a:blipFill>
        </p:spPr>
      </p:sp>
      <p:sp>
        <p:nvSpPr>
          <p:cNvPr id="58" name="Freeform 55">
            <a:extLst>
              <a:ext uri="{FF2B5EF4-FFF2-40B4-BE49-F238E27FC236}">
                <a16:creationId xmlns:a16="http://schemas.microsoft.com/office/drawing/2014/main" id="{0F4A8578-BF83-A4D5-837D-EAF294EAE329}"/>
              </a:ext>
            </a:extLst>
          </p:cNvPr>
          <p:cNvSpPr/>
          <p:nvPr/>
        </p:nvSpPr>
        <p:spPr>
          <a:xfrm>
            <a:off x="7625910" y="5913730"/>
            <a:ext cx="790020" cy="790020"/>
          </a:xfrm>
          <a:custGeom>
            <a:avLst/>
            <a:gdLst/>
            <a:ahLst/>
            <a:cxnLst/>
            <a:rect l="l" t="t" r="r" b="b"/>
            <a:pathLst>
              <a:path w="790020" h="790020">
                <a:moveTo>
                  <a:pt x="0" y="0"/>
                </a:moveTo>
                <a:lnTo>
                  <a:pt x="790020" y="0"/>
                </a:lnTo>
                <a:lnTo>
                  <a:pt x="790020" y="790020"/>
                </a:lnTo>
                <a:lnTo>
                  <a:pt x="0" y="790020"/>
                </a:lnTo>
                <a:lnTo>
                  <a:pt x="0" y="0"/>
                </a:lnTo>
                <a:close/>
              </a:path>
            </a:pathLst>
          </a:custGeom>
          <a:blipFill>
            <a:blip r:embed="rId102">
              <a:extLst>
                <a:ext uri="{96DAC541-7B7A-43D3-8B79-37D633B846F1}">
                  <asvg:svgBlip xmlns:asvg="http://schemas.microsoft.com/office/drawing/2016/SVG/main" r:embed="rId103"/>
                </a:ext>
              </a:extLst>
            </a:blip>
            <a:stretch>
              <a:fillRect/>
            </a:stretch>
          </a:blipFill>
        </p:spPr>
      </p:sp>
      <p:sp>
        <p:nvSpPr>
          <p:cNvPr id="59" name="Freeform 56">
            <a:extLst>
              <a:ext uri="{FF2B5EF4-FFF2-40B4-BE49-F238E27FC236}">
                <a16:creationId xmlns:a16="http://schemas.microsoft.com/office/drawing/2014/main" id="{04E46F50-1E73-5865-4A24-50BF2437FAC6}"/>
              </a:ext>
            </a:extLst>
          </p:cNvPr>
          <p:cNvSpPr/>
          <p:nvPr/>
        </p:nvSpPr>
        <p:spPr>
          <a:xfrm>
            <a:off x="12450270" y="6026590"/>
            <a:ext cx="882360" cy="568620"/>
          </a:xfrm>
          <a:custGeom>
            <a:avLst/>
            <a:gdLst/>
            <a:ahLst/>
            <a:cxnLst/>
            <a:rect l="l" t="t" r="r" b="b"/>
            <a:pathLst>
              <a:path w="882360" h="568620">
                <a:moveTo>
                  <a:pt x="0" y="0"/>
                </a:moveTo>
                <a:lnTo>
                  <a:pt x="882360" y="0"/>
                </a:lnTo>
                <a:lnTo>
                  <a:pt x="882360" y="568620"/>
                </a:lnTo>
                <a:lnTo>
                  <a:pt x="0" y="568620"/>
                </a:lnTo>
                <a:lnTo>
                  <a:pt x="0" y="0"/>
                </a:lnTo>
                <a:close/>
              </a:path>
            </a:pathLst>
          </a:custGeom>
          <a:blipFill>
            <a:blip r:embed="rId104">
              <a:extLst>
                <a:ext uri="{96DAC541-7B7A-43D3-8B79-37D633B846F1}">
                  <asvg:svgBlip xmlns:asvg="http://schemas.microsoft.com/office/drawing/2016/SVG/main" r:embed="rId105"/>
                </a:ext>
              </a:extLst>
            </a:blip>
            <a:stretch>
              <a:fillRect/>
            </a:stretch>
          </a:blipFill>
        </p:spPr>
      </p:sp>
      <p:sp>
        <p:nvSpPr>
          <p:cNvPr id="60" name="Freeform 57">
            <a:extLst>
              <a:ext uri="{FF2B5EF4-FFF2-40B4-BE49-F238E27FC236}">
                <a16:creationId xmlns:a16="http://schemas.microsoft.com/office/drawing/2014/main" id="{B29CC867-431E-B3B1-5157-97B821632823}"/>
              </a:ext>
            </a:extLst>
          </p:cNvPr>
          <p:cNvSpPr/>
          <p:nvPr/>
        </p:nvSpPr>
        <p:spPr>
          <a:xfrm>
            <a:off x="10128810" y="6069250"/>
            <a:ext cx="677700" cy="635040"/>
          </a:xfrm>
          <a:custGeom>
            <a:avLst/>
            <a:gdLst/>
            <a:ahLst/>
            <a:cxnLst/>
            <a:rect l="l" t="t" r="r" b="b"/>
            <a:pathLst>
              <a:path w="677700" h="635040">
                <a:moveTo>
                  <a:pt x="0" y="0"/>
                </a:moveTo>
                <a:lnTo>
                  <a:pt x="677700" y="0"/>
                </a:lnTo>
                <a:lnTo>
                  <a:pt x="677700" y="635040"/>
                </a:lnTo>
                <a:lnTo>
                  <a:pt x="0" y="635040"/>
                </a:lnTo>
                <a:lnTo>
                  <a:pt x="0" y="0"/>
                </a:lnTo>
                <a:close/>
              </a:path>
            </a:pathLst>
          </a:custGeom>
          <a:blipFill>
            <a:blip r:embed="rId106" cstate="print">
              <a:extLst>
                <a:ext uri="{96DAC541-7B7A-43D3-8B79-37D633B846F1}">
                  <asvg:svgBlip xmlns:asvg="http://schemas.microsoft.com/office/drawing/2016/SVG/main" r:embed="rId107"/>
                </a:ext>
              </a:extLst>
            </a:blip>
            <a:stretch>
              <a:fillRect/>
            </a:stretch>
          </a:blipFill>
        </p:spPr>
      </p:sp>
    </p:spTree>
    <p:extLst>
      <p:ext uri="{BB962C8B-B14F-4D97-AF65-F5344CB8AC3E}">
        <p14:creationId xmlns:p14="http://schemas.microsoft.com/office/powerpoint/2010/main" val="379103024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7">
            <a:extLst>
              <a:ext uri="{FF2B5EF4-FFF2-40B4-BE49-F238E27FC236}">
                <a16:creationId xmlns:a16="http://schemas.microsoft.com/office/drawing/2014/main" id="{D21F6705-546F-6C7D-8749-877F35B81B4C}"/>
              </a:ext>
            </a:extLst>
          </p:cNvPr>
          <p:cNvSpPr/>
          <p:nvPr/>
        </p:nvSpPr>
        <p:spPr>
          <a:xfrm>
            <a:off x="217620" y="215460"/>
            <a:ext cx="16923060" cy="228960"/>
          </a:xfrm>
          <a:custGeom>
            <a:avLst/>
            <a:gdLst/>
            <a:ahLst/>
            <a:cxnLst/>
            <a:rect l="l" t="t" r="r" b="b"/>
            <a:pathLst>
              <a:path w="16923060" h="228960">
                <a:moveTo>
                  <a:pt x="0" y="0"/>
                </a:moveTo>
                <a:lnTo>
                  <a:pt x="16923060" y="0"/>
                </a:lnTo>
                <a:lnTo>
                  <a:pt x="16923060" y="228960"/>
                </a:lnTo>
                <a:lnTo>
                  <a:pt x="0" y="2289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18">
            <a:extLst>
              <a:ext uri="{FF2B5EF4-FFF2-40B4-BE49-F238E27FC236}">
                <a16:creationId xmlns:a16="http://schemas.microsoft.com/office/drawing/2014/main" id="{061B14A8-F6E0-3E68-FBA6-5E06A271DDB0}"/>
              </a:ext>
            </a:extLst>
          </p:cNvPr>
          <p:cNvSpPr/>
          <p:nvPr/>
        </p:nvSpPr>
        <p:spPr>
          <a:xfrm>
            <a:off x="16568820" y="82620"/>
            <a:ext cx="1558440" cy="1200420"/>
          </a:xfrm>
          <a:custGeom>
            <a:avLst/>
            <a:gdLst/>
            <a:ahLst/>
            <a:cxnLst/>
            <a:rect l="l" t="t" r="r" b="b"/>
            <a:pathLst>
              <a:path w="1558440" h="1200420">
                <a:moveTo>
                  <a:pt x="0" y="0"/>
                </a:moveTo>
                <a:lnTo>
                  <a:pt x="1558440" y="0"/>
                </a:lnTo>
                <a:lnTo>
                  <a:pt x="1558440" y="1200420"/>
                </a:lnTo>
                <a:lnTo>
                  <a:pt x="0" y="1200420"/>
                </a:lnTo>
                <a:lnTo>
                  <a:pt x="0" y="0"/>
                </a:lnTo>
                <a:close/>
              </a:path>
            </a:pathLst>
          </a:custGeom>
          <a:blipFill>
            <a:blip r:embed="rId4" cstate="print">
              <a:extLst>
                <a:ext uri="{96DAC541-7B7A-43D3-8B79-37D633B846F1}">
                  <asvg:svgBlip xmlns:asvg="http://schemas.microsoft.com/office/drawing/2016/SVG/main" r:embed="rId5"/>
                </a:ext>
              </a:extLst>
            </a:blip>
            <a:stretch>
              <a:fillRect/>
            </a:stretch>
          </a:blipFill>
        </p:spPr>
      </p:sp>
      <p:sp>
        <p:nvSpPr>
          <p:cNvPr id="8" name="Freeform 2">
            <a:extLst>
              <a:ext uri="{FF2B5EF4-FFF2-40B4-BE49-F238E27FC236}">
                <a16:creationId xmlns:a16="http://schemas.microsoft.com/office/drawing/2014/main" id="{B67119E2-3C42-94C8-D9D4-F15C141942AF}"/>
              </a:ext>
            </a:extLst>
          </p:cNvPr>
          <p:cNvSpPr/>
          <p:nvPr/>
        </p:nvSpPr>
        <p:spPr>
          <a:xfrm flipH="1">
            <a:off x="-63588" y="8020620"/>
            <a:ext cx="1502732" cy="2263680"/>
          </a:xfrm>
          <a:custGeom>
            <a:avLst/>
            <a:gdLst/>
            <a:ahLst/>
            <a:cxnLst/>
            <a:rect l="l" t="t" r="r" b="b"/>
            <a:pathLst>
              <a:path w="2299860" h="3607740">
                <a:moveTo>
                  <a:pt x="0" y="0"/>
                </a:moveTo>
                <a:lnTo>
                  <a:pt x="2299860" y="0"/>
                </a:lnTo>
                <a:lnTo>
                  <a:pt x="2299860" y="3607740"/>
                </a:lnTo>
                <a:lnTo>
                  <a:pt x="0" y="360774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7">
            <a:extLst>
              <a:ext uri="{FF2B5EF4-FFF2-40B4-BE49-F238E27FC236}">
                <a16:creationId xmlns:a16="http://schemas.microsoft.com/office/drawing/2014/main" id="{AF3CAE22-3698-69D8-8A57-F5E849483507}"/>
              </a:ext>
            </a:extLst>
          </p:cNvPr>
          <p:cNvSpPr/>
          <p:nvPr/>
        </p:nvSpPr>
        <p:spPr>
          <a:xfrm>
            <a:off x="1147500" y="9973800"/>
            <a:ext cx="17140680" cy="313200"/>
          </a:xfrm>
          <a:custGeom>
            <a:avLst/>
            <a:gdLst/>
            <a:ahLst/>
            <a:cxnLst/>
            <a:rect l="l" t="t" r="r" b="b"/>
            <a:pathLst>
              <a:path w="17140680" h="313200">
                <a:moveTo>
                  <a:pt x="0" y="0"/>
                </a:moveTo>
                <a:lnTo>
                  <a:pt x="17140680" y="0"/>
                </a:lnTo>
                <a:lnTo>
                  <a:pt x="17140680" y="313200"/>
                </a:lnTo>
                <a:lnTo>
                  <a:pt x="0" y="3132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1" name="Freeform 16">
            <a:extLst>
              <a:ext uri="{FF2B5EF4-FFF2-40B4-BE49-F238E27FC236}">
                <a16:creationId xmlns:a16="http://schemas.microsoft.com/office/drawing/2014/main" id="{80B9DA7E-66DA-6EA7-7AE8-B8BDAC980F2A}"/>
              </a:ext>
            </a:extLst>
          </p:cNvPr>
          <p:cNvSpPr/>
          <p:nvPr/>
        </p:nvSpPr>
        <p:spPr>
          <a:xfrm>
            <a:off x="0" y="9823680"/>
            <a:ext cx="928800" cy="463320"/>
          </a:xfrm>
          <a:custGeom>
            <a:avLst/>
            <a:gdLst/>
            <a:ahLst/>
            <a:cxnLst/>
            <a:rect l="l" t="t" r="r" b="b"/>
            <a:pathLst>
              <a:path w="928800" h="463320">
                <a:moveTo>
                  <a:pt x="0" y="0"/>
                </a:moveTo>
                <a:lnTo>
                  <a:pt x="928800" y="0"/>
                </a:lnTo>
                <a:lnTo>
                  <a:pt x="928800" y="463320"/>
                </a:lnTo>
                <a:lnTo>
                  <a:pt x="0" y="46332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2" name="Freeform 2">
            <a:extLst>
              <a:ext uri="{FF2B5EF4-FFF2-40B4-BE49-F238E27FC236}">
                <a16:creationId xmlns:a16="http://schemas.microsoft.com/office/drawing/2014/main" id="{B846937E-DB04-1A91-37A7-842279E799A1}"/>
              </a:ext>
            </a:extLst>
          </p:cNvPr>
          <p:cNvSpPr/>
          <p:nvPr/>
        </p:nvSpPr>
        <p:spPr>
          <a:xfrm>
            <a:off x="16166520" y="7791660"/>
            <a:ext cx="2114640" cy="2495340"/>
          </a:xfrm>
          <a:custGeom>
            <a:avLst/>
            <a:gdLst/>
            <a:ahLst/>
            <a:cxnLst/>
            <a:rect l="l" t="t" r="r" b="b"/>
            <a:pathLst>
              <a:path w="2114640" h="2495340">
                <a:moveTo>
                  <a:pt x="0" y="0"/>
                </a:moveTo>
                <a:lnTo>
                  <a:pt x="2114640" y="0"/>
                </a:lnTo>
                <a:lnTo>
                  <a:pt x="2114640" y="2495340"/>
                </a:lnTo>
                <a:lnTo>
                  <a:pt x="0" y="249534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3" name="Freeform 23">
            <a:extLst>
              <a:ext uri="{FF2B5EF4-FFF2-40B4-BE49-F238E27FC236}">
                <a16:creationId xmlns:a16="http://schemas.microsoft.com/office/drawing/2014/main" id="{D119C970-2FDE-479E-1CEF-B6273DC4903D}"/>
              </a:ext>
            </a:extLst>
          </p:cNvPr>
          <p:cNvSpPr/>
          <p:nvPr/>
        </p:nvSpPr>
        <p:spPr>
          <a:xfrm>
            <a:off x="0" y="-18360"/>
            <a:ext cx="3237300" cy="574560"/>
          </a:xfrm>
          <a:custGeom>
            <a:avLst/>
            <a:gdLst/>
            <a:ahLst/>
            <a:cxnLst/>
            <a:rect l="l" t="t" r="r" b="b"/>
            <a:pathLst>
              <a:path w="3237300" h="574560">
                <a:moveTo>
                  <a:pt x="0" y="0"/>
                </a:moveTo>
                <a:lnTo>
                  <a:pt x="3237300" y="0"/>
                </a:lnTo>
                <a:lnTo>
                  <a:pt x="3237300" y="574560"/>
                </a:lnTo>
                <a:lnTo>
                  <a:pt x="0" y="57456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4" name="Freeform 9">
            <a:extLst>
              <a:ext uri="{FF2B5EF4-FFF2-40B4-BE49-F238E27FC236}">
                <a16:creationId xmlns:a16="http://schemas.microsoft.com/office/drawing/2014/main" id="{13DF8A39-3DDA-62FF-BF39-20E91EDEEDA1}"/>
              </a:ext>
            </a:extLst>
          </p:cNvPr>
          <p:cNvSpPr/>
          <p:nvPr/>
        </p:nvSpPr>
        <p:spPr>
          <a:xfrm rot="10800000" flipH="1">
            <a:off x="17487044" y="556200"/>
            <a:ext cx="640216" cy="3237300"/>
          </a:xfrm>
          <a:custGeom>
            <a:avLst/>
            <a:gdLst/>
            <a:ahLst/>
            <a:cxnLst/>
            <a:rect l="l" t="t" r="r" b="b"/>
            <a:pathLst>
              <a:path w="574560" h="3237300">
                <a:moveTo>
                  <a:pt x="0" y="0"/>
                </a:moveTo>
                <a:lnTo>
                  <a:pt x="574560" y="0"/>
                </a:lnTo>
                <a:lnTo>
                  <a:pt x="574560" y="3237300"/>
                </a:lnTo>
                <a:lnTo>
                  <a:pt x="0" y="323730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2" name="Text Placeholder 1">
            <a:extLst>
              <a:ext uri="{FF2B5EF4-FFF2-40B4-BE49-F238E27FC236}">
                <a16:creationId xmlns:a16="http://schemas.microsoft.com/office/drawing/2014/main" id="{A563CE89-D0DC-E9AD-2B63-4443D14849B5}"/>
              </a:ext>
            </a:extLst>
          </p:cNvPr>
          <p:cNvSpPr txBox="1">
            <a:spLocks/>
          </p:cNvSpPr>
          <p:nvPr/>
        </p:nvSpPr>
        <p:spPr>
          <a:xfrm>
            <a:off x="2313590" y="822286"/>
            <a:ext cx="13832400" cy="814772"/>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sz="7200" dirty="0">
                <a:solidFill>
                  <a:schemeClr val="tx2"/>
                </a:solidFill>
                <a:latin typeface="Arial"/>
                <a:cs typeface="B Nazanin" panose="00000700000000000000" pitchFamily="2" charset="-78"/>
              </a:rPr>
              <a:t>مجموعه آیکون های کاملاً قابل ویرایش: </a:t>
            </a:r>
            <a:r>
              <a:rPr lang="en-US" sz="7200" dirty="0">
                <a:solidFill>
                  <a:schemeClr val="tx2"/>
                </a:solidFill>
                <a:latin typeface="Arial"/>
                <a:cs typeface="B Nazanin" panose="00000700000000000000" pitchFamily="2" charset="-78"/>
              </a:rPr>
              <a:t>B</a:t>
            </a:r>
          </a:p>
        </p:txBody>
      </p:sp>
      <p:sp>
        <p:nvSpPr>
          <p:cNvPr id="5" name="Freeform 13">
            <a:extLst>
              <a:ext uri="{FF2B5EF4-FFF2-40B4-BE49-F238E27FC236}">
                <a16:creationId xmlns:a16="http://schemas.microsoft.com/office/drawing/2014/main" id="{6B9BEF2D-E9FC-1D0E-57BB-0324C1EF6602}"/>
              </a:ext>
            </a:extLst>
          </p:cNvPr>
          <p:cNvSpPr/>
          <p:nvPr/>
        </p:nvSpPr>
        <p:spPr>
          <a:xfrm>
            <a:off x="6310020" y="2863694"/>
            <a:ext cx="830520" cy="978480"/>
          </a:xfrm>
          <a:custGeom>
            <a:avLst/>
            <a:gdLst/>
            <a:ahLst/>
            <a:cxnLst/>
            <a:rect l="l" t="t" r="r" b="b"/>
            <a:pathLst>
              <a:path w="830520" h="978480">
                <a:moveTo>
                  <a:pt x="0" y="0"/>
                </a:moveTo>
                <a:lnTo>
                  <a:pt x="830520" y="0"/>
                </a:lnTo>
                <a:lnTo>
                  <a:pt x="830520" y="978480"/>
                </a:lnTo>
                <a:lnTo>
                  <a:pt x="0" y="978480"/>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6" name="Freeform 14">
            <a:extLst>
              <a:ext uri="{FF2B5EF4-FFF2-40B4-BE49-F238E27FC236}">
                <a16:creationId xmlns:a16="http://schemas.microsoft.com/office/drawing/2014/main" id="{B65F8376-5778-CBB1-05C8-0DC380D230CE}"/>
              </a:ext>
            </a:extLst>
          </p:cNvPr>
          <p:cNvSpPr/>
          <p:nvPr/>
        </p:nvSpPr>
        <p:spPr>
          <a:xfrm>
            <a:off x="7696200" y="2885294"/>
            <a:ext cx="872640" cy="934740"/>
          </a:xfrm>
          <a:custGeom>
            <a:avLst/>
            <a:gdLst/>
            <a:ahLst/>
            <a:cxnLst/>
            <a:rect l="l" t="t" r="r" b="b"/>
            <a:pathLst>
              <a:path w="872640" h="934740">
                <a:moveTo>
                  <a:pt x="0" y="0"/>
                </a:moveTo>
                <a:lnTo>
                  <a:pt x="872640" y="0"/>
                </a:lnTo>
                <a:lnTo>
                  <a:pt x="872640" y="934740"/>
                </a:lnTo>
                <a:lnTo>
                  <a:pt x="0" y="934740"/>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sp>
      <p:sp>
        <p:nvSpPr>
          <p:cNvPr id="7" name="Freeform 15">
            <a:extLst>
              <a:ext uri="{FF2B5EF4-FFF2-40B4-BE49-F238E27FC236}">
                <a16:creationId xmlns:a16="http://schemas.microsoft.com/office/drawing/2014/main" id="{C8CEB65E-B448-2D99-57AF-07C404541AB6}"/>
              </a:ext>
            </a:extLst>
          </p:cNvPr>
          <p:cNvSpPr/>
          <p:nvPr/>
        </p:nvSpPr>
        <p:spPr>
          <a:xfrm>
            <a:off x="4922760" y="2803133"/>
            <a:ext cx="882687" cy="1039041"/>
          </a:xfrm>
          <a:custGeom>
            <a:avLst/>
            <a:gdLst/>
            <a:ahLst/>
            <a:cxnLst/>
            <a:rect l="l" t="t" r="r" b="b"/>
            <a:pathLst>
              <a:path w="882687" h="1039041">
                <a:moveTo>
                  <a:pt x="0" y="0"/>
                </a:moveTo>
                <a:lnTo>
                  <a:pt x="882687" y="0"/>
                </a:lnTo>
                <a:lnTo>
                  <a:pt x="882687" y="1039041"/>
                </a:lnTo>
                <a:lnTo>
                  <a:pt x="0" y="1039041"/>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sp>
      <p:sp>
        <p:nvSpPr>
          <p:cNvPr id="9" name="Freeform 16">
            <a:extLst>
              <a:ext uri="{FF2B5EF4-FFF2-40B4-BE49-F238E27FC236}">
                <a16:creationId xmlns:a16="http://schemas.microsoft.com/office/drawing/2014/main" id="{F46257CB-082B-9517-F511-ED6E9CFFFC6A}"/>
              </a:ext>
            </a:extLst>
          </p:cNvPr>
          <p:cNvSpPr/>
          <p:nvPr/>
        </p:nvSpPr>
        <p:spPr>
          <a:xfrm>
            <a:off x="3564120" y="2916614"/>
            <a:ext cx="744660" cy="872100"/>
          </a:xfrm>
          <a:custGeom>
            <a:avLst/>
            <a:gdLst/>
            <a:ahLst/>
            <a:cxnLst/>
            <a:rect l="l" t="t" r="r" b="b"/>
            <a:pathLst>
              <a:path w="744660" h="872100">
                <a:moveTo>
                  <a:pt x="0" y="0"/>
                </a:moveTo>
                <a:lnTo>
                  <a:pt x="744660" y="0"/>
                </a:lnTo>
                <a:lnTo>
                  <a:pt x="744660" y="872100"/>
                </a:lnTo>
                <a:lnTo>
                  <a:pt x="0" y="872100"/>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sp>
      <p:sp>
        <p:nvSpPr>
          <p:cNvPr id="15" name="Freeform 17">
            <a:extLst>
              <a:ext uri="{FF2B5EF4-FFF2-40B4-BE49-F238E27FC236}">
                <a16:creationId xmlns:a16="http://schemas.microsoft.com/office/drawing/2014/main" id="{E87C9297-7279-878F-296D-F19304092BC7}"/>
              </a:ext>
            </a:extLst>
          </p:cNvPr>
          <p:cNvSpPr/>
          <p:nvPr/>
        </p:nvSpPr>
        <p:spPr>
          <a:xfrm>
            <a:off x="14215620" y="2885294"/>
            <a:ext cx="876960" cy="934740"/>
          </a:xfrm>
          <a:custGeom>
            <a:avLst/>
            <a:gdLst/>
            <a:ahLst/>
            <a:cxnLst/>
            <a:rect l="l" t="t" r="r" b="b"/>
            <a:pathLst>
              <a:path w="876960" h="934740">
                <a:moveTo>
                  <a:pt x="0" y="0"/>
                </a:moveTo>
                <a:lnTo>
                  <a:pt x="876960" y="0"/>
                </a:lnTo>
                <a:lnTo>
                  <a:pt x="876960" y="934740"/>
                </a:lnTo>
                <a:lnTo>
                  <a:pt x="0" y="934740"/>
                </a:lnTo>
                <a:lnTo>
                  <a:pt x="0" y="0"/>
                </a:lnTo>
                <a:close/>
              </a:path>
            </a:pathLst>
          </a:custGeom>
          <a:blipFill>
            <a:blip r:embed="rId26" cstate="print">
              <a:extLst>
                <a:ext uri="{96DAC541-7B7A-43D3-8B79-37D633B846F1}">
                  <asvg:svgBlip xmlns:asvg="http://schemas.microsoft.com/office/drawing/2016/SVG/main" r:embed="rId27"/>
                </a:ext>
              </a:extLst>
            </a:blip>
            <a:stretch>
              <a:fillRect/>
            </a:stretch>
          </a:blipFill>
        </p:spPr>
      </p:sp>
      <p:sp>
        <p:nvSpPr>
          <p:cNvPr id="16" name="Freeform 18">
            <a:extLst>
              <a:ext uri="{FF2B5EF4-FFF2-40B4-BE49-F238E27FC236}">
                <a16:creationId xmlns:a16="http://schemas.microsoft.com/office/drawing/2014/main" id="{B4482B4A-3DFC-2084-3AD4-7B85EE8B0722}"/>
              </a:ext>
            </a:extLst>
          </p:cNvPr>
          <p:cNvSpPr/>
          <p:nvPr/>
        </p:nvSpPr>
        <p:spPr>
          <a:xfrm>
            <a:off x="4908180" y="8541254"/>
            <a:ext cx="859680" cy="915840"/>
          </a:xfrm>
          <a:custGeom>
            <a:avLst/>
            <a:gdLst/>
            <a:ahLst/>
            <a:cxnLst/>
            <a:rect l="l" t="t" r="r" b="b"/>
            <a:pathLst>
              <a:path w="859680" h="915840">
                <a:moveTo>
                  <a:pt x="0" y="0"/>
                </a:moveTo>
                <a:lnTo>
                  <a:pt x="859680" y="0"/>
                </a:lnTo>
                <a:lnTo>
                  <a:pt x="859680" y="915840"/>
                </a:lnTo>
                <a:lnTo>
                  <a:pt x="0" y="915840"/>
                </a:lnTo>
                <a:lnTo>
                  <a:pt x="0" y="0"/>
                </a:lnTo>
                <a:close/>
              </a:path>
            </a:pathLst>
          </a:custGeom>
          <a:blipFill>
            <a:blip r:embed="rId28">
              <a:extLst>
                <a:ext uri="{96DAC541-7B7A-43D3-8B79-37D633B846F1}">
                  <asvg:svgBlip xmlns:asvg="http://schemas.microsoft.com/office/drawing/2016/SVG/main" r:embed="rId29"/>
                </a:ext>
              </a:extLst>
            </a:blip>
            <a:stretch>
              <a:fillRect/>
            </a:stretch>
          </a:blipFill>
        </p:spPr>
      </p:sp>
      <p:sp>
        <p:nvSpPr>
          <p:cNvPr id="17" name="Freeform 19">
            <a:extLst>
              <a:ext uri="{FF2B5EF4-FFF2-40B4-BE49-F238E27FC236}">
                <a16:creationId xmlns:a16="http://schemas.microsoft.com/office/drawing/2014/main" id="{C2EA4F4A-E0F6-A807-BA1A-57D8DF707645}"/>
              </a:ext>
            </a:extLst>
          </p:cNvPr>
          <p:cNvSpPr/>
          <p:nvPr/>
        </p:nvSpPr>
        <p:spPr>
          <a:xfrm>
            <a:off x="3506340" y="8541254"/>
            <a:ext cx="859680" cy="915840"/>
          </a:xfrm>
          <a:custGeom>
            <a:avLst/>
            <a:gdLst/>
            <a:ahLst/>
            <a:cxnLst/>
            <a:rect l="l" t="t" r="r" b="b"/>
            <a:pathLst>
              <a:path w="859680" h="915840">
                <a:moveTo>
                  <a:pt x="0" y="0"/>
                </a:moveTo>
                <a:lnTo>
                  <a:pt x="859680" y="0"/>
                </a:lnTo>
                <a:lnTo>
                  <a:pt x="859680" y="915840"/>
                </a:lnTo>
                <a:lnTo>
                  <a:pt x="0" y="915840"/>
                </a:lnTo>
                <a:lnTo>
                  <a:pt x="0" y="0"/>
                </a:lnTo>
                <a:close/>
              </a:path>
            </a:pathLst>
          </a:custGeom>
          <a:blipFill>
            <a:blip r:embed="rId30">
              <a:extLst>
                <a:ext uri="{96DAC541-7B7A-43D3-8B79-37D633B846F1}">
                  <asvg:svgBlip xmlns:asvg="http://schemas.microsoft.com/office/drawing/2016/SVG/main" r:embed="rId31"/>
                </a:ext>
              </a:extLst>
            </a:blip>
            <a:stretch>
              <a:fillRect/>
            </a:stretch>
          </a:blipFill>
        </p:spPr>
      </p:sp>
      <p:sp>
        <p:nvSpPr>
          <p:cNvPr id="18" name="Freeform 20">
            <a:extLst>
              <a:ext uri="{FF2B5EF4-FFF2-40B4-BE49-F238E27FC236}">
                <a16:creationId xmlns:a16="http://schemas.microsoft.com/office/drawing/2014/main" id="{BB19A525-B4C9-37EC-CB18-E06BBBE7C051}"/>
              </a:ext>
            </a:extLst>
          </p:cNvPr>
          <p:cNvSpPr/>
          <p:nvPr/>
        </p:nvSpPr>
        <p:spPr>
          <a:xfrm>
            <a:off x="7702680" y="8541254"/>
            <a:ext cx="859680" cy="915840"/>
          </a:xfrm>
          <a:custGeom>
            <a:avLst/>
            <a:gdLst/>
            <a:ahLst/>
            <a:cxnLst/>
            <a:rect l="l" t="t" r="r" b="b"/>
            <a:pathLst>
              <a:path w="859680" h="915840">
                <a:moveTo>
                  <a:pt x="0" y="0"/>
                </a:moveTo>
                <a:lnTo>
                  <a:pt x="859680" y="0"/>
                </a:lnTo>
                <a:lnTo>
                  <a:pt x="859680" y="915840"/>
                </a:lnTo>
                <a:lnTo>
                  <a:pt x="0" y="915840"/>
                </a:lnTo>
                <a:lnTo>
                  <a:pt x="0" y="0"/>
                </a:lnTo>
                <a:close/>
              </a:path>
            </a:pathLst>
          </a:custGeom>
          <a:blipFill>
            <a:blip r:embed="rId32">
              <a:extLst>
                <a:ext uri="{96DAC541-7B7A-43D3-8B79-37D633B846F1}">
                  <asvg:svgBlip xmlns:asvg="http://schemas.microsoft.com/office/drawing/2016/SVG/main" r:embed="rId33"/>
                </a:ext>
              </a:extLst>
            </a:blip>
            <a:stretch>
              <a:fillRect/>
            </a:stretch>
          </a:blipFill>
        </p:spPr>
      </p:sp>
      <p:sp>
        <p:nvSpPr>
          <p:cNvPr id="19" name="Freeform 21">
            <a:extLst>
              <a:ext uri="{FF2B5EF4-FFF2-40B4-BE49-F238E27FC236}">
                <a16:creationId xmlns:a16="http://schemas.microsoft.com/office/drawing/2014/main" id="{EBE1ACED-6A37-AD89-998B-C6EBD01C9941}"/>
              </a:ext>
            </a:extLst>
          </p:cNvPr>
          <p:cNvSpPr/>
          <p:nvPr/>
        </p:nvSpPr>
        <p:spPr>
          <a:xfrm>
            <a:off x="6295440" y="8541254"/>
            <a:ext cx="859680" cy="915840"/>
          </a:xfrm>
          <a:custGeom>
            <a:avLst/>
            <a:gdLst/>
            <a:ahLst/>
            <a:cxnLst/>
            <a:rect l="l" t="t" r="r" b="b"/>
            <a:pathLst>
              <a:path w="859680" h="915840">
                <a:moveTo>
                  <a:pt x="0" y="0"/>
                </a:moveTo>
                <a:lnTo>
                  <a:pt x="859680" y="0"/>
                </a:lnTo>
                <a:lnTo>
                  <a:pt x="859680" y="915840"/>
                </a:lnTo>
                <a:lnTo>
                  <a:pt x="0" y="915840"/>
                </a:lnTo>
                <a:lnTo>
                  <a:pt x="0" y="0"/>
                </a:lnTo>
                <a:close/>
              </a:path>
            </a:pathLst>
          </a:custGeom>
          <a:blipFill>
            <a:blip r:embed="rId34">
              <a:extLst>
                <a:ext uri="{96DAC541-7B7A-43D3-8B79-37D633B846F1}">
                  <asvg:svgBlip xmlns:asvg="http://schemas.microsoft.com/office/drawing/2016/SVG/main" r:embed="rId35"/>
                </a:ext>
              </a:extLst>
            </a:blip>
            <a:stretch>
              <a:fillRect/>
            </a:stretch>
          </a:blipFill>
        </p:spPr>
      </p:sp>
      <p:sp>
        <p:nvSpPr>
          <p:cNvPr id="20" name="Freeform 22">
            <a:extLst>
              <a:ext uri="{FF2B5EF4-FFF2-40B4-BE49-F238E27FC236}">
                <a16:creationId xmlns:a16="http://schemas.microsoft.com/office/drawing/2014/main" id="{26C56B61-AD6C-BCF7-4CC6-717118122F97}"/>
              </a:ext>
            </a:extLst>
          </p:cNvPr>
          <p:cNvSpPr/>
          <p:nvPr/>
        </p:nvSpPr>
        <p:spPr>
          <a:xfrm>
            <a:off x="9134760" y="8522354"/>
            <a:ext cx="862380" cy="934740"/>
          </a:xfrm>
          <a:custGeom>
            <a:avLst/>
            <a:gdLst/>
            <a:ahLst/>
            <a:cxnLst/>
            <a:rect l="l" t="t" r="r" b="b"/>
            <a:pathLst>
              <a:path w="862380" h="934740">
                <a:moveTo>
                  <a:pt x="0" y="0"/>
                </a:moveTo>
                <a:lnTo>
                  <a:pt x="862380" y="0"/>
                </a:lnTo>
                <a:lnTo>
                  <a:pt x="862380" y="934740"/>
                </a:lnTo>
                <a:lnTo>
                  <a:pt x="0" y="934740"/>
                </a:lnTo>
                <a:lnTo>
                  <a:pt x="0" y="0"/>
                </a:lnTo>
                <a:close/>
              </a:path>
            </a:pathLst>
          </a:custGeom>
          <a:blipFill>
            <a:blip r:embed="rId36">
              <a:extLst>
                <a:ext uri="{96DAC541-7B7A-43D3-8B79-37D633B846F1}">
                  <asvg:svgBlip xmlns:asvg="http://schemas.microsoft.com/office/drawing/2016/SVG/main" r:embed="rId37"/>
                </a:ext>
              </a:extLst>
            </a:blip>
            <a:stretch>
              <a:fillRect/>
            </a:stretch>
          </a:blipFill>
        </p:spPr>
      </p:sp>
      <p:sp>
        <p:nvSpPr>
          <p:cNvPr id="21" name="Freeform 23">
            <a:extLst>
              <a:ext uri="{FF2B5EF4-FFF2-40B4-BE49-F238E27FC236}">
                <a16:creationId xmlns:a16="http://schemas.microsoft.com/office/drawing/2014/main" id="{B4BA2407-D46B-4910-C143-CBC346C23DF1}"/>
              </a:ext>
            </a:extLst>
          </p:cNvPr>
          <p:cNvSpPr/>
          <p:nvPr/>
        </p:nvSpPr>
        <p:spPr>
          <a:xfrm>
            <a:off x="10469640" y="8586614"/>
            <a:ext cx="808920" cy="870480"/>
          </a:xfrm>
          <a:custGeom>
            <a:avLst/>
            <a:gdLst/>
            <a:ahLst/>
            <a:cxnLst/>
            <a:rect l="l" t="t" r="r" b="b"/>
            <a:pathLst>
              <a:path w="808920" h="870480">
                <a:moveTo>
                  <a:pt x="0" y="0"/>
                </a:moveTo>
                <a:lnTo>
                  <a:pt x="808920" y="0"/>
                </a:lnTo>
                <a:lnTo>
                  <a:pt x="808920" y="870480"/>
                </a:lnTo>
                <a:lnTo>
                  <a:pt x="0" y="870480"/>
                </a:lnTo>
                <a:lnTo>
                  <a:pt x="0" y="0"/>
                </a:lnTo>
                <a:close/>
              </a:path>
            </a:pathLst>
          </a:custGeom>
          <a:blipFill>
            <a:blip r:embed="rId38">
              <a:extLst>
                <a:ext uri="{96DAC541-7B7A-43D3-8B79-37D633B846F1}">
                  <asvg:svgBlip xmlns:asvg="http://schemas.microsoft.com/office/drawing/2016/SVG/main" r:embed="rId39"/>
                </a:ext>
              </a:extLst>
            </a:blip>
            <a:stretch>
              <a:fillRect/>
            </a:stretch>
          </a:blipFill>
        </p:spPr>
      </p:sp>
      <p:sp>
        <p:nvSpPr>
          <p:cNvPr id="22" name="Freeform 24">
            <a:extLst>
              <a:ext uri="{FF2B5EF4-FFF2-40B4-BE49-F238E27FC236}">
                <a16:creationId xmlns:a16="http://schemas.microsoft.com/office/drawing/2014/main" id="{8D2E8F7F-16B2-F879-12C6-C0169EEE5E3B}"/>
              </a:ext>
            </a:extLst>
          </p:cNvPr>
          <p:cNvSpPr/>
          <p:nvPr/>
        </p:nvSpPr>
        <p:spPr>
          <a:xfrm>
            <a:off x="12950940" y="8504534"/>
            <a:ext cx="821880" cy="875880"/>
          </a:xfrm>
          <a:custGeom>
            <a:avLst/>
            <a:gdLst/>
            <a:ahLst/>
            <a:cxnLst/>
            <a:rect l="l" t="t" r="r" b="b"/>
            <a:pathLst>
              <a:path w="821880" h="875880">
                <a:moveTo>
                  <a:pt x="0" y="0"/>
                </a:moveTo>
                <a:lnTo>
                  <a:pt x="821880" y="0"/>
                </a:lnTo>
                <a:lnTo>
                  <a:pt x="821880" y="875880"/>
                </a:lnTo>
                <a:lnTo>
                  <a:pt x="0" y="875880"/>
                </a:lnTo>
                <a:lnTo>
                  <a:pt x="0" y="0"/>
                </a:lnTo>
                <a:close/>
              </a:path>
            </a:pathLst>
          </a:custGeom>
          <a:blipFill>
            <a:blip r:embed="rId40">
              <a:extLst>
                <a:ext uri="{96DAC541-7B7A-43D3-8B79-37D633B846F1}">
                  <asvg:svgBlip xmlns:asvg="http://schemas.microsoft.com/office/drawing/2016/SVG/main" r:embed="rId41"/>
                </a:ext>
              </a:extLst>
            </a:blip>
            <a:stretch>
              <a:fillRect/>
            </a:stretch>
          </a:blipFill>
        </p:spPr>
      </p:sp>
      <p:sp>
        <p:nvSpPr>
          <p:cNvPr id="23" name="Freeform 25">
            <a:extLst>
              <a:ext uri="{FF2B5EF4-FFF2-40B4-BE49-F238E27FC236}">
                <a16:creationId xmlns:a16="http://schemas.microsoft.com/office/drawing/2014/main" id="{FBB28433-D03C-7B35-AD88-55051E3D27F6}"/>
              </a:ext>
            </a:extLst>
          </p:cNvPr>
          <p:cNvSpPr/>
          <p:nvPr/>
        </p:nvSpPr>
        <p:spPr>
          <a:xfrm>
            <a:off x="5215440" y="5933054"/>
            <a:ext cx="785700" cy="761940"/>
          </a:xfrm>
          <a:custGeom>
            <a:avLst/>
            <a:gdLst/>
            <a:ahLst/>
            <a:cxnLst/>
            <a:rect l="l" t="t" r="r" b="b"/>
            <a:pathLst>
              <a:path w="785700" h="761940">
                <a:moveTo>
                  <a:pt x="0" y="0"/>
                </a:moveTo>
                <a:lnTo>
                  <a:pt x="785700" y="0"/>
                </a:lnTo>
                <a:lnTo>
                  <a:pt x="785700" y="761940"/>
                </a:lnTo>
                <a:lnTo>
                  <a:pt x="0" y="761940"/>
                </a:lnTo>
                <a:lnTo>
                  <a:pt x="0" y="0"/>
                </a:lnTo>
                <a:close/>
              </a:path>
            </a:pathLst>
          </a:custGeom>
          <a:blipFill>
            <a:blip r:embed="rId42" cstate="print">
              <a:extLst>
                <a:ext uri="{96DAC541-7B7A-43D3-8B79-37D633B846F1}">
                  <asvg:svgBlip xmlns:asvg="http://schemas.microsoft.com/office/drawing/2016/SVG/main" r:embed="rId43"/>
                </a:ext>
              </a:extLst>
            </a:blip>
            <a:stretch>
              <a:fillRect/>
            </a:stretch>
          </a:blipFill>
        </p:spPr>
      </p:sp>
      <p:sp>
        <p:nvSpPr>
          <p:cNvPr id="24" name="Freeform 26">
            <a:extLst>
              <a:ext uri="{FF2B5EF4-FFF2-40B4-BE49-F238E27FC236}">
                <a16:creationId xmlns:a16="http://schemas.microsoft.com/office/drawing/2014/main" id="{80CC9353-29BE-17FC-2655-390F32BC7A5A}"/>
              </a:ext>
            </a:extLst>
          </p:cNvPr>
          <p:cNvSpPr/>
          <p:nvPr/>
        </p:nvSpPr>
        <p:spPr>
          <a:xfrm>
            <a:off x="6404520" y="5882294"/>
            <a:ext cx="785700" cy="820260"/>
          </a:xfrm>
          <a:custGeom>
            <a:avLst/>
            <a:gdLst/>
            <a:ahLst/>
            <a:cxnLst/>
            <a:rect l="l" t="t" r="r" b="b"/>
            <a:pathLst>
              <a:path w="785700" h="820260">
                <a:moveTo>
                  <a:pt x="0" y="0"/>
                </a:moveTo>
                <a:lnTo>
                  <a:pt x="785700" y="0"/>
                </a:lnTo>
                <a:lnTo>
                  <a:pt x="785700" y="820260"/>
                </a:lnTo>
                <a:lnTo>
                  <a:pt x="0" y="820260"/>
                </a:lnTo>
                <a:lnTo>
                  <a:pt x="0" y="0"/>
                </a:lnTo>
                <a:close/>
              </a:path>
            </a:pathLst>
          </a:custGeom>
          <a:blipFill>
            <a:blip r:embed="rId44" cstate="print">
              <a:extLst>
                <a:ext uri="{96DAC541-7B7A-43D3-8B79-37D633B846F1}">
                  <asvg:svgBlip xmlns:asvg="http://schemas.microsoft.com/office/drawing/2016/SVG/main" r:embed="rId45"/>
                </a:ext>
              </a:extLst>
            </a:blip>
            <a:stretch>
              <a:fillRect/>
            </a:stretch>
          </a:blipFill>
        </p:spPr>
      </p:sp>
      <p:sp>
        <p:nvSpPr>
          <p:cNvPr id="25" name="Freeform 27">
            <a:extLst>
              <a:ext uri="{FF2B5EF4-FFF2-40B4-BE49-F238E27FC236}">
                <a16:creationId xmlns:a16="http://schemas.microsoft.com/office/drawing/2014/main" id="{3F9E74C3-7E3C-096F-A32F-7C495005E3A9}"/>
              </a:ext>
            </a:extLst>
          </p:cNvPr>
          <p:cNvSpPr/>
          <p:nvPr/>
        </p:nvSpPr>
        <p:spPr>
          <a:xfrm>
            <a:off x="11508060" y="5900114"/>
            <a:ext cx="719280" cy="741960"/>
          </a:xfrm>
          <a:custGeom>
            <a:avLst/>
            <a:gdLst/>
            <a:ahLst/>
            <a:cxnLst/>
            <a:rect l="l" t="t" r="r" b="b"/>
            <a:pathLst>
              <a:path w="719280" h="741960">
                <a:moveTo>
                  <a:pt x="0" y="0"/>
                </a:moveTo>
                <a:lnTo>
                  <a:pt x="719280" y="0"/>
                </a:lnTo>
                <a:lnTo>
                  <a:pt x="719280" y="741960"/>
                </a:lnTo>
                <a:lnTo>
                  <a:pt x="0" y="741960"/>
                </a:lnTo>
                <a:lnTo>
                  <a:pt x="0" y="0"/>
                </a:lnTo>
                <a:close/>
              </a:path>
            </a:pathLst>
          </a:custGeom>
          <a:blipFill>
            <a:blip r:embed="rId46">
              <a:extLst>
                <a:ext uri="{96DAC541-7B7A-43D3-8B79-37D633B846F1}">
                  <asvg:svgBlip xmlns:asvg="http://schemas.microsoft.com/office/drawing/2016/SVG/main" r:embed="rId47"/>
                </a:ext>
              </a:extLst>
            </a:blip>
            <a:stretch>
              <a:fillRect/>
            </a:stretch>
          </a:blipFill>
        </p:spPr>
      </p:sp>
      <p:sp>
        <p:nvSpPr>
          <p:cNvPr id="26" name="Freeform 28">
            <a:extLst>
              <a:ext uri="{FF2B5EF4-FFF2-40B4-BE49-F238E27FC236}">
                <a16:creationId xmlns:a16="http://schemas.microsoft.com/office/drawing/2014/main" id="{78AE68A2-F3D4-DDC1-878B-3DD5A27E7023}"/>
              </a:ext>
            </a:extLst>
          </p:cNvPr>
          <p:cNvSpPr/>
          <p:nvPr/>
        </p:nvSpPr>
        <p:spPr>
          <a:xfrm>
            <a:off x="10054920" y="2737874"/>
            <a:ext cx="1030860" cy="1087020"/>
          </a:xfrm>
          <a:custGeom>
            <a:avLst/>
            <a:gdLst/>
            <a:ahLst/>
            <a:cxnLst/>
            <a:rect l="l" t="t" r="r" b="b"/>
            <a:pathLst>
              <a:path w="1030860" h="1087020">
                <a:moveTo>
                  <a:pt x="0" y="0"/>
                </a:moveTo>
                <a:lnTo>
                  <a:pt x="1030860" y="0"/>
                </a:lnTo>
                <a:lnTo>
                  <a:pt x="1030860" y="1087020"/>
                </a:lnTo>
                <a:lnTo>
                  <a:pt x="0" y="1087020"/>
                </a:lnTo>
                <a:lnTo>
                  <a:pt x="0" y="0"/>
                </a:lnTo>
                <a:close/>
              </a:path>
            </a:pathLst>
          </a:custGeom>
          <a:blipFill>
            <a:blip r:embed="rId48">
              <a:extLst>
                <a:ext uri="{96DAC541-7B7A-43D3-8B79-37D633B846F1}">
                  <asvg:svgBlip xmlns:asvg="http://schemas.microsoft.com/office/drawing/2016/SVG/main" r:embed="rId49"/>
                </a:ext>
              </a:extLst>
            </a:blip>
            <a:stretch>
              <a:fillRect/>
            </a:stretch>
          </a:blipFill>
        </p:spPr>
      </p:sp>
      <p:sp>
        <p:nvSpPr>
          <p:cNvPr id="27" name="Freeform 29">
            <a:extLst>
              <a:ext uri="{FF2B5EF4-FFF2-40B4-BE49-F238E27FC236}">
                <a16:creationId xmlns:a16="http://schemas.microsoft.com/office/drawing/2014/main" id="{A8C5892B-100D-A716-2635-70A826A42D5F}"/>
              </a:ext>
            </a:extLst>
          </p:cNvPr>
          <p:cNvSpPr/>
          <p:nvPr/>
        </p:nvSpPr>
        <p:spPr>
          <a:xfrm>
            <a:off x="7707000" y="5840174"/>
            <a:ext cx="791100" cy="833760"/>
          </a:xfrm>
          <a:custGeom>
            <a:avLst/>
            <a:gdLst/>
            <a:ahLst/>
            <a:cxnLst/>
            <a:rect l="l" t="t" r="r" b="b"/>
            <a:pathLst>
              <a:path w="791100" h="833760">
                <a:moveTo>
                  <a:pt x="0" y="0"/>
                </a:moveTo>
                <a:lnTo>
                  <a:pt x="791100" y="0"/>
                </a:lnTo>
                <a:lnTo>
                  <a:pt x="791100" y="833760"/>
                </a:lnTo>
                <a:lnTo>
                  <a:pt x="0" y="833760"/>
                </a:lnTo>
                <a:lnTo>
                  <a:pt x="0" y="0"/>
                </a:lnTo>
                <a:close/>
              </a:path>
            </a:pathLst>
          </a:custGeom>
          <a:blipFill>
            <a:blip r:embed="rId50">
              <a:extLst>
                <a:ext uri="{96DAC541-7B7A-43D3-8B79-37D633B846F1}">
                  <asvg:svgBlip xmlns:asvg="http://schemas.microsoft.com/office/drawing/2016/SVG/main" r:embed="rId51"/>
                </a:ext>
              </a:extLst>
            </a:blip>
            <a:stretch>
              <a:fillRect/>
            </a:stretch>
          </a:blipFill>
        </p:spPr>
      </p:sp>
      <p:sp>
        <p:nvSpPr>
          <p:cNvPr id="28" name="Freeform 30">
            <a:extLst>
              <a:ext uri="{FF2B5EF4-FFF2-40B4-BE49-F238E27FC236}">
                <a16:creationId xmlns:a16="http://schemas.microsoft.com/office/drawing/2014/main" id="{1D7EE0D4-72BC-7588-927C-0094D1931031}"/>
              </a:ext>
            </a:extLst>
          </p:cNvPr>
          <p:cNvSpPr/>
          <p:nvPr/>
        </p:nvSpPr>
        <p:spPr>
          <a:xfrm>
            <a:off x="14196180" y="4524734"/>
            <a:ext cx="701460" cy="759240"/>
          </a:xfrm>
          <a:custGeom>
            <a:avLst/>
            <a:gdLst/>
            <a:ahLst/>
            <a:cxnLst/>
            <a:rect l="l" t="t" r="r" b="b"/>
            <a:pathLst>
              <a:path w="701460" h="759240">
                <a:moveTo>
                  <a:pt x="0" y="0"/>
                </a:moveTo>
                <a:lnTo>
                  <a:pt x="701460" y="0"/>
                </a:lnTo>
                <a:lnTo>
                  <a:pt x="701460" y="759240"/>
                </a:lnTo>
                <a:lnTo>
                  <a:pt x="0" y="759240"/>
                </a:lnTo>
                <a:lnTo>
                  <a:pt x="0" y="0"/>
                </a:lnTo>
                <a:close/>
              </a:path>
            </a:pathLst>
          </a:custGeom>
          <a:blipFill>
            <a:blip r:embed="rId52" cstate="print">
              <a:extLst>
                <a:ext uri="{96DAC541-7B7A-43D3-8B79-37D633B846F1}">
                  <asvg:svgBlip xmlns:asvg="http://schemas.microsoft.com/office/drawing/2016/SVG/main" r:embed="rId53"/>
                </a:ext>
              </a:extLst>
            </a:blip>
            <a:stretch>
              <a:fillRect/>
            </a:stretch>
          </a:blipFill>
        </p:spPr>
      </p:sp>
      <p:sp>
        <p:nvSpPr>
          <p:cNvPr id="29" name="Freeform 31">
            <a:extLst>
              <a:ext uri="{FF2B5EF4-FFF2-40B4-BE49-F238E27FC236}">
                <a16:creationId xmlns:a16="http://schemas.microsoft.com/office/drawing/2014/main" id="{874B922C-7AA5-3D8E-6033-A69336379EF7}"/>
              </a:ext>
            </a:extLst>
          </p:cNvPr>
          <p:cNvSpPr/>
          <p:nvPr/>
        </p:nvSpPr>
        <p:spPr>
          <a:xfrm>
            <a:off x="8980860" y="2799434"/>
            <a:ext cx="855360" cy="1070820"/>
          </a:xfrm>
          <a:custGeom>
            <a:avLst/>
            <a:gdLst/>
            <a:ahLst/>
            <a:cxnLst/>
            <a:rect l="l" t="t" r="r" b="b"/>
            <a:pathLst>
              <a:path w="855360" h="1070820">
                <a:moveTo>
                  <a:pt x="0" y="0"/>
                </a:moveTo>
                <a:lnTo>
                  <a:pt x="855360" y="0"/>
                </a:lnTo>
                <a:lnTo>
                  <a:pt x="855360" y="1070820"/>
                </a:lnTo>
                <a:lnTo>
                  <a:pt x="0" y="1070820"/>
                </a:lnTo>
                <a:lnTo>
                  <a:pt x="0" y="0"/>
                </a:lnTo>
                <a:close/>
              </a:path>
            </a:pathLst>
          </a:custGeom>
          <a:blipFill>
            <a:blip r:embed="rId54">
              <a:extLst>
                <a:ext uri="{96DAC541-7B7A-43D3-8B79-37D633B846F1}">
                  <asvg:svgBlip xmlns:asvg="http://schemas.microsoft.com/office/drawing/2016/SVG/main" r:embed="rId55"/>
                </a:ext>
              </a:extLst>
            </a:blip>
            <a:stretch>
              <a:fillRect/>
            </a:stretch>
          </a:blipFill>
        </p:spPr>
      </p:sp>
      <p:sp>
        <p:nvSpPr>
          <p:cNvPr id="30" name="Freeform 32">
            <a:extLst>
              <a:ext uri="{FF2B5EF4-FFF2-40B4-BE49-F238E27FC236}">
                <a16:creationId xmlns:a16="http://schemas.microsoft.com/office/drawing/2014/main" id="{7A0F3C29-6AC5-01E0-F40F-3B0234D502C7}"/>
              </a:ext>
            </a:extLst>
          </p:cNvPr>
          <p:cNvSpPr/>
          <p:nvPr/>
        </p:nvSpPr>
        <p:spPr>
          <a:xfrm>
            <a:off x="9134760" y="5839094"/>
            <a:ext cx="785700" cy="837000"/>
          </a:xfrm>
          <a:custGeom>
            <a:avLst/>
            <a:gdLst/>
            <a:ahLst/>
            <a:cxnLst/>
            <a:rect l="l" t="t" r="r" b="b"/>
            <a:pathLst>
              <a:path w="785700" h="837000">
                <a:moveTo>
                  <a:pt x="0" y="0"/>
                </a:moveTo>
                <a:lnTo>
                  <a:pt x="785700" y="0"/>
                </a:lnTo>
                <a:lnTo>
                  <a:pt x="785700" y="837000"/>
                </a:lnTo>
                <a:lnTo>
                  <a:pt x="0" y="837000"/>
                </a:lnTo>
                <a:lnTo>
                  <a:pt x="0" y="0"/>
                </a:lnTo>
                <a:close/>
              </a:path>
            </a:pathLst>
          </a:custGeom>
          <a:blipFill>
            <a:blip r:embed="rId56">
              <a:extLst>
                <a:ext uri="{96DAC541-7B7A-43D3-8B79-37D633B846F1}">
                  <asvg:svgBlip xmlns:asvg="http://schemas.microsoft.com/office/drawing/2016/SVG/main" r:embed="rId57"/>
                </a:ext>
              </a:extLst>
            </a:blip>
            <a:stretch>
              <a:fillRect/>
            </a:stretch>
          </a:blipFill>
        </p:spPr>
      </p:sp>
      <p:sp>
        <p:nvSpPr>
          <p:cNvPr id="31" name="Freeform 33">
            <a:extLst>
              <a:ext uri="{FF2B5EF4-FFF2-40B4-BE49-F238E27FC236}">
                <a16:creationId xmlns:a16="http://schemas.microsoft.com/office/drawing/2014/main" id="{284C119C-291C-F7D2-963A-D1058D349F0A}"/>
              </a:ext>
            </a:extLst>
          </p:cNvPr>
          <p:cNvSpPr/>
          <p:nvPr/>
        </p:nvSpPr>
        <p:spPr>
          <a:xfrm>
            <a:off x="11385480" y="2826434"/>
            <a:ext cx="1025460" cy="1083240"/>
          </a:xfrm>
          <a:custGeom>
            <a:avLst/>
            <a:gdLst/>
            <a:ahLst/>
            <a:cxnLst/>
            <a:rect l="l" t="t" r="r" b="b"/>
            <a:pathLst>
              <a:path w="1025460" h="1083240">
                <a:moveTo>
                  <a:pt x="0" y="0"/>
                </a:moveTo>
                <a:lnTo>
                  <a:pt x="1025460" y="0"/>
                </a:lnTo>
                <a:lnTo>
                  <a:pt x="1025460" y="1083240"/>
                </a:lnTo>
                <a:lnTo>
                  <a:pt x="0" y="1083240"/>
                </a:lnTo>
                <a:lnTo>
                  <a:pt x="0" y="0"/>
                </a:lnTo>
                <a:close/>
              </a:path>
            </a:pathLst>
          </a:custGeom>
          <a:blipFill>
            <a:blip r:embed="rId58">
              <a:extLst>
                <a:ext uri="{96DAC541-7B7A-43D3-8B79-37D633B846F1}">
                  <asvg:svgBlip xmlns:asvg="http://schemas.microsoft.com/office/drawing/2016/SVG/main" r:embed="rId59"/>
                </a:ext>
              </a:extLst>
            </a:blip>
            <a:stretch>
              <a:fillRect/>
            </a:stretch>
          </a:blipFill>
        </p:spPr>
      </p:sp>
      <p:sp>
        <p:nvSpPr>
          <p:cNvPr id="32" name="Freeform 34">
            <a:extLst>
              <a:ext uri="{FF2B5EF4-FFF2-40B4-BE49-F238E27FC236}">
                <a16:creationId xmlns:a16="http://schemas.microsoft.com/office/drawing/2014/main" id="{D4BFEF09-49DF-1288-945E-03F56494BB93}"/>
              </a:ext>
            </a:extLst>
          </p:cNvPr>
          <p:cNvSpPr/>
          <p:nvPr/>
        </p:nvSpPr>
        <p:spPr>
          <a:xfrm>
            <a:off x="3662400" y="5836934"/>
            <a:ext cx="785700" cy="839160"/>
          </a:xfrm>
          <a:custGeom>
            <a:avLst/>
            <a:gdLst/>
            <a:ahLst/>
            <a:cxnLst/>
            <a:rect l="l" t="t" r="r" b="b"/>
            <a:pathLst>
              <a:path w="785700" h="839160">
                <a:moveTo>
                  <a:pt x="0" y="0"/>
                </a:moveTo>
                <a:lnTo>
                  <a:pt x="785700" y="0"/>
                </a:lnTo>
                <a:lnTo>
                  <a:pt x="785700" y="839160"/>
                </a:lnTo>
                <a:lnTo>
                  <a:pt x="0" y="839160"/>
                </a:lnTo>
                <a:lnTo>
                  <a:pt x="0" y="0"/>
                </a:lnTo>
                <a:close/>
              </a:path>
            </a:pathLst>
          </a:custGeom>
          <a:blipFill>
            <a:blip r:embed="rId60">
              <a:extLst>
                <a:ext uri="{96DAC541-7B7A-43D3-8B79-37D633B846F1}">
                  <asvg:svgBlip xmlns:asvg="http://schemas.microsoft.com/office/drawing/2016/SVG/main" r:embed="rId61"/>
                </a:ext>
              </a:extLst>
            </a:blip>
            <a:stretch>
              <a:fillRect/>
            </a:stretch>
          </a:blipFill>
        </p:spPr>
      </p:sp>
      <p:sp>
        <p:nvSpPr>
          <p:cNvPr id="33" name="Freeform 35">
            <a:extLst>
              <a:ext uri="{FF2B5EF4-FFF2-40B4-BE49-F238E27FC236}">
                <a16:creationId xmlns:a16="http://schemas.microsoft.com/office/drawing/2014/main" id="{54E2D05E-DC61-FF1E-A533-50C46A3461D3}"/>
              </a:ext>
            </a:extLst>
          </p:cNvPr>
          <p:cNvSpPr/>
          <p:nvPr/>
        </p:nvSpPr>
        <p:spPr>
          <a:xfrm>
            <a:off x="10369740" y="5955194"/>
            <a:ext cx="789480" cy="656100"/>
          </a:xfrm>
          <a:custGeom>
            <a:avLst/>
            <a:gdLst/>
            <a:ahLst/>
            <a:cxnLst/>
            <a:rect l="l" t="t" r="r" b="b"/>
            <a:pathLst>
              <a:path w="789480" h="656100">
                <a:moveTo>
                  <a:pt x="0" y="0"/>
                </a:moveTo>
                <a:lnTo>
                  <a:pt x="789480" y="0"/>
                </a:lnTo>
                <a:lnTo>
                  <a:pt x="789480" y="656100"/>
                </a:lnTo>
                <a:lnTo>
                  <a:pt x="0" y="656100"/>
                </a:lnTo>
                <a:lnTo>
                  <a:pt x="0" y="0"/>
                </a:lnTo>
                <a:close/>
              </a:path>
            </a:pathLst>
          </a:custGeom>
          <a:blipFill>
            <a:blip r:embed="rId62">
              <a:extLst>
                <a:ext uri="{96DAC541-7B7A-43D3-8B79-37D633B846F1}">
                  <asvg:svgBlip xmlns:asvg="http://schemas.microsoft.com/office/drawing/2016/SVG/main" r:embed="rId63"/>
                </a:ext>
              </a:extLst>
            </a:blip>
            <a:stretch>
              <a:fillRect/>
            </a:stretch>
          </a:blipFill>
        </p:spPr>
      </p:sp>
      <p:sp>
        <p:nvSpPr>
          <p:cNvPr id="34" name="Freeform 36">
            <a:extLst>
              <a:ext uri="{FF2B5EF4-FFF2-40B4-BE49-F238E27FC236}">
                <a16:creationId xmlns:a16="http://schemas.microsoft.com/office/drawing/2014/main" id="{810A24F1-8A80-A559-FDF6-D64B98D4CBC7}"/>
              </a:ext>
            </a:extLst>
          </p:cNvPr>
          <p:cNvSpPr/>
          <p:nvPr/>
        </p:nvSpPr>
        <p:spPr>
          <a:xfrm>
            <a:off x="12972000" y="5863934"/>
            <a:ext cx="719280" cy="757620"/>
          </a:xfrm>
          <a:custGeom>
            <a:avLst/>
            <a:gdLst/>
            <a:ahLst/>
            <a:cxnLst/>
            <a:rect l="l" t="t" r="r" b="b"/>
            <a:pathLst>
              <a:path w="719280" h="757620">
                <a:moveTo>
                  <a:pt x="0" y="0"/>
                </a:moveTo>
                <a:lnTo>
                  <a:pt x="719280" y="0"/>
                </a:lnTo>
                <a:lnTo>
                  <a:pt x="719280" y="757620"/>
                </a:lnTo>
                <a:lnTo>
                  <a:pt x="0" y="757620"/>
                </a:lnTo>
                <a:lnTo>
                  <a:pt x="0" y="0"/>
                </a:lnTo>
                <a:close/>
              </a:path>
            </a:pathLst>
          </a:custGeom>
          <a:blipFill>
            <a:blip r:embed="rId64">
              <a:extLst>
                <a:ext uri="{96DAC541-7B7A-43D3-8B79-37D633B846F1}">
                  <asvg:svgBlip xmlns:asvg="http://schemas.microsoft.com/office/drawing/2016/SVG/main" r:embed="rId65"/>
                </a:ext>
              </a:extLst>
            </a:blip>
            <a:stretch>
              <a:fillRect/>
            </a:stretch>
          </a:blipFill>
        </p:spPr>
      </p:sp>
      <p:sp>
        <p:nvSpPr>
          <p:cNvPr id="35" name="Freeform 37">
            <a:extLst>
              <a:ext uri="{FF2B5EF4-FFF2-40B4-BE49-F238E27FC236}">
                <a16:creationId xmlns:a16="http://schemas.microsoft.com/office/drawing/2014/main" id="{F4374CDE-687B-D7FC-3FB6-9CEF8CE3CBF1}"/>
              </a:ext>
            </a:extLst>
          </p:cNvPr>
          <p:cNvSpPr/>
          <p:nvPr/>
        </p:nvSpPr>
        <p:spPr>
          <a:xfrm>
            <a:off x="4919520" y="7312214"/>
            <a:ext cx="633960" cy="766800"/>
          </a:xfrm>
          <a:custGeom>
            <a:avLst/>
            <a:gdLst/>
            <a:ahLst/>
            <a:cxnLst/>
            <a:rect l="l" t="t" r="r" b="b"/>
            <a:pathLst>
              <a:path w="633960" h="766800">
                <a:moveTo>
                  <a:pt x="0" y="0"/>
                </a:moveTo>
                <a:lnTo>
                  <a:pt x="633960" y="0"/>
                </a:lnTo>
                <a:lnTo>
                  <a:pt x="633960" y="766800"/>
                </a:lnTo>
                <a:lnTo>
                  <a:pt x="0" y="766800"/>
                </a:lnTo>
                <a:lnTo>
                  <a:pt x="0" y="0"/>
                </a:lnTo>
                <a:close/>
              </a:path>
            </a:pathLst>
          </a:custGeom>
          <a:blipFill>
            <a:blip r:embed="rId66">
              <a:extLst>
                <a:ext uri="{96DAC541-7B7A-43D3-8B79-37D633B846F1}">
                  <asvg:svgBlip xmlns:asvg="http://schemas.microsoft.com/office/drawing/2016/SVG/main" r:embed="rId67"/>
                </a:ext>
              </a:extLst>
            </a:blip>
            <a:stretch>
              <a:fillRect/>
            </a:stretch>
          </a:blipFill>
        </p:spPr>
      </p:sp>
      <p:sp>
        <p:nvSpPr>
          <p:cNvPr id="36" name="Freeform 38">
            <a:extLst>
              <a:ext uri="{FF2B5EF4-FFF2-40B4-BE49-F238E27FC236}">
                <a16:creationId xmlns:a16="http://schemas.microsoft.com/office/drawing/2014/main" id="{CA53D082-670D-AE00-C308-9D614285A018}"/>
              </a:ext>
            </a:extLst>
          </p:cNvPr>
          <p:cNvSpPr/>
          <p:nvPr/>
        </p:nvSpPr>
        <p:spPr>
          <a:xfrm>
            <a:off x="7696200" y="7319774"/>
            <a:ext cx="730080" cy="720360"/>
          </a:xfrm>
          <a:custGeom>
            <a:avLst/>
            <a:gdLst/>
            <a:ahLst/>
            <a:cxnLst/>
            <a:rect l="l" t="t" r="r" b="b"/>
            <a:pathLst>
              <a:path w="730080" h="720360">
                <a:moveTo>
                  <a:pt x="0" y="0"/>
                </a:moveTo>
                <a:lnTo>
                  <a:pt x="730080" y="0"/>
                </a:lnTo>
                <a:lnTo>
                  <a:pt x="730080" y="720360"/>
                </a:lnTo>
                <a:lnTo>
                  <a:pt x="0" y="720360"/>
                </a:lnTo>
                <a:lnTo>
                  <a:pt x="0" y="0"/>
                </a:lnTo>
                <a:close/>
              </a:path>
            </a:pathLst>
          </a:custGeom>
          <a:blipFill>
            <a:blip r:embed="rId68">
              <a:extLst>
                <a:ext uri="{96DAC541-7B7A-43D3-8B79-37D633B846F1}">
                  <asvg:svgBlip xmlns:asvg="http://schemas.microsoft.com/office/drawing/2016/SVG/main" r:embed="rId69"/>
                </a:ext>
              </a:extLst>
            </a:blip>
            <a:stretch>
              <a:fillRect/>
            </a:stretch>
          </a:blipFill>
        </p:spPr>
      </p:sp>
      <p:sp>
        <p:nvSpPr>
          <p:cNvPr id="37" name="Freeform 39">
            <a:extLst>
              <a:ext uri="{FF2B5EF4-FFF2-40B4-BE49-F238E27FC236}">
                <a16:creationId xmlns:a16="http://schemas.microsoft.com/office/drawing/2014/main" id="{60B0E9FC-E241-B4EC-EBA0-7AA3AAA49F48}"/>
              </a:ext>
            </a:extLst>
          </p:cNvPr>
          <p:cNvSpPr/>
          <p:nvPr/>
        </p:nvSpPr>
        <p:spPr>
          <a:xfrm>
            <a:off x="9097500" y="7257134"/>
            <a:ext cx="720360" cy="767340"/>
          </a:xfrm>
          <a:custGeom>
            <a:avLst/>
            <a:gdLst/>
            <a:ahLst/>
            <a:cxnLst/>
            <a:rect l="l" t="t" r="r" b="b"/>
            <a:pathLst>
              <a:path w="720360" h="767340">
                <a:moveTo>
                  <a:pt x="0" y="0"/>
                </a:moveTo>
                <a:lnTo>
                  <a:pt x="720360" y="0"/>
                </a:lnTo>
                <a:lnTo>
                  <a:pt x="720360" y="767340"/>
                </a:lnTo>
                <a:lnTo>
                  <a:pt x="0" y="767340"/>
                </a:lnTo>
                <a:lnTo>
                  <a:pt x="0" y="0"/>
                </a:lnTo>
                <a:close/>
              </a:path>
            </a:pathLst>
          </a:custGeom>
          <a:blipFill>
            <a:blip r:embed="rId70" cstate="print">
              <a:extLst>
                <a:ext uri="{96DAC541-7B7A-43D3-8B79-37D633B846F1}">
                  <asvg:svgBlip xmlns:asvg="http://schemas.microsoft.com/office/drawing/2016/SVG/main" r:embed="rId71"/>
                </a:ext>
              </a:extLst>
            </a:blip>
            <a:stretch>
              <a:fillRect/>
            </a:stretch>
          </a:blipFill>
        </p:spPr>
      </p:sp>
      <p:sp>
        <p:nvSpPr>
          <p:cNvPr id="38" name="Freeform 40">
            <a:extLst>
              <a:ext uri="{FF2B5EF4-FFF2-40B4-BE49-F238E27FC236}">
                <a16:creationId xmlns:a16="http://schemas.microsoft.com/office/drawing/2014/main" id="{D507626E-C128-48BE-A429-547C8A0B9C69}"/>
              </a:ext>
            </a:extLst>
          </p:cNvPr>
          <p:cNvSpPr/>
          <p:nvPr/>
        </p:nvSpPr>
        <p:spPr>
          <a:xfrm>
            <a:off x="14303100" y="5876354"/>
            <a:ext cx="518940" cy="725220"/>
          </a:xfrm>
          <a:custGeom>
            <a:avLst/>
            <a:gdLst/>
            <a:ahLst/>
            <a:cxnLst/>
            <a:rect l="l" t="t" r="r" b="b"/>
            <a:pathLst>
              <a:path w="518940" h="725220">
                <a:moveTo>
                  <a:pt x="0" y="0"/>
                </a:moveTo>
                <a:lnTo>
                  <a:pt x="518940" y="0"/>
                </a:lnTo>
                <a:lnTo>
                  <a:pt x="518940" y="725220"/>
                </a:lnTo>
                <a:lnTo>
                  <a:pt x="0" y="725220"/>
                </a:lnTo>
                <a:lnTo>
                  <a:pt x="0" y="0"/>
                </a:lnTo>
                <a:close/>
              </a:path>
            </a:pathLst>
          </a:custGeom>
          <a:blipFill>
            <a:blip r:embed="rId72">
              <a:extLst>
                <a:ext uri="{96DAC541-7B7A-43D3-8B79-37D633B846F1}">
                  <asvg:svgBlip xmlns:asvg="http://schemas.microsoft.com/office/drawing/2016/SVG/main" r:embed="rId73"/>
                </a:ext>
              </a:extLst>
            </a:blip>
            <a:stretch>
              <a:fillRect/>
            </a:stretch>
          </a:blipFill>
        </p:spPr>
      </p:sp>
      <p:sp>
        <p:nvSpPr>
          <p:cNvPr id="39" name="Freeform 41">
            <a:extLst>
              <a:ext uri="{FF2B5EF4-FFF2-40B4-BE49-F238E27FC236}">
                <a16:creationId xmlns:a16="http://schemas.microsoft.com/office/drawing/2014/main" id="{9E39AF13-9956-12D0-9936-7F74842ED222}"/>
              </a:ext>
            </a:extLst>
          </p:cNvPr>
          <p:cNvSpPr/>
          <p:nvPr/>
        </p:nvSpPr>
        <p:spPr>
          <a:xfrm>
            <a:off x="10417260" y="7340834"/>
            <a:ext cx="722520" cy="677700"/>
          </a:xfrm>
          <a:custGeom>
            <a:avLst/>
            <a:gdLst/>
            <a:ahLst/>
            <a:cxnLst/>
            <a:rect l="l" t="t" r="r" b="b"/>
            <a:pathLst>
              <a:path w="722520" h="677700">
                <a:moveTo>
                  <a:pt x="0" y="0"/>
                </a:moveTo>
                <a:lnTo>
                  <a:pt x="722520" y="0"/>
                </a:lnTo>
                <a:lnTo>
                  <a:pt x="722520" y="677700"/>
                </a:lnTo>
                <a:lnTo>
                  <a:pt x="0" y="677700"/>
                </a:lnTo>
                <a:lnTo>
                  <a:pt x="0" y="0"/>
                </a:lnTo>
                <a:close/>
              </a:path>
            </a:pathLst>
          </a:custGeom>
          <a:blipFill>
            <a:blip r:embed="rId74">
              <a:extLst>
                <a:ext uri="{96DAC541-7B7A-43D3-8B79-37D633B846F1}">
                  <asvg:svgBlip xmlns:asvg="http://schemas.microsoft.com/office/drawing/2016/SVG/main" r:embed="rId75"/>
                </a:ext>
              </a:extLst>
            </a:blip>
            <a:stretch>
              <a:fillRect/>
            </a:stretch>
          </a:blipFill>
        </p:spPr>
      </p:sp>
      <p:sp>
        <p:nvSpPr>
          <p:cNvPr id="40" name="Freeform 42">
            <a:extLst>
              <a:ext uri="{FF2B5EF4-FFF2-40B4-BE49-F238E27FC236}">
                <a16:creationId xmlns:a16="http://schemas.microsoft.com/office/drawing/2014/main" id="{AC27559D-FC6F-0530-44BB-E5E182119F23}"/>
              </a:ext>
            </a:extLst>
          </p:cNvPr>
          <p:cNvSpPr/>
          <p:nvPr/>
        </p:nvSpPr>
        <p:spPr>
          <a:xfrm>
            <a:off x="3513360" y="7199354"/>
            <a:ext cx="720360" cy="764100"/>
          </a:xfrm>
          <a:custGeom>
            <a:avLst/>
            <a:gdLst/>
            <a:ahLst/>
            <a:cxnLst/>
            <a:rect l="l" t="t" r="r" b="b"/>
            <a:pathLst>
              <a:path w="720360" h="764100">
                <a:moveTo>
                  <a:pt x="0" y="0"/>
                </a:moveTo>
                <a:lnTo>
                  <a:pt x="720360" y="0"/>
                </a:lnTo>
                <a:lnTo>
                  <a:pt x="720360" y="764100"/>
                </a:lnTo>
                <a:lnTo>
                  <a:pt x="0" y="764100"/>
                </a:lnTo>
                <a:lnTo>
                  <a:pt x="0" y="0"/>
                </a:lnTo>
                <a:close/>
              </a:path>
            </a:pathLst>
          </a:custGeom>
          <a:blipFill>
            <a:blip r:embed="rId76">
              <a:extLst>
                <a:ext uri="{96DAC541-7B7A-43D3-8B79-37D633B846F1}">
                  <asvg:svgBlip xmlns:asvg="http://schemas.microsoft.com/office/drawing/2016/SVG/main" r:embed="rId77"/>
                </a:ext>
              </a:extLst>
            </a:blip>
            <a:stretch>
              <a:fillRect/>
            </a:stretch>
          </a:blipFill>
        </p:spPr>
      </p:sp>
      <p:sp>
        <p:nvSpPr>
          <p:cNvPr id="41" name="Freeform 43">
            <a:extLst>
              <a:ext uri="{FF2B5EF4-FFF2-40B4-BE49-F238E27FC236}">
                <a16:creationId xmlns:a16="http://schemas.microsoft.com/office/drawing/2014/main" id="{CF15CF53-7F45-400D-4EBB-29541D066FDF}"/>
              </a:ext>
            </a:extLst>
          </p:cNvPr>
          <p:cNvSpPr/>
          <p:nvPr/>
        </p:nvSpPr>
        <p:spPr>
          <a:xfrm>
            <a:off x="11521020" y="7217174"/>
            <a:ext cx="724140" cy="773820"/>
          </a:xfrm>
          <a:custGeom>
            <a:avLst/>
            <a:gdLst/>
            <a:ahLst/>
            <a:cxnLst/>
            <a:rect l="l" t="t" r="r" b="b"/>
            <a:pathLst>
              <a:path w="724140" h="773820">
                <a:moveTo>
                  <a:pt x="0" y="0"/>
                </a:moveTo>
                <a:lnTo>
                  <a:pt x="724140" y="0"/>
                </a:lnTo>
                <a:lnTo>
                  <a:pt x="724140" y="773820"/>
                </a:lnTo>
                <a:lnTo>
                  <a:pt x="0" y="773820"/>
                </a:lnTo>
                <a:lnTo>
                  <a:pt x="0" y="0"/>
                </a:lnTo>
                <a:close/>
              </a:path>
            </a:pathLst>
          </a:custGeom>
          <a:blipFill>
            <a:blip r:embed="rId78" cstate="print">
              <a:extLst>
                <a:ext uri="{96DAC541-7B7A-43D3-8B79-37D633B846F1}">
                  <asvg:svgBlip xmlns:asvg="http://schemas.microsoft.com/office/drawing/2016/SVG/main" r:embed="rId79"/>
                </a:ext>
              </a:extLst>
            </a:blip>
            <a:stretch>
              <a:fillRect/>
            </a:stretch>
          </a:blipFill>
        </p:spPr>
      </p:sp>
      <p:sp>
        <p:nvSpPr>
          <p:cNvPr id="42" name="Freeform 44">
            <a:extLst>
              <a:ext uri="{FF2B5EF4-FFF2-40B4-BE49-F238E27FC236}">
                <a16:creationId xmlns:a16="http://schemas.microsoft.com/office/drawing/2014/main" id="{90D150F1-83C2-8A2A-674A-68304189742E}"/>
              </a:ext>
            </a:extLst>
          </p:cNvPr>
          <p:cNvSpPr/>
          <p:nvPr/>
        </p:nvSpPr>
        <p:spPr>
          <a:xfrm>
            <a:off x="11478360" y="8307974"/>
            <a:ext cx="1063800" cy="1051380"/>
          </a:xfrm>
          <a:custGeom>
            <a:avLst/>
            <a:gdLst/>
            <a:ahLst/>
            <a:cxnLst/>
            <a:rect l="l" t="t" r="r" b="b"/>
            <a:pathLst>
              <a:path w="1063800" h="1051380">
                <a:moveTo>
                  <a:pt x="0" y="0"/>
                </a:moveTo>
                <a:lnTo>
                  <a:pt x="1063800" y="0"/>
                </a:lnTo>
                <a:lnTo>
                  <a:pt x="1063800" y="1051380"/>
                </a:lnTo>
                <a:lnTo>
                  <a:pt x="0" y="1051380"/>
                </a:lnTo>
                <a:lnTo>
                  <a:pt x="0" y="0"/>
                </a:lnTo>
                <a:close/>
              </a:path>
            </a:pathLst>
          </a:custGeom>
          <a:blipFill>
            <a:blip r:embed="rId80">
              <a:extLst>
                <a:ext uri="{96DAC541-7B7A-43D3-8B79-37D633B846F1}">
                  <asvg:svgBlip xmlns:asvg="http://schemas.microsoft.com/office/drawing/2016/SVG/main" r:embed="rId81"/>
                </a:ext>
              </a:extLst>
            </a:blip>
            <a:stretch>
              <a:fillRect/>
            </a:stretch>
          </a:blipFill>
        </p:spPr>
      </p:sp>
      <p:sp>
        <p:nvSpPr>
          <p:cNvPr id="43" name="Freeform 45">
            <a:extLst>
              <a:ext uri="{FF2B5EF4-FFF2-40B4-BE49-F238E27FC236}">
                <a16:creationId xmlns:a16="http://schemas.microsoft.com/office/drawing/2014/main" id="{0741127B-E8EF-45DC-F47C-0B2E6F3F46BC}"/>
              </a:ext>
            </a:extLst>
          </p:cNvPr>
          <p:cNvSpPr/>
          <p:nvPr/>
        </p:nvSpPr>
        <p:spPr>
          <a:xfrm>
            <a:off x="14219400" y="7053014"/>
            <a:ext cx="826740" cy="880740"/>
          </a:xfrm>
          <a:custGeom>
            <a:avLst/>
            <a:gdLst/>
            <a:ahLst/>
            <a:cxnLst/>
            <a:rect l="l" t="t" r="r" b="b"/>
            <a:pathLst>
              <a:path w="826740" h="880740">
                <a:moveTo>
                  <a:pt x="0" y="0"/>
                </a:moveTo>
                <a:lnTo>
                  <a:pt x="826740" y="0"/>
                </a:lnTo>
                <a:lnTo>
                  <a:pt x="826740" y="880740"/>
                </a:lnTo>
                <a:lnTo>
                  <a:pt x="0" y="880740"/>
                </a:lnTo>
                <a:lnTo>
                  <a:pt x="0" y="0"/>
                </a:lnTo>
                <a:close/>
              </a:path>
            </a:pathLst>
          </a:custGeom>
          <a:blipFill>
            <a:blip r:embed="rId82">
              <a:extLst>
                <a:ext uri="{96DAC541-7B7A-43D3-8B79-37D633B846F1}">
                  <asvg:svgBlip xmlns:asvg="http://schemas.microsoft.com/office/drawing/2016/SVG/main" r:embed="rId83"/>
                </a:ext>
              </a:extLst>
            </a:blip>
            <a:stretch>
              <a:fillRect/>
            </a:stretch>
          </a:blipFill>
        </p:spPr>
      </p:sp>
      <p:sp>
        <p:nvSpPr>
          <p:cNvPr id="44" name="Freeform 46">
            <a:extLst>
              <a:ext uri="{FF2B5EF4-FFF2-40B4-BE49-F238E27FC236}">
                <a16:creationId xmlns:a16="http://schemas.microsoft.com/office/drawing/2014/main" id="{990263CA-4423-F117-71C5-D3B09DE43C59}"/>
              </a:ext>
            </a:extLst>
          </p:cNvPr>
          <p:cNvSpPr/>
          <p:nvPr/>
        </p:nvSpPr>
        <p:spPr>
          <a:xfrm>
            <a:off x="6285180" y="7389434"/>
            <a:ext cx="724680" cy="769500"/>
          </a:xfrm>
          <a:custGeom>
            <a:avLst/>
            <a:gdLst/>
            <a:ahLst/>
            <a:cxnLst/>
            <a:rect l="l" t="t" r="r" b="b"/>
            <a:pathLst>
              <a:path w="724680" h="769500">
                <a:moveTo>
                  <a:pt x="0" y="0"/>
                </a:moveTo>
                <a:lnTo>
                  <a:pt x="724680" y="0"/>
                </a:lnTo>
                <a:lnTo>
                  <a:pt x="724680" y="769500"/>
                </a:lnTo>
                <a:lnTo>
                  <a:pt x="0" y="769500"/>
                </a:lnTo>
                <a:lnTo>
                  <a:pt x="0" y="0"/>
                </a:lnTo>
                <a:close/>
              </a:path>
            </a:pathLst>
          </a:custGeom>
          <a:blipFill>
            <a:blip r:embed="rId84">
              <a:extLst>
                <a:ext uri="{96DAC541-7B7A-43D3-8B79-37D633B846F1}">
                  <asvg:svgBlip xmlns:asvg="http://schemas.microsoft.com/office/drawing/2016/SVG/main" r:embed="rId85"/>
                </a:ext>
              </a:extLst>
            </a:blip>
            <a:stretch>
              <a:fillRect/>
            </a:stretch>
          </a:blipFill>
        </p:spPr>
      </p:sp>
      <p:sp>
        <p:nvSpPr>
          <p:cNvPr id="45" name="Freeform 47">
            <a:extLst>
              <a:ext uri="{FF2B5EF4-FFF2-40B4-BE49-F238E27FC236}">
                <a16:creationId xmlns:a16="http://schemas.microsoft.com/office/drawing/2014/main" id="{77379DEC-AAEB-388D-93FA-9608EF71E48F}"/>
              </a:ext>
            </a:extLst>
          </p:cNvPr>
          <p:cNvSpPr/>
          <p:nvPr/>
        </p:nvSpPr>
        <p:spPr>
          <a:xfrm>
            <a:off x="12970920" y="7189094"/>
            <a:ext cx="679860" cy="720900"/>
          </a:xfrm>
          <a:custGeom>
            <a:avLst/>
            <a:gdLst/>
            <a:ahLst/>
            <a:cxnLst/>
            <a:rect l="l" t="t" r="r" b="b"/>
            <a:pathLst>
              <a:path w="679860" h="720900">
                <a:moveTo>
                  <a:pt x="0" y="0"/>
                </a:moveTo>
                <a:lnTo>
                  <a:pt x="679860" y="0"/>
                </a:lnTo>
                <a:lnTo>
                  <a:pt x="679860" y="720900"/>
                </a:lnTo>
                <a:lnTo>
                  <a:pt x="0" y="720900"/>
                </a:lnTo>
                <a:lnTo>
                  <a:pt x="0" y="0"/>
                </a:lnTo>
                <a:close/>
              </a:path>
            </a:pathLst>
          </a:custGeom>
          <a:blipFill>
            <a:blip r:embed="rId86" cstate="print">
              <a:extLst>
                <a:ext uri="{96DAC541-7B7A-43D3-8B79-37D633B846F1}">
                  <asvg:svgBlip xmlns:asvg="http://schemas.microsoft.com/office/drawing/2016/SVG/main" r:embed="rId87"/>
                </a:ext>
              </a:extLst>
            </a:blip>
            <a:stretch>
              <a:fillRect/>
            </a:stretch>
          </a:blipFill>
        </p:spPr>
      </p:sp>
      <p:sp>
        <p:nvSpPr>
          <p:cNvPr id="46" name="Freeform 48">
            <a:extLst>
              <a:ext uri="{FF2B5EF4-FFF2-40B4-BE49-F238E27FC236}">
                <a16:creationId xmlns:a16="http://schemas.microsoft.com/office/drawing/2014/main" id="{9F47011B-B5B7-5BEC-74EB-35F3C7B2C9C9}"/>
              </a:ext>
            </a:extLst>
          </p:cNvPr>
          <p:cNvSpPr/>
          <p:nvPr/>
        </p:nvSpPr>
        <p:spPr>
          <a:xfrm>
            <a:off x="12808920" y="4287674"/>
            <a:ext cx="945540" cy="1004940"/>
          </a:xfrm>
          <a:custGeom>
            <a:avLst/>
            <a:gdLst/>
            <a:ahLst/>
            <a:cxnLst/>
            <a:rect l="l" t="t" r="r" b="b"/>
            <a:pathLst>
              <a:path w="945540" h="1004940">
                <a:moveTo>
                  <a:pt x="0" y="0"/>
                </a:moveTo>
                <a:lnTo>
                  <a:pt x="945540" y="0"/>
                </a:lnTo>
                <a:lnTo>
                  <a:pt x="945540" y="1004940"/>
                </a:lnTo>
                <a:lnTo>
                  <a:pt x="0" y="1004940"/>
                </a:lnTo>
                <a:lnTo>
                  <a:pt x="0" y="0"/>
                </a:lnTo>
                <a:close/>
              </a:path>
            </a:pathLst>
          </a:custGeom>
          <a:blipFill>
            <a:blip r:embed="rId88">
              <a:extLst>
                <a:ext uri="{96DAC541-7B7A-43D3-8B79-37D633B846F1}">
                  <asvg:svgBlip xmlns:asvg="http://schemas.microsoft.com/office/drawing/2016/SVG/main" r:embed="rId89"/>
                </a:ext>
              </a:extLst>
            </a:blip>
            <a:stretch>
              <a:fillRect/>
            </a:stretch>
          </a:blipFill>
        </p:spPr>
      </p:sp>
      <p:sp>
        <p:nvSpPr>
          <p:cNvPr id="47" name="Freeform 49">
            <a:extLst>
              <a:ext uri="{FF2B5EF4-FFF2-40B4-BE49-F238E27FC236}">
                <a16:creationId xmlns:a16="http://schemas.microsoft.com/office/drawing/2014/main" id="{64C4AF87-1495-54BF-295C-57F516EDCE1B}"/>
              </a:ext>
            </a:extLst>
          </p:cNvPr>
          <p:cNvSpPr/>
          <p:nvPr/>
        </p:nvSpPr>
        <p:spPr>
          <a:xfrm>
            <a:off x="4822320" y="4360034"/>
            <a:ext cx="940680" cy="1004940"/>
          </a:xfrm>
          <a:custGeom>
            <a:avLst/>
            <a:gdLst/>
            <a:ahLst/>
            <a:cxnLst/>
            <a:rect l="l" t="t" r="r" b="b"/>
            <a:pathLst>
              <a:path w="940680" h="1004940">
                <a:moveTo>
                  <a:pt x="0" y="0"/>
                </a:moveTo>
                <a:lnTo>
                  <a:pt x="940680" y="0"/>
                </a:lnTo>
                <a:lnTo>
                  <a:pt x="940680" y="1004940"/>
                </a:lnTo>
                <a:lnTo>
                  <a:pt x="0" y="1004940"/>
                </a:lnTo>
                <a:lnTo>
                  <a:pt x="0" y="0"/>
                </a:lnTo>
                <a:close/>
              </a:path>
            </a:pathLst>
          </a:custGeom>
          <a:blipFill>
            <a:blip r:embed="rId90" cstate="print">
              <a:extLst>
                <a:ext uri="{96DAC541-7B7A-43D3-8B79-37D633B846F1}">
                  <asvg:svgBlip xmlns:asvg="http://schemas.microsoft.com/office/drawing/2016/SVG/main" r:embed="rId91"/>
                </a:ext>
              </a:extLst>
            </a:blip>
            <a:stretch>
              <a:fillRect/>
            </a:stretch>
          </a:blipFill>
        </p:spPr>
      </p:sp>
      <p:sp>
        <p:nvSpPr>
          <p:cNvPr id="48" name="Freeform 50">
            <a:extLst>
              <a:ext uri="{FF2B5EF4-FFF2-40B4-BE49-F238E27FC236}">
                <a16:creationId xmlns:a16="http://schemas.microsoft.com/office/drawing/2014/main" id="{27AD8DA9-2505-0891-E7B4-E3443807FE85}"/>
              </a:ext>
            </a:extLst>
          </p:cNvPr>
          <p:cNvSpPr/>
          <p:nvPr/>
        </p:nvSpPr>
        <p:spPr>
          <a:xfrm>
            <a:off x="11498340" y="4368674"/>
            <a:ext cx="609660" cy="1004940"/>
          </a:xfrm>
          <a:custGeom>
            <a:avLst/>
            <a:gdLst/>
            <a:ahLst/>
            <a:cxnLst/>
            <a:rect l="l" t="t" r="r" b="b"/>
            <a:pathLst>
              <a:path w="609660" h="1004940">
                <a:moveTo>
                  <a:pt x="0" y="0"/>
                </a:moveTo>
                <a:lnTo>
                  <a:pt x="609660" y="0"/>
                </a:lnTo>
                <a:lnTo>
                  <a:pt x="609660" y="1004940"/>
                </a:lnTo>
                <a:lnTo>
                  <a:pt x="0" y="1004940"/>
                </a:lnTo>
                <a:lnTo>
                  <a:pt x="0" y="0"/>
                </a:lnTo>
                <a:close/>
              </a:path>
            </a:pathLst>
          </a:custGeom>
          <a:blipFill>
            <a:blip r:embed="rId92">
              <a:extLst>
                <a:ext uri="{96DAC541-7B7A-43D3-8B79-37D633B846F1}">
                  <asvg:svgBlip xmlns:asvg="http://schemas.microsoft.com/office/drawing/2016/SVG/main" r:embed="rId93"/>
                </a:ext>
              </a:extLst>
            </a:blip>
            <a:stretch>
              <a:fillRect/>
            </a:stretch>
          </a:blipFill>
        </p:spPr>
      </p:sp>
      <p:sp>
        <p:nvSpPr>
          <p:cNvPr id="49" name="Freeform 51">
            <a:extLst>
              <a:ext uri="{FF2B5EF4-FFF2-40B4-BE49-F238E27FC236}">
                <a16:creationId xmlns:a16="http://schemas.microsoft.com/office/drawing/2014/main" id="{72508800-EE55-E196-8047-2AD20672509F}"/>
              </a:ext>
            </a:extLst>
          </p:cNvPr>
          <p:cNvSpPr/>
          <p:nvPr/>
        </p:nvSpPr>
        <p:spPr>
          <a:xfrm>
            <a:off x="6275460" y="4341674"/>
            <a:ext cx="940680" cy="1000080"/>
          </a:xfrm>
          <a:custGeom>
            <a:avLst/>
            <a:gdLst/>
            <a:ahLst/>
            <a:cxnLst/>
            <a:rect l="l" t="t" r="r" b="b"/>
            <a:pathLst>
              <a:path w="940680" h="1000080">
                <a:moveTo>
                  <a:pt x="0" y="0"/>
                </a:moveTo>
                <a:lnTo>
                  <a:pt x="940680" y="0"/>
                </a:lnTo>
                <a:lnTo>
                  <a:pt x="940680" y="1000080"/>
                </a:lnTo>
                <a:lnTo>
                  <a:pt x="0" y="1000080"/>
                </a:lnTo>
                <a:lnTo>
                  <a:pt x="0" y="0"/>
                </a:lnTo>
                <a:close/>
              </a:path>
            </a:pathLst>
          </a:custGeom>
          <a:blipFill>
            <a:blip r:embed="rId94">
              <a:extLst>
                <a:ext uri="{96DAC541-7B7A-43D3-8B79-37D633B846F1}">
                  <asvg:svgBlip xmlns:asvg="http://schemas.microsoft.com/office/drawing/2016/SVG/main" r:embed="rId95"/>
                </a:ext>
              </a:extLst>
            </a:blip>
            <a:stretch>
              <a:fillRect/>
            </a:stretch>
          </a:blipFill>
        </p:spPr>
      </p:sp>
      <p:sp>
        <p:nvSpPr>
          <p:cNvPr id="50" name="Freeform 52">
            <a:extLst>
              <a:ext uri="{FF2B5EF4-FFF2-40B4-BE49-F238E27FC236}">
                <a16:creationId xmlns:a16="http://schemas.microsoft.com/office/drawing/2014/main" id="{80166B05-3A27-2AAC-4DC5-E618C050F75A}"/>
              </a:ext>
            </a:extLst>
          </p:cNvPr>
          <p:cNvSpPr/>
          <p:nvPr/>
        </p:nvSpPr>
        <p:spPr>
          <a:xfrm>
            <a:off x="7614660" y="4358954"/>
            <a:ext cx="942840" cy="1008720"/>
          </a:xfrm>
          <a:custGeom>
            <a:avLst/>
            <a:gdLst/>
            <a:ahLst/>
            <a:cxnLst/>
            <a:rect l="l" t="t" r="r" b="b"/>
            <a:pathLst>
              <a:path w="942840" h="1008720">
                <a:moveTo>
                  <a:pt x="0" y="0"/>
                </a:moveTo>
                <a:lnTo>
                  <a:pt x="942840" y="0"/>
                </a:lnTo>
                <a:lnTo>
                  <a:pt x="942840" y="1008720"/>
                </a:lnTo>
                <a:lnTo>
                  <a:pt x="0" y="1008720"/>
                </a:lnTo>
                <a:lnTo>
                  <a:pt x="0" y="0"/>
                </a:lnTo>
                <a:close/>
              </a:path>
            </a:pathLst>
          </a:custGeom>
          <a:blipFill>
            <a:blip r:embed="rId96">
              <a:extLst>
                <a:ext uri="{96DAC541-7B7A-43D3-8B79-37D633B846F1}">
                  <asvg:svgBlip xmlns:asvg="http://schemas.microsoft.com/office/drawing/2016/SVG/main" r:embed="rId97"/>
                </a:ext>
              </a:extLst>
            </a:blip>
            <a:stretch>
              <a:fillRect/>
            </a:stretch>
          </a:blipFill>
        </p:spPr>
      </p:sp>
      <p:sp>
        <p:nvSpPr>
          <p:cNvPr id="51" name="Freeform 53">
            <a:extLst>
              <a:ext uri="{FF2B5EF4-FFF2-40B4-BE49-F238E27FC236}">
                <a16:creationId xmlns:a16="http://schemas.microsoft.com/office/drawing/2014/main" id="{4989B671-DF6A-7555-AC46-84AFEDFE2439}"/>
              </a:ext>
            </a:extLst>
          </p:cNvPr>
          <p:cNvSpPr/>
          <p:nvPr/>
        </p:nvSpPr>
        <p:spPr>
          <a:xfrm>
            <a:off x="3506340" y="4382174"/>
            <a:ext cx="942840" cy="1004940"/>
          </a:xfrm>
          <a:custGeom>
            <a:avLst/>
            <a:gdLst/>
            <a:ahLst/>
            <a:cxnLst/>
            <a:rect l="l" t="t" r="r" b="b"/>
            <a:pathLst>
              <a:path w="942840" h="1004940">
                <a:moveTo>
                  <a:pt x="0" y="0"/>
                </a:moveTo>
                <a:lnTo>
                  <a:pt x="942840" y="0"/>
                </a:lnTo>
                <a:lnTo>
                  <a:pt x="942840" y="1004940"/>
                </a:lnTo>
                <a:lnTo>
                  <a:pt x="0" y="1004940"/>
                </a:lnTo>
                <a:lnTo>
                  <a:pt x="0" y="0"/>
                </a:lnTo>
                <a:close/>
              </a:path>
            </a:pathLst>
          </a:custGeom>
          <a:blipFill>
            <a:blip r:embed="rId98">
              <a:extLst>
                <a:ext uri="{96DAC541-7B7A-43D3-8B79-37D633B846F1}">
                  <asvg:svgBlip xmlns:asvg="http://schemas.microsoft.com/office/drawing/2016/SVG/main" r:embed="rId99"/>
                </a:ext>
              </a:extLst>
            </a:blip>
            <a:stretch>
              <a:fillRect/>
            </a:stretch>
          </a:blipFill>
        </p:spPr>
      </p:sp>
      <p:sp>
        <p:nvSpPr>
          <p:cNvPr id="52" name="Freeform 54">
            <a:extLst>
              <a:ext uri="{FF2B5EF4-FFF2-40B4-BE49-F238E27FC236}">
                <a16:creationId xmlns:a16="http://schemas.microsoft.com/office/drawing/2014/main" id="{5DBE7F65-E466-660D-FF7B-599F96F8399A}"/>
              </a:ext>
            </a:extLst>
          </p:cNvPr>
          <p:cNvSpPr/>
          <p:nvPr/>
        </p:nvSpPr>
        <p:spPr>
          <a:xfrm>
            <a:off x="9037560" y="4359494"/>
            <a:ext cx="882900" cy="1001160"/>
          </a:xfrm>
          <a:custGeom>
            <a:avLst/>
            <a:gdLst/>
            <a:ahLst/>
            <a:cxnLst/>
            <a:rect l="l" t="t" r="r" b="b"/>
            <a:pathLst>
              <a:path w="882900" h="1001160">
                <a:moveTo>
                  <a:pt x="0" y="0"/>
                </a:moveTo>
                <a:lnTo>
                  <a:pt x="882900" y="0"/>
                </a:lnTo>
                <a:lnTo>
                  <a:pt x="882900" y="1001160"/>
                </a:lnTo>
                <a:lnTo>
                  <a:pt x="0" y="1001160"/>
                </a:lnTo>
                <a:lnTo>
                  <a:pt x="0" y="0"/>
                </a:lnTo>
                <a:close/>
              </a:path>
            </a:pathLst>
          </a:custGeom>
          <a:blipFill>
            <a:blip r:embed="rId100">
              <a:extLst>
                <a:ext uri="{96DAC541-7B7A-43D3-8B79-37D633B846F1}">
                  <asvg:svgBlip xmlns:asvg="http://schemas.microsoft.com/office/drawing/2016/SVG/main" r:embed="rId101"/>
                </a:ext>
              </a:extLst>
            </a:blip>
            <a:stretch>
              <a:fillRect/>
            </a:stretch>
          </a:blipFill>
        </p:spPr>
      </p:sp>
      <p:sp>
        <p:nvSpPr>
          <p:cNvPr id="53" name="Freeform 55">
            <a:extLst>
              <a:ext uri="{FF2B5EF4-FFF2-40B4-BE49-F238E27FC236}">
                <a16:creationId xmlns:a16="http://schemas.microsoft.com/office/drawing/2014/main" id="{6CAB7E1E-0705-5E56-799A-56AE3B48DAB8}"/>
              </a:ext>
            </a:extLst>
          </p:cNvPr>
          <p:cNvSpPr/>
          <p:nvPr/>
        </p:nvSpPr>
        <p:spPr>
          <a:xfrm>
            <a:off x="10151580" y="4358954"/>
            <a:ext cx="957960" cy="1002240"/>
          </a:xfrm>
          <a:custGeom>
            <a:avLst/>
            <a:gdLst/>
            <a:ahLst/>
            <a:cxnLst/>
            <a:rect l="l" t="t" r="r" b="b"/>
            <a:pathLst>
              <a:path w="957960" h="1002240">
                <a:moveTo>
                  <a:pt x="0" y="0"/>
                </a:moveTo>
                <a:lnTo>
                  <a:pt x="957960" y="0"/>
                </a:lnTo>
                <a:lnTo>
                  <a:pt x="957960" y="1002240"/>
                </a:lnTo>
                <a:lnTo>
                  <a:pt x="0" y="1002240"/>
                </a:lnTo>
                <a:lnTo>
                  <a:pt x="0" y="0"/>
                </a:lnTo>
                <a:close/>
              </a:path>
            </a:pathLst>
          </a:custGeom>
          <a:blipFill>
            <a:blip r:embed="rId102">
              <a:extLst>
                <a:ext uri="{96DAC541-7B7A-43D3-8B79-37D633B846F1}">
                  <asvg:svgBlip xmlns:asvg="http://schemas.microsoft.com/office/drawing/2016/SVG/main" r:embed="rId103"/>
                </a:ext>
              </a:extLst>
            </a:blip>
            <a:stretch>
              <a:fillRect/>
            </a:stretch>
          </a:blipFill>
        </p:spPr>
      </p:sp>
      <p:sp>
        <p:nvSpPr>
          <p:cNvPr id="54" name="Freeform 56">
            <a:extLst>
              <a:ext uri="{FF2B5EF4-FFF2-40B4-BE49-F238E27FC236}">
                <a16:creationId xmlns:a16="http://schemas.microsoft.com/office/drawing/2014/main" id="{9A1FC5B2-D0B2-C7C1-E48F-B3565C1820C9}"/>
              </a:ext>
            </a:extLst>
          </p:cNvPr>
          <p:cNvSpPr/>
          <p:nvPr/>
        </p:nvSpPr>
        <p:spPr>
          <a:xfrm>
            <a:off x="14324700" y="8711354"/>
            <a:ext cx="655560" cy="648540"/>
          </a:xfrm>
          <a:custGeom>
            <a:avLst/>
            <a:gdLst/>
            <a:ahLst/>
            <a:cxnLst/>
            <a:rect l="l" t="t" r="r" b="b"/>
            <a:pathLst>
              <a:path w="655560" h="648540">
                <a:moveTo>
                  <a:pt x="0" y="0"/>
                </a:moveTo>
                <a:lnTo>
                  <a:pt x="655560" y="0"/>
                </a:lnTo>
                <a:lnTo>
                  <a:pt x="655560" y="648540"/>
                </a:lnTo>
                <a:lnTo>
                  <a:pt x="0" y="648540"/>
                </a:lnTo>
                <a:lnTo>
                  <a:pt x="0" y="0"/>
                </a:lnTo>
                <a:close/>
              </a:path>
            </a:pathLst>
          </a:custGeom>
          <a:blipFill>
            <a:blip r:embed="rId104">
              <a:extLst>
                <a:ext uri="{96DAC541-7B7A-43D3-8B79-37D633B846F1}">
                  <asvg:svgBlip xmlns:asvg="http://schemas.microsoft.com/office/drawing/2016/SVG/main" r:embed="rId105"/>
                </a:ext>
              </a:extLst>
            </a:blip>
            <a:stretch>
              <a:fillRect/>
            </a:stretch>
          </a:blipFill>
        </p:spPr>
      </p:sp>
      <p:sp>
        <p:nvSpPr>
          <p:cNvPr id="55" name="Freeform 57">
            <a:extLst>
              <a:ext uri="{FF2B5EF4-FFF2-40B4-BE49-F238E27FC236}">
                <a16:creationId xmlns:a16="http://schemas.microsoft.com/office/drawing/2014/main" id="{7FFB76B5-5902-2EF2-2878-DD30B19C7512}"/>
              </a:ext>
            </a:extLst>
          </p:cNvPr>
          <p:cNvSpPr/>
          <p:nvPr/>
        </p:nvSpPr>
        <p:spPr>
          <a:xfrm>
            <a:off x="12867780" y="3007334"/>
            <a:ext cx="891000" cy="952020"/>
          </a:xfrm>
          <a:custGeom>
            <a:avLst/>
            <a:gdLst/>
            <a:ahLst/>
            <a:cxnLst/>
            <a:rect l="l" t="t" r="r" b="b"/>
            <a:pathLst>
              <a:path w="891000" h="952020">
                <a:moveTo>
                  <a:pt x="0" y="0"/>
                </a:moveTo>
                <a:lnTo>
                  <a:pt x="891000" y="0"/>
                </a:lnTo>
                <a:lnTo>
                  <a:pt x="891000" y="952020"/>
                </a:lnTo>
                <a:lnTo>
                  <a:pt x="0" y="952020"/>
                </a:lnTo>
                <a:lnTo>
                  <a:pt x="0" y="0"/>
                </a:lnTo>
                <a:close/>
              </a:path>
            </a:pathLst>
          </a:custGeom>
          <a:blipFill>
            <a:blip r:embed="rId106">
              <a:extLst>
                <a:ext uri="{96DAC541-7B7A-43D3-8B79-37D633B846F1}">
                  <asvg:svgBlip xmlns:asvg="http://schemas.microsoft.com/office/drawing/2016/SVG/main" r:embed="rId107"/>
                </a:ext>
              </a:extLst>
            </a:blip>
            <a:stretch>
              <a:fillRect/>
            </a:stretch>
          </a:blipFill>
        </p:spPr>
      </p:sp>
    </p:spTree>
    <p:extLst>
      <p:ext uri="{BB962C8B-B14F-4D97-AF65-F5344CB8AC3E}">
        <p14:creationId xmlns:p14="http://schemas.microsoft.com/office/powerpoint/2010/main" val="76998313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7">
            <a:extLst>
              <a:ext uri="{FF2B5EF4-FFF2-40B4-BE49-F238E27FC236}">
                <a16:creationId xmlns:a16="http://schemas.microsoft.com/office/drawing/2014/main" id="{D21F6705-546F-6C7D-8749-877F35B81B4C}"/>
              </a:ext>
            </a:extLst>
          </p:cNvPr>
          <p:cNvSpPr/>
          <p:nvPr/>
        </p:nvSpPr>
        <p:spPr>
          <a:xfrm>
            <a:off x="217620" y="215460"/>
            <a:ext cx="16923060" cy="228960"/>
          </a:xfrm>
          <a:custGeom>
            <a:avLst/>
            <a:gdLst/>
            <a:ahLst/>
            <a:cxnLst/>
            <a:rect l="l" t="t" r="r" b="b"/>
            <a:pathLst>
              <a:path w="16923060" h="228960">
                <a:moveTo>
                  <a:pt x="0" y="0"/>
                </a:moveTo>
                <a:lnTo>
                  <a:pt x="16923060" y="0"/>
                </a:lnTo>
                <a:lnTo>
                  <a:pt x="16923060" y="228960"/>
                </a:lnTo>
                <a:lnTo>
                  <a:pt x="0" y="2289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18">
            <a:extLst>
              <a:ext uri="{FF2B5EF4-FFF2-40B4-BE49-F238E27FC236}">
                <a16:creationId xmlns:a16="http://schemas.microsoft.com/office/drawing/2014/main" id="{061B14A8-F6E0-3E68-FBA6-5E06A271DDB0}"/>
              </a:ext>
            </a:extLst>
          </p:cNvPr>
          <p:cNvSpPr/>
          <p:nvPr/>
        </p:nvSpPr>
        <p:spPr>
          <a:xfrm>
            <a:off x="16568820" y="82620"/>
            <a:ext cx="1558440" cy="1200420"/>
          </a:xfrm>
          <a:custGeom>
            <a:avLst/>
            <a:gdLst/>
            <a:ahLst/>
            <a:cxnLst/>
            <a:rect l="l" t="t" r="r" b="b"/>
            <a:pathLst>
              <a:path w="1558440" h="1200420">
                <a:moveTo>
                  <a:pt x="0" y="0"/>
                </a:moveTo>
                <a:lnTo>
                  <a:pt x="1558440" y="0"/>
                </a:lnTo>
                <a:lnTo>
                  <a:pt x="1558440" y="1200420"/>
                </a:lnTo>
                <a:lnTo>
                  <a:pt x="0" y="1200420"/>
                </a:lnTo>
                <a:lnTo>
                  <a:pt x="0" y="0"/>
                </a:lnTo>
                <a:close/>
              </a:path>
            </a:pathLst>
          </a:custGeom>
          <a:blipFill>
            <a:blip r:embed="rId4" cstate="print">
              <a:extLst>
                <a:ext uri="{96DAC541-7B7A-43D3-8B79-37D633B846F1}">
                  <asvg:svgBlip xmlns:asvg="http://schemas.microsoft.com/office/drawing/2016/SVG/main" r:embed="rId5"/>
                </a:ext>
              </a:extLst>
            </a:blip>
            <a:stretch>
              <a:fillRect/>
            </a:stretch>
          </a:blipFill>
        </p:spPr>
      </p:sp>
      <p:sp>
        <p:nvSpPr>
          <p:cNvPr id="8" name="Freeform 2">
            <a:extLst>
              <a:ext uri="{FF2B5EF4-FFF2-40B4-BE49-F238E27FC236}">
                <a16:creationId xmlns:a16="http://schemas.microsoft.com/office/drawing/2014/main" id="{B67119E2-3C42-94C8-D9D4-F15C141942AF}"/>
              </a:ext>
            </a:extLst>
          </p:cNvPr>
          <p:cNvSpPr/>
          <p:nvPr/>
        </p:nvSpPr>
        <p:spPr>
          <a:xfrm flipH="1">
            <a:off x="-63588" y="8020620"/>
            <a:ext cx="1502732" cy="2263680"/>
          </a:xfrm>
          <a:custGeom>
            <a:avLst/>
            <a:gdLst/>
            <a:ahLst/>
            <a:cxnLst/>
            <a:rect l="l" t="t" r="r" b="b"/>
            <a:pathLst>
              <a:path w="2299860" h="3607740">
                <a:moveTo>
                  <a:pt x="0" y="0"/>
                </a:moveTo>
                <a:lnTo>
                  <a:pt x="2299860" y="0"/>
                </a:lnTo>
                <a:lnTo>
                  <a:pt x="2299860" y="3607740"/>
                </a:lnTo>
                <a:lnTo>
                  <a:pt x="0" y="360774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7">
            <a:extLst>
              <a:ext uri="{FF2B5EF4-FFF2-40B4-BE49-F238E27FC236}">
                <a16:creationId xmlns:a16="http://schemas.microsoft.com/office/drawing/2014/main" id="{AF3CAE22-3698-69D8-8A57-F5E849483507}"/>
              </a:ext>
            </a:extLst>
          </p:cNvPr>
          <p:cNvSpPr/>
          <p:nvPr/>
        </p:nvSpPr>
        <p:spPr>
          <a:xfrm>
            <a:off x="1147500" y="9973800"/>
            <a:ext cx="17140680" cy="313200"/>
          </a:xfrm>
          <a:custGeom>
            <a:avLst/>
            <a:gdLst/>
            <a:ahLst/>
            <a:cxnLst/>
            <a:rect l="l" t="t" r="r" b="b"/>
            <a:pathLst>
              <a:path w="17140680" h="313200">
                <a:moveTo>
                  <a:pt x="0" y="0"/>
                </a:moveTo>
                <a:lnTo>
                  <a:pt x="17140680" y="0"/>
                </a:lnTo>
                <a:lnTo>
                  <a:pt x="17140680" y="313200"/>
                </a:lnTo>
                <a:lnTo>
                  <a:pt x="0" y="3132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1" name="Freeform 16">
            <a:extLst>
              <a:ext uri="{FF2B5EF4-FFF2-40B4-BE49-F238E27FC236}">
                <a16:creationId xmlns:a16="http://schemas.microsoft.com/office/drawing/2014/main" id="{80B9DA7E-66DA-6EA7-7AE8-B8BDAC980F2A}"/>
              </a:ext>
            </a:extLst>
          </p:cNvPr>
          <p:cNvSpPr/>
          <p:nvPr/>
        </p:nvSpPr>
        <p:spPr>
          <a:xfrm>
            <a:off x="0" y="9823680"/>
            <a:ext cx="928800" cy="463320"/>
          </a:xfrm>
          <a:custGeom>
            <a:avLst/>
            <a:gdLst/>
            <a:ahLst/>
            <a:cxnLst/>
            <a:rect l="l" t="t" r="r" b="b"/>
            <a:pathLst>
              <a:path w="928800" h="463320">
                <a:moveTo>
                  <a:pt x="0" y="0"/>
                </a:moveTo>
                <a:lnTo>
                  <a:pt x="928800" y="0"/>
                </a:lnTo>
                <a:lnTo>
                  <a:pt x="928800" y="463320"/>
                </a:lnTo>
                <a:lnTo>
                  <a:pt x="0" y="46332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2" name="Freeform 2">
            <a:extLst>
              <a:ext uri="{FF2B5EF4-FFF2-40B4-BE49-F238E27FC236}">
                <a16:creationId xmlns:a16="http://schemas.microsoft.com/office/drawing/2014/main" id="{B846937E-DB04-1A91-37A7-842279E799A1}"/>
              </a:ext>
            </a:extLst>
          </p:cNvPr>
          <p:cNvSpPr/>
          <p:nvPr/>
        </p:nvSpPr>
        <p:spPr>
          <a:xfrm>
            <a:off x="16166520" y="7791660"/>
            <a:ext cx="2114640" cy="2495340"/>
          </a:xfrm>
          <a:custGeom>
            <a:avLst/>
            <a:gdLst/>
            <a:ahLst/>
            <a:cxnLst/>
            <a:rect l="l" t="t" r="r" b="b"/>
            <a:pathLst>
              <a:path w="2114640" h="2495340">
                <a:moveTo>
                  <a:pt x="0" y="0"/>
                </a:moveTo>
                <a:lnTo>
                  <a:pt x="2114640" y="0"/>
                </a:lnTo>
                <a:lnTo>
                  <a:pt x="2114640" y="2495340"/>
                </a:lnTo>
                <a:lnTo>
                  <a:pt x="0" y="249534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3" name="Freeform 23">
            <a:extLst>
              <a:ext uri="{FF2B5EF4-FFF2-40B4-BE49-F238E27FC236}">
                <a16:creationId xmlns:a16="http://schemas.microsoft.com/office/drawing/2014/main" id="{D119C970-2FDE-479E-1CEF-B6273DC4903D}"/>
              </a:ext>
            </a:extLst>
          </p:cNvPr>
          <p:cNvSpPr/>
          <p:nvPr/>
        </p:nvSpPr>
        <p:spPr>
          <a:xfrm>
            <a:off x="0" y="-18360"/>
            <a:ext cx="3237300" cy="574560"/>
          </a:xfrm>
          <a:custGeom>
            <a:avLst/>
            <a:gdLst/>
            <a:ahLst/>
            <a:cxnLst/>
            <a:rect l="l" t="t" r="r" b="b"/>
            <a:pathLst>
              <a:path w="3237300" h="574560">
                <a:moveTo>
                  <a:pt x="0" y="0"/>
                </a:moveTo>
                <a:lnTo>
                  <a:pt x="3237300" y="0"/>
                </a:lnTo>
                <a:lnTo>
                  <a:pt x="3237300" y="574560"/>
                </a:lnTo>
                <a:lnTo>
                  <a:pt x="0" y="57456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4" name="Freeform 9">
            <a:extLst>
              <a:ext uri="{FF2B5EF4-FFF2-40B4-BE49-F238E27FC236}">
                <a16:creationId xmlns:a16="http://schemas.microsoft.com/office/drawing/2014/main" id="{13DF8A39-3DDA-62FF-BF39-20E91EDEEDA1}"/>
              </a:ext>
            </a:extLst>
          </p:cNvPr>
          <p:cNvSpPr/>
          <p:nvPr/>
        </p:nvSpPr>
        <p:spPr>
          <a:xfrm rot="10800000" flipH="1">
            <a:off x="17487044" y="556200"/>
            <a:ext cx="640216" cy="3237300"/>
          </a:xfrm>
          <a:custGeom>
            <a:avLst/>
            <a:gdLst/>
            <a:ahLst/>
            <a:cxnLst/>
            <a:rect l="l" t="t" r="r" b="b"/>
            <a:pathLst>
              <a:path w="574560" h="3237300">
                <a:moveTo>
                  <a:pt x="0" y="0"/>
                </a:moveTo>
                <a:lnTo>
                  <a:pt x="574560" y="0"/>
                </a:lnTo>
                <a:lnTo>
                  <a:pt x="574560" y="3237300"/>
                </a:lnTo>
                <a:lnTo>
                  <a:pt x="0" y="323730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2" name="Text Placeholder 1">
            <a:extLst>
              <a:ext uri="{FF2B5EF4-FFF2-40B4-BE49-F238E27FC236}">
                <a16:creationId xmlns:a16="http://schemas.microsoft.com/office/drawing/2014/main" id="{03117F36-193F-75D9-01B1-855542E594C2}"/>
              </a:ext>
            </a:extLst>
          </p:cNvPr>
          <p:cNvSpPr txBox="1">
            <a:spLocks/>
          </p:cNvSpPr>
          <p:nvPr/>
        </p:nvSpPr>
        <p:spPr>
          <a:xfrm>
            <a:off x="1679146" y="648834"/>
            <a:ext cx="13919486" cy="814772"/>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sz="7200" dirty="0">
                <a:solidFill>
                  <a:schemeClr val="tx2"/>
                </a:solidFill>
                <a:latin typeface="Arial"/>
                <a:cs typeface="B Nazanin" panose="00000700000000000000" pitchFamily="2" charset="-78"/>
              </a:rPr>
              <a:t>مجموعه آیکون های کاملاً قابل ویرایش: </a:t>
            </a:r>
            <a:r>
              <a:rPr lang="en-US" sz="7200" dirty="0">
                <a:solidFill>
                  <a:schemeClr val="tx2"/>
                </a:solidFill>
                <a:latin typeface="Arial"/>
                <a:cs typeface="B Nazanin" panose="00000700000000000000" pitchFamily="2" charset="-78"/>
              </a:rPr>
              <a:t>C</a:t>
            </a:r>
          </a:p>
        </p:txBody>
      </p:sp>
      <p:sp>
        <p:nvSpPr>
          <p:cNvPr id="5" name="Freeform 13">
            <a:extLst>
              <a:ext uri="{FF2B5EF4-FFF2-40B4-BE49-F238E27FC236}">
                <a16:creationId xmlns:a16="http://schemas.microsoft.com/office/drawing/2014/main" id="{45C37C73-9863-2A55-A4FE-8C4FCD14B548}"/>
              </a:ext>
            </a:extLst>
          </p:cNvPr>
          <p:cNvSpPr/>
          <p:nvPr/>
        </p:nvSpPr>
        <p:spPr>
          <a:xfrm>
            <a:off x="9684155" y="7033764"/>
            <a:ext cx="374760" cy="1166400"/>
          </a:xfrm>
          <a:custGeom>
            <a:avLst/>
            <a:gdLst/>
            <a:ahLst/>
            <a:cxnLst/>
            <a:rect l="l" t="t" r="r" b="b"/>
            <a:pathLst>
              <a:path w="374760" h="1166400">
                <a:moveTo>
                  <a:pt x="0" y="0"/>
                </a:moveTo>
                <a:lnTo>
                  <a:pt x="374760" y="0"/>
                </a:lnTo>
                <a:lnTo>
                  <a:pt x="374760" y="1166400"/>
                </a:lnTo>
                <a:lnTo>
                  <a:pt x="0" y="1166400"/>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6" name="Freeform 14">
            <a:extLst>
              <a:ext uri="{FF2B5EF4-FFF2-40B4-BE49-F238E27FC236}">
                <a16:creationId xmlns:a16="http://schemas.microsoft.com/office/drawing/2014/main" id="{E4AE9B8C-EF8B-A4A3-1C0F-04ED7A53451A}"/>
              </a:ext>
            </a:extLst>
          </p:cNvPr>
          <p:cNvSpPr/>
          <p:nvPr/>
        </p:nvSpPr>
        <p:spPr>
          <a:xfrm>
            <a:off x="10640495" y="7168764"/>
            <a:ext cx="898560" cy="896940"/>
          </a:xfrm>
          <a:custGeom>
            <a:avLst/>
            <a:gdLst/>
            <a:ahLst/>
            <a:cxnLst/>
            <a:rect l="l" t="t" r="r" b="b"/>
            <a:pathLst>
              <a:path w="898560" h="896940">
                <a:moveTo>
                  <a:pt x="0" y="0"/>
                </a:moveTo>
                <a:lnTo>
                  <a:pt x="898560" y="0"/>
                </a:lnTo>
                <a:lnTo>
                  <a:pt x="898560" y="896940"/>
                </a:lnTo>
                <a:lnTo>
                  <a:pt x="0" y="896940"/>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sp>
      <p:sp>
        <p:nvSpPr>
          <p:cNvPr id="7" name="Freeform 15">
            <a:extLst>
              <a:ext uri="{FF2B5EF4-FFF2-40B4-BE49-F238E27FC236}">
                <a16:creationId xmlns:a16="http://schemas.microsoft.com/office/drawing/2014/main" id="{54BB9389-E7B0-10DB-7093-6777F0E95D5D}"/>
              </a:ext>
            </a:extLst>
          </p:cNvPr>
          <p:cNvSpPr/>
          <p:nvPr/>
        </p:nvSpPr>
        <p:spPr>
          <a:xfrm>
            <a:off x="13473875" y="7267044"/>
            <a:ext cx="867780" cy="700380"/>
          </a:xfrm>
          <a:custGeom>
            <a:avLst/>
            <a:gdLst/>
            <a:ahLst/>
            <a:cxnLst/>
            <a:rect l="l" t="t" r="r" b="b"/>
            <a:pathLst>
              <a:path w="867780" h="700380">
                <a:moveTo>
                  <a:pt x="0" y="0"/>
                </a:moveTo>
                <a:lnTo>
                  <a:pt x="867780" y="0"/>
                </a:lnTo>
                <a:lnTo>
                  <a:pt x="867780" y="700380"/>
                </a:lnTo>
                <a:lnTo>
                  <a:pt x="0" y="700380"/>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sp>
      <p:sp>
        <p:nvSpPr>
          <p:cNvPr id="9" name="Freeform 16">
            <a:extLst>
              <a:ext uri="{FF2B5EF4-FFF2-40B4-BE49-F238E27FC236}">
                <a16:creationId xmlns:a16="http://schemas.microsoft.com/office/drawing/2014/main" id="{01E871FC-D368-FA95-C64A-22C65F63F9EA}"/>
              </a:ext>
            </a:extLst>
          </p:cNvPr>
          <p:cNvSpPr/>
          <p:nvPr/>
        </p:nvSpPr>
        <p:spPr>
          <a:xfrm>
            <a:off x="13561355" y="9069024"/>
            <a:ext cx="996300" cy="730080"/>
          </a:xfrm>
          <a:custGeom>
            <a:avLst/>
            <a:gdLst/>
            <a:ahLst/>
            <a:cxnLst/>
            <a:rect l="l" t="t" r="r" b="b"/>
            <a:pathLst>
              <a:path w="996300" h="730080">
                <a:moveTo>
                  <a:pt x="0" y="0"/>
                </a:moveTo>
                <a:lnTo>
                  <a:pt x="996300" y="0"/>
                </a:lnTo>
                <a:lnTo>
                  <a:pt x="996300" y="730080"/>
                </a:lnTo>
                <a:lnTo>
                  <a:pt x="0" y="730080"/>
                </a:lnTo>
                <a:lnTo>
                  <a:pt x="0" y="0"/>
                </a:lnTo>
                <a:close/>
              </a:path>
            </a:pathLst>
          </a:custGeom>
          <a:blipFill>
            <a:blip r:embed="rId24" cstate="print">
              <a:extLst>
                <a:ext uri="{96DAC541-7B7A-43D3-8B79-37D633B846F1}">
                  <asvg:svgBlip xmlns:asvg="http://schemas.microsoft.com/office/drawing/2016/SVG/main" r:embed="rId25"/>
                </a:ext>
              </a:extLst>
            </a:blip>
            <a:stretch>
              <a:fillRect/>
            </a:stretch>
          </a:blipFill>
        </p:spPr>
      </p:sp>
      <p:sp>
        <p:nvSpPr>
          <p:cNvPr id="15" name="Freeform 17">
            <a:extLst>
              <a:ext uri="{FF2B5EF4-FFF2-40B4-BE49-F238E27FC236}">
                <a16:creationId xmlns:a16="http://schemas.microsoft.com/office/drawing/2014/main" id="{2089955C-7682-7B07-85B6-7F40450A5DED}"/>
              </a:ext>
            </a:extLst>
          </p:cNvPr>
          <p:cNvSpPr/>
          <p:nvPr/>
        </p:nvSpPr>
        <p:spPr>
          <a:xfrm>
            <a:off x="3371555" y="7128804"/>
            <a:ext cx="976860" cy="976860"/>
          </a:xfrm>
          <a:custGeom>
            <a:avLst/>
            <a:gdLst/>
            <a:ahLst/>
            <a:cxnLst/>
            <a:rect l="l" t="t" r="r" b="b"/>
            <a:pathLst>
              <a:path w="976860" h="976860">
                <a:moveTo>
                  <a:pt x="0" y="0"/>
                </a:moveTo>
                <a:lnTo>
                  <a:pt x="976860" y="0"/>
                </a:lnTo>
                <a:lnTo>
                  <a:pt x="976860" y="976860"/>
                </a:lnTo>
                <a:lnTo>
                  <a:pt x="0" y="976860"/>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sp>
      <p:sp>
        <p:nvSpPr>
          <p:cNvPr id="16" name="Freeform 18">
            <a:extLst>
              <a:ext uri="{FF2B5EF4-FFF2-40B4-BE49-F238E27FC236}">
                <a16:creationId xmlns:a16="http://schemas.microsoft.com/office/drawing/2014/main" id="{A6135890-7110-00BD-5DEA-6F71E159C73D}"/>
              </a:ext>
            </a:extLst>
          </p:cNvPr>
          <p:cNvSpPr/>
          <p:nvPr/>
        </p:nvSpPr>
        <p:spPr>
          <a:xfrm>
            <a:off x="7100255" y="8749344"/>
            <a:ext cx="822960" cy="1058400"/>
          </a:xfrm>
          <a:custGeom>
            <a:avLst/>
            <a:gdLst/>
            <a:ahLst/>
            <a:cxnLst/>
            <a:rect l="l" t="t" r="r" b="b"/>
            <a:pathLst>
              <a:path w="822960" h="1058400">
                <a:moveTo>
                  <a:pt x="0" y="0"/>
                </a:moveTo>
                <a:lnTo>
                  <a:pt x="822960" y="0"/>
                </a:lnTo>
                <a:lnTo>
                  <a:pt x="822960" y="1058400"/>
                </a:lnTo>
                <a:lnTo>
                  <a:pt x="0" y="1058400"/>
                </a:lnTo>
                <a:lnTo>
                  <a:pt x="0" y="0"/>
                </a:lnTo>
                <a:close/>
              </a:path>
            </a:pathLst>
          </a:custGeom>
          <a:blipFill>
            <a:blip r:embed="rId28">
              <a:extLst>
                <a:ext uri="{96DAC541-7B7A-43D3-8B79-37D633B846F1}">
                  <asvg:svgBlip xmlns:asvg="http://schemas.microsoft.com/office/drawing/2016/SVG/main" r:embed="rId29"/>
                </a:ext>
              </a:extLst>
            </a:blip>
            <a:stretch>
              <a:fillRect/>
            </a:stretch>
          </a:blipFill>
        </p:spPr>
      </p:sp>
      <p:sp>
        <p:nvSpPr>
          <p:cNvPr id="17" name="Freeform 19">
            <a:extLst>
              <a:ext uri="{FF2B5EF4-FFF2-40B4-BE49-F238E27FC236}">
                <a16:creationId xmlns:a16="http://schemas.microsoft.com/office/drawing/2014/main" id="{4CA09A21-6D69-D9A6-848A-3F943E63DE4F}"/>
              </a:ext>
            </a:extLst>
          </p:cNvPr>
          <p:cNvSpPr/>
          <p:nvPr/>
        </p:nvSpPr>
        <p:spPr>
          <a:xfrm>
            <a:off x="8356295" y="9005304"/>
            <a:ext cx="861840" cy="853200"/>
          </a:xfrm>
          <a:custGeom>
            <a:avLst/>
            <a:gdLst/>
            <a:ahLst/>
            <a:cxnLst/>
            <a:rect l="l" t="t" r="r" b="b"/>
            <a:pathLst>
              <a:path w="861840" h="853200">
                <a:moveTo>
                  <a:pt x="0" y="0"/>
                </a:moveTo>
                <a:lnTo>
                  <a:pt x="861840" y="0"/>
                </a:lnTo>
                <a:lnTo>
                  <a:pt x="861840" y="853200"/>
                </a:lnTo>
                <a:lnTo>
                  <a:pt x="0" y="853200"/>
                </a:lnTo>
                <a:lnTo>
                  <a:pt x="0" y="0"/>
                </a:lnTo>
                <a:close/>
              </a:path>
            </a:pathLst>
          </a:custGeom>
          <a:blipFill>
            <a:blip r:embed="rId30">
              <a:extLst>
                <a:ext uri="{96DAC541-7B7A-43D3-8B79-37D633B846F1}">
                  <asvg:svgBlip xmlns:asvg="http://schemas.microsoft.com/office/drawing/2016/SVG/main" r:embed="rId31"/>
                </a:ext>
              </a:extLst>
            </a:blip>
            <a:stretch>
              <a:fillRect/>
            </a:stretch>
          </a:blipFill>
        </p:spPr>
      </p:sp>
      <p:sp>
        <p:nvSpPr>
          <p:cNvPr id="18" name="Freeform 20">
            <a:extLst>
              <a:ext uri="{FF2B5EF4-FFF2-40B4-BE49-F238E27FC236}">
                <a16:creationId xmlns:a16="http://schemas.microsoft.com/office/drawing/2014/main" id="{8AC2E782-2AF7-0F19-4450-96A8554FBACB}"/>
              </a:ext>
            </a:extLst>
          </p:cNvPr>
          <p:cNvSpPr/>
          <p:nvPr/>
        </p:nvSpPr>
        <p:spPr>
          <a:xfrm>
            <a:off x="4789055" y="8846004"/>
            <a:ext cx="592920" cy="856980"/>
          </a:xfrm>
          <a:custGeom>
            <a:avLst/>
            <a:gdLst/>
            <a:ahLst/>
            <a:cxnLst/>
            <a:rect l="l" t="t" r="r" b="b"/>
            <a:pathLst>
              <a:path w="592920" h="856980">
                <a:moveTo>
                  <a:pt x="0" y="0"/>
                </a:moveTo>
                <a:lnTo>
                  <a:pt x="592920" y="0"/>
                </a:lnTo>
                <a:lnTo>
                  <a:pt x="592920" y="856980"/>
                </a:lnTo>
                <a:lnTo>
                  <a:pt x="0" y="856980"/>
                </a:lnTo>
                <a:lnTo>
                  <a:pt x="0" y="0"/>
                </a:lnTo>
                <a:close/>
              </a:path>
            </a:pathLst>
          </a:custGeom>
          <a:blipFill>
            <a:blip r:embed="rId32" cstate="print">
              <a:extLst>
                <a:ext uri="{96DAC541-7B7A-43D3-8B79-37D633B846F1}">
                  <asvg:svgBlip xmlns:asvg="http://schemas.microsoft.com/office/drawing/2016/SVG/main" r:embed="rId33"/>
                </a:ext>
              </a:extLst>
            </a:blip>
            <a:stretch>
              <a:fillRect/>
            </a:stretch>
          </a:blipFill>
        </p:spPr>
      </p:sp>
      <p:sp>
        <p:nvSpPr>
          <p:cNvPr id="19" name="Freeform 21">
            <a:extLst>
              <a:ext uri="{FF2B5EF4-FFF2-40B4-BE49-F238E27FC236}">
                <a16:creationId xmlns:a16="http://schemas.microsoft.com/office/drawing/2014/main" id="{271AD0DE-7448-F0D9-43D5-4E55B8648175}"/>
              </a:ext>
            </a:extLst>
          </p:cNvPr>
          <p:cNvSpPr/>
          <p:nvPr/>
        </p:nvSpPr>
        <p:spPr>
          <a:xfrm>
            <a:off x="9625295" y="8909724"/>
            <a:ext cx="773820" cy="856980"/>
          </a:xfrm>
          <a:custGeom>
            <a:avLst/>
            <a:gdLst/>
            <a:ahLst/>
            <a:cxnLst/>
            <a:rect l="l" t="t" r="r" b="b"/>
            <a:pathLst>
              <a:path w="773820" h="856980">
                <a:moveTo>
                  <a:pt x="0" y="0"/>
                </a:moveTo>
                <a:lnTo>
                  <a:pt x="773820" y="0"/>
                </a:lnTo>
                <a:lnTo>
                  <a:pt x="773820" y="856980"/>
                </a:lnTo>
                <a:lnTo>
                  <a:pt x="0" y="856980"/>
                </a:lnTo>
                <a:lnTo>
                  <a:pt x="0" y="0"/>
                </a:lnTo>
                <a:close/>
              </a:path>
            </a:pathLst>
          </a:custGeom>
          <a:blipFill>
            <a:blip r:embed="rId34" cstate="print">
              <a:extLst>
                <a:ext uri="{96DAC541-7B7A-43D3-8B79-37D633B846F1}">
                  <asvg:svgBlip xmlns:asvg="http://schemas.microsoft.com/office/drawing/2016/SVG/main" r:embed="rId35"/>
                </a:ext>
              </a:extLst>
            </a:blip>
            <a:stretch>
              <a:fillRect/>
            </a:stretch>
          </a:blipFill>
        </p:spPr>
      </p:sp>
      <p:sp>
        <p:nvSpPr>
          <p:cNvPr id="20" name="Freeform 22">
            <a:extLst>
              <a:ext uri="{FF2B5EF4-FFF2-40B4-BE49-F238E27FC236}">
                <a16:creationId xmlns:a16="http://schemas.microsoft.com/office/drawing/2014/main" id="{A25A55DB-E43B-9517-D402-795EBF7B00AD}"/>
              </a:ext>
            </a:extLst>
          </p:cNvPr>
          <p:cNvSpPr/>
          <p:nvPr/>
        </p:nvSpPr>
        <p:spPr>
          <a:xfrm>
            <a:off x="12215135" y="8962104"/>
            <a:ext cx="847800" cy="869400"/>
          </a:xfrm>
          <a:custGeom>
            <a:avLst/>
            <a:gdLst/>
            <a:ahLst/>
            <a:cxnLst/>
            <a:rect l="l" t="t" r="r" b="b"/>
            <a:pathLst>
              <a:path w="847800" h="869400">
                <a:moveTo>
                  <a:pt x="0" y="0"/>
                </a:moveTo>
                <a:lnTo>
                  <a:pt x="847800" y="0"/>
                </a:lnTo>
                <a:lnTo>
                  <a:pt x="847800" y="869400"/>
                </a:lnTo>
                <a:lnTo>
                  <a:pt x="0" y="869400"/>
                </a:lnTo>
                <a:lnTo>
                  <a:pt x="0" y="0"/>
                </a:lnTo>
                <a:close/>
              </a:path>
            </a:pathLst>
          </a:custGeom>
          <a:blipFill>
            <a:blip r:embed="rId36">
              <a:extLst>
                <a:ext uri="{96DAC541-7B7A-43D3-8B79-37D633B846F1}">
                  <asvg:svgBlip xmlns:asvg="http://schemas.microsoft.com/office/drawing/2016/SVG/main" r:embed="rId37"/>
                </a:ext>
              </a:extLst>
            </a:blip>
            <a:stretch>
              <a:fillRect/>
            </a:stretch>
          </a:blipFill>
        </p:spPr>
      </p:sp>
      <p:sp>
        <p:nvSpPr>
          <p:cNvPr id="21" name="Freeform 23">
            <a:extLst>
              <a:ext uri="{FF2B5EF4-FFF2-40B4-BE49-F238E27FC236}">
                <a16:creationId xmlns:a16="http://schemas.microsoft.com/office/drawing/2014/main" id="{52491762-A302-F068-65DA-1CE53EE5A6A3}"/>
              </a:ext>
            </a:extLst>
          </p:cNvPr>
          <p:cNvSpPr/>
          <p:nvPr/>
        </p:nvSpPr>
        <p:spPr>
          <a:xfrm>
            <a:off x="4587095" y="7324824"/>
            <a:ext cx="1042740" cy="706320"/>
          </a:xfrm>
          <a:custGeom>
            <a:avLst/>
            <a:gdLst/>
            <a:ahLst/>
            <a:cxnLst/>
            <a:rect l="l" t="t" r="r" b="b"/>
            <a:pathLst>
              <a:path w="1042740" h="706320">
                <a:moveTo>
                  <a:pt x="0" y="0"/>
                </a:moveTo>
                <a:lnTo>
                  <a:pt x="1042740" y="0"/>
                </a:lnTo>
                <a:lnTo>
                  <a:pt x="1042740" y="706320"/>
                </a:lnTo>
                <a:lnTo>
                  <a:pt x="0" y="706320"/>
                </a:lnTo>
                <a:lnTo>
                  <a:pt x="0" y="0"/>
                </a:lnTo>
                <a:close/>
              </a:path>
            </a:pathLst>
          </a:custGeom>
          <a:blipFill>
            <a:blip r:embed="rId38">
              <a:extLst>
                <a:ext uri="{96DAC541-7B7A-43D3-8B79-37D633B846F1}">
                  <asvg:svgBlip xmlns:asvg="http://schemas.microsoft.com/office/drawing/2016/SVG/main" r:embed="rId39"/>
                </a:ext>
              </a:extLst>
            </a:blip>
            <a:stretch>
              <a:fillRect/>
            </a:stretch>
          </a:blipFill>
        </p:spPr>
      </p:sp>
      <p:sp>
        <p:nvSpPr>
          <p:cNvPr id="22" name="Freeform 24">
            <a:extLst>
              <a:ext uri="{FF2B5EF4-FFF2-40B4-BE49-F238E27FC236}">
                <a16:creationId xmlns:a16="http://schemas.microsoft.com/office/drawing/2014/main" id="{D911279E-F1FD-BC96-6277-71D5A3F05D83}"/>
              </a:ext>
            </a:extLst>
          </p:cNvPr>
          <p:cNvSpPr/>
          <p:nvPr/>
        </p:nvSpPr>
        <p:spPr>
          <a:xfrm>
            <a:off x="3671255" y="8617044"/>
            <a:ext cx="536760" cy="1314900"/>
          </a:xfrm>
          <a:custGeom>
            <a:avLst/>
            <a:gdLst/>
            <a:ahLst/>
            <a:cxnLst/>
            <a:rect l="l" t="t" r="r" b="b"/>
            <a:pathLst>
              <a:path w="536760" h="1314900">
                <a:moveTo>
                  <a:pt x="0" y="0"/>
                </a:moveTo>
                <a:lnTo>
                  <a:pt x="536760" y="0"/>
                </a:lnTo>
                <a:lnTo>
                  <a:pt x="536760" y="1314900"/>
                </a:lnTo>
                <a:lnTo>
                  <a:pt x="0" y="1314900"/>
                </a:lnTo>
                <a:lnTo>
                  <a:pt x="0" y="0"/>
                </a:lnTo>
                <a:close/>
              </a:path>
            </a:pathLst>
          </a:custGeom>
          <a:blipFill>
            <a:blip r:embed="rId40">
              <a:extLst>
                <a:ext uri="{96DAC541-7B7A-43D3-8B79-37D633B846F1}">
                  <asvg:svgBlip xmlns:asvg="http://schemas.microsoft.com/office/drawing/2016/SVG/main" r:embed="rId41"/>
                </a:ext>
              </a:extLst>
            </a:blip>
            <a:stretch>
              <a:fillRect/>
            </a:stretch>
          </a:blipFill>
        </p:spPr>
      </p:sp>
      <p:sp>
        <p:nvSpPr>
          <p:cNvPr id="23" name="Freeform 25">
            <a:extLst>
              <a:ext uri="{FF2B5EF4-FFF2-40B4-BE49-F238E27FC236}">
                <a16:creationId xmlns:a16="http://schemas.microsoft.com/office/drawing/2014/main" id="{44196674-1816-E38E-031B-17E8D62E8690}"/>
              </a:ext>
            </a:extLst>
          </p:cNvPr>
          <p:cNvSpPr/>
          <p:nvPr/>
        </p:nvSpPr>
        <p:spPr>
          <a:xfrm>
            <a:off x="10733915" y="8962104"/>
            <a:ext cx="983340" cy="777060"/>
          </a:xfrm>
          <a:custGeom>
            <a:avLst/>
            <a:gdLst/>
            <a:ahLst/>
            <a:cxnLst/>
            <a:rect l="l" t="t" r="r" b="b"/>
            <a:pathLst>
              <a:path w="983340" h="777060">
                <a:moveTo>
                  <a:pt x="0" y="0"/>
                </a:moveTo>
                <a:lnTo>
                  <a:pt x="983340" y="0"/>
                </a:lnTo>
                <a:lnTo>
                  <a:pt x="983340" y="777060"/>
                </a:lnTo>
                <a:lnTo>
                  <a:pt x="0" y="777060"/>
                </a:lnTo>
                <a:lnTo>
                  <a:pt x="0" y="0"/>
                </a:lnTo>
                <a:close/>
              </a:path>
            </a:pathLst>
          </a:custGeom>
          <a:blipFill>
            <a:blip r:embed="rId42" cstate="print">
              <a:extLst>
                <a:ext uri="{96DAC541-7B7A-43D3-8B79-37D633B846F1}">
                  <asvg:svgBlip xmlns:asvg="http://schemas.microsoft.com/office/drawing/2016/SVG/main" r:embed="rId43"/>
                </a:ext>
              </a:extLst>
            </a:blip>
            <a:stretch>
              <a:fillRect/>
            </a:stretch>
          </a:blipFill>
        </p:spPr>
      </p:sp>
      <p:sp>
        <p:nvSpPr>
          <p:cNvPr id="24" name="Freeform 26">
            <a:extLst>
              <a:ext uri="{FF2B5EF4-FFF2-40B4-BE49-F238E27FC236}">
                <a16:creationId xmlns:a16="http://schemas.microsoft.com/office/drawing/2014/main" id="{27DF00AB-172C-AF44-E916-E791E83BE85E}"/>
              </a:ext>
            </a:extLst>
          </p:cNvPr>
          <p:cNvSpPr/>
          <p:nvPr/>
        </p:nvSpPr>
        <p:spPr>
          <a:xfrm>
            <a:off x="5941955" y="8923224"/>
            <a:ext cx="809460" cy="815940"/>
          </a:xfrm>
          <a:custGeom>
            <a:avLst/>
            <a:gdLst/>
            <a:ahLst/>
            <a:cxnLst/>
            <a:rect l="l" t="t" r="r" b="b"/>
            <a:pathLst>
              <a:path w="809460" h="815940">
                <a:moveTo>
                  <a:pt x="0" y="0"/>
                </a:moveTo>
                <a:lnTo>
                  <a:pt x="809460" y="0"/>
                </a:lnTo>
                <a:lnTo>
                  <a:pt x="809460" y="815940"/>
                </a:lnTo>
                <a:lnTo>
                  <a:pt x="0" y="815940"/>
                </a:lnTo>
                <a:lnTo>
                  <a:pt x="0" y="0"/>
                </a:lnTo>
                <a:close/>
              </a:path>
            </a:pathLst>
          </a:custGeom>
          <a:blipFill>
            <a:blip r:embed="rId44">
              <a:extLst>
                <a:ext uri="{96DAC541-7B7A-43D3-8B79-37D633B846F1}">
                  <asvg:svgBlip xmlns:asvg="http://schemas.microsoft.com/office/drawing/2016/SVG/main" r:embed="rId45"/>
                </a:ext>
              </a:extLst>
            </a:blip>
            <a:stretch>
              <a:fillRect/>
            </a:stretch>
          </a:blipFill>
        </p:spPr>
      </p:sp>
      <p:sp>
        <p:nvSpPr>
          <p:cNvPr id="25" name="Freeform 27">
            <a:extLst>
              <a:ext uri="{FF2B5EF4-FFF2-40B4-BE49-F238E27FC236}">
                <a16:creationId xmlns:a16="http://schemas.microsoft.com/office/drawing/2014/main" id="{D313986D-6152-C311-EE09-29C82DCDAAF3}"/>
              </a:ext>
            </a:extLst>
          </p:cNvPr>
          <p:cNvSpPr/>
          <p:nvPr/>
        </p:nvSpPr>
        <p:spPr>
          <a:xfrm>
            <a:off x="12121175" y="7153644"/>
            <a:ext cx="770580" cy="927180"/>
          </a:xfrm>
          <a:custGeom>
            <a:avLst/>
            <a:gdLst/>
            <a:ahLst/>
            <a:cxnLst/>
            <a:rect l="l" t="t" r="r" b="b"/>
            <a:pathLst>
              <a:path w="770580" h="927180">
                <a:moveTo>
                  <a:pt x="0" y="0"/>
                </a:moveTo>
                <a:lnTo>
                  <a:pt x="770580" y="0"/>
                </a:lnTo>
                <a:lnTo>
                  <a:pt x="770580" y="927180"/>
                </a:lnTo>
                <a:lnTo>
                  <a:pt x="0" y="927180"/>
                </a:lnTo>
                <a:lnTo>
                  <a:pt x="0" y="0"/>
                </a:lnTo>
                <a:close/>
              </a:path>
            </a:pathLst>
          </a:custGeom>
          <a:blipFill>
            <a:blip r:embed="rId46">
              <a:extLst>
                <a:ext uri="{96DAC541-7B7A-43D3-8B79-37D633B846F1}">
                  <asvg:svgBlip xmlns:asvg="http://schemas.microsoft.com/office/drawing/2016/SVG/main" r:embed="rId47"/>
                </a:ext>
              </a:extLst>
            </a:blip>
            <a:stretch>
              <a:fillRect/>
            </a:stretch>
          </a:blipFill>
        </p:spPr>
      </p:sp>
      <p:sp>
        <p:nvSpPr>
          <p:cNvPr id="26" name="Freeform 28">
            <a:extLst>
              <a:ext uri="{FF2B5EF4-FFF2-40B4-BE49-F238E27FC236}">
                <a16:creationId xmlns:a16="http://schemas.microsoft.com/office/drawing/2014/main" id="{1D8F1FAC-7EB5-4FA9-73D4-6D13F24EEB5A}"/>
              </a:ext>
            </a:extLst>
          </p:cNvPr>
          <p:cNvSpPr/>
          <p:nvPr/>
        </p:nvSpPr>
        <p:spPr>
          <a:xfrm>
            <a:off x="13514915" y="2148384"/>
            <a:ext cx="850500" cy="849420"/>
          </a:xfrm>
          <a:custGeom>
            <a:avLst/>
            <a:gdLst/>
            <a:ahLst/>
            <a:cxnLst/>
            <a:rect l="l" t="t" r="r" b="b"/>
            <a:pathLst>
              <a:path w="850500" h="849420">
                <a:moveTo>
                  <a:pt x="0" y="0"/>
                </a:moveTo>
                <a:lnTo>
                  <a:pt x="850500" y="0"/>
                </a:lnTo>
                <a:lnTo>
                  <a:pt x="850500" y="849420"/>
                </a:lnTo>
                <a:lnTo>
                  <a:pt x="0" y="849420"/>
                </a:lnTo>
                <a:lnTo>
                  <a:pt x="0" y="0"/>
                </a:lnTo>
                <a:close/>
              </a:path>
            </a:pathLst>
          </a:custGeom>
          <a:blipFill>
            <a:blip r:embed="rId48">
              <a:extLst>
                <a:ext uri="{96DAC541-7B7A-43D3-8B79-37D633B846F1}">
                  <asvg:svgBlip xmlns:asvg="http://schemas.microsoft.com/office/drawing/2016/SVG/main" r:embed="rId49"/>
                </a:ext>
              </a:extLst>
            </a:blip>
            <a:stretch>
              <a:fillRect/>
            </a:stretch>
          </a:blipFill>
        </p:spPr>
      </p:sp>
      <p:sp>
        <p:nvSpPr>
          <p:cNvPr id="27" name="Freeform 29">
            <a:extLst>
              <a:ext uri="{FF2B5EF4-FFF2-40B4-BE49-F238E27FC236}">
                <a16:creationId xmlns:a16="http://schemas.microsoft.com/office/drawing/2014/main" id="{05DD53F3-B2F6-E850-4096-E9C0084C40B7}"/>
              </a:ext>
            </a:extLst>
          </p:cNvPr>
          <p:cNvSpPr/>
          <p:nvPr/>
        </p:nvSpPr>
        <p:spPr>
          <a:xfrm>
            <a:off x="12083375" y="3752184"/>
            <a:ext cx="827820" cy="826200"/>
          </a:xfrm>
          <a:custGeom>
            <a:avLst/>
            <a:gdLst/>
            <a:ahLst/>
            <a:cxnLst/>
            <a:rect l="l" t="t" r="r" b="b"/>
            <a:pathLst>
              <a:path w="827820" h="826200">
                <a:moveTo>
                  <a:pt x="0" y="0"/>
                </a:moveTo>
                <a:lnTo>
                  <a:pt x="827820" y="0"/>
                </a:lnTo>
                <a:lnTo>
                  <a:pt x="827820" y="826200"/>
                </a:lnTo>
                <a:lnTo>
                  <a:pt x="0" y="826200"/>
                </a:lnTo>
                <a:lnTo>
                  <a:pt x="0" y="0"/>
                </a:lnTo>
                <a:close/>
              </a:path>
            </a:pathLst>
          </a:custGeom>
          <a:blipFill>
            <a:blip r:embed="rId50">
              <a:extLst>
                <a:ext uri="{96DAC541-7B7A-43D3-8B79-37D633B846F1}">
                  <asvg:svgBlip xmlns:asvg="http://schemas.microsoft.com/office/drawing/2016/SVG/main" r:embed="rId51"/>
                </a:ext>
              </a:extLst>
            </a:blip>
            <a:stretch>
              <a:fillRect/>
            </a:stretch>
          </a:blipFill>
        </p:spPr>
      </p:sp>
      <p:sp>
        <p:nvSpPr>
          <p:cNvPr id="28" name="Freeform 30">
            <a:extLst>
              <a:ext uri="{FF2B5EF4-FFF2-40B4-BE49-F238E27FC236}">
                <a16:creationId xmlns:a16="http://schemas.microsoft.com/office/drawing/2014/main" id="{C1049E7E-6EF6-6980-F591-1D2294BD8CC7}"/>
              </a:ext>
            </a:extLst>
          </p:cNvPr>
          <p:cNvSpPr/>
          <p:nvPr/>
        </p:nvSpPr>
        <p:spPr>
          <a:xfrm>
            <a:off x="5964095" y="7261104"/>
            <a:ext cx="763020" cy="844560"/>
          </a:xfrm>
          <a:custGeom>
            <a:avLst/>
            <a:gdLst/>
            <a:ahLst/>
            <a:cxnLst/>
            <a:rect l="l" t="t" r="r" b="b"/>
            <a:pathLst>
              <a:path w="763020" h="844560">
                <a:moveTo>
                  <a:pt x="0" y="0"/>
                </a:moveTo>
                <a:lnTo>
                  <a:pt x="763020" y="0"/>
                </a:lnTo>
                <a:lnTo>
                  <a:pt x="763020" y="844560"/>
                </a:lnTo>
                <a:lnTo>
                  <a:pt x="0" y="844560"/>
                </a:lnTo>
                <a:lnTo>
                  <a:pt x="0" y="0"/>
                </a:lnTo>
                <a:close/>
              </a:path>
            </a:pathLst>
          </a:custGeom>
          <a:blipFill>
            <a:blip r:embed="rId52">
              <a:extLst>
                <a:ext uri="{96DAC541-7B7A-43D3-8B79-37D633B846F1}">
                  <asvg:svgBlip xmlns:asvg="http://schemas.microsoft.com/office/drawing/2016/SVG/main" r:embed="rId53"/>
                </a:ext>
              </a:extLst>
            </a:blip>
            <a:stretch>
              <a:fillRect/>
            </a:stretch>
          </a:blipFill>
        </p:spPr>
      </p:sp>
      <p:sp>
        <p:nvSpPr>
          <p:cNvPr id="29" name="Freeform 31">
            <a:extLst>
              <a:ext uri="{FF2B5EF4-FFF2-40B4-BE49-F238E27FC236}">
                <a16:creationId xmlns:a16="http://schemas.microsoft.com/office/drawing/2014/main" id="{66BE37F8-457F-A70E-C36C-0DB6FA1C5C3C}"/>
              </a:ext>
            </a:extLst>
          </p:cNvPr>
          <p:cNvSpPr/>
          <p:nvPr/>
        </p:nvSpPr>
        <p:spPr>
          <a:xfrm>
            <a:off x="4555775" y="2267724"/>
            <a:ext cx="747360" cy="745740"/>
          </a:xfrm>
          <a:custGeom>
            <a:avLst/>
            <a:gdLst/>
            <a:ahLst/>
            <a:cxnLst/>
            <a:rect l="l" t="t" r="r" b="b"/>
            <a:pathLst>
              <a:path w="747360" h="745740">
                <a:moveTo>
                  <a:pt x="0" y="0"/>
                </a:moveTo>
                <a:lnTo>
                  <a:pt x="747360" y="0"/>
                </a:lnTo>
                <a:lnTo>
                  <a:pt x="747360" y="745740"/>
                </a:lnTo>
                <a:lnTo>
                  <a:pt x="0" y="745740"/>
                </a:lnTo>
                <a:lnTo>
                  <a:pt x="0" y="0"/>
                </a:lnTo>
                <a:close/>
              </a:path>
            </a:pathLst>
          </a:custGeom>
          <a:blipFill>
            <a:blip r:embed="rId54" cstate="print">
              <a:extLst>
                <a:ext uri="{96DAC541-7B7A-43D3-8B79-37D633B846F1}">
                  <asvg:svgBlip xmlns:asvg="http://schemas.microsoft.com/office/drawing/2016/SVG/main" r:embed="rId55"/>
                </a:ext>
              </a:extLst>
            </a:blip>
            <a:stretch>
              <a:fillRect/>
            </a:stretch>
          </a:blipFill>
        </p:spPr>
      </p:sp>
      <p:sp>
        <p:nvSpPr>
          <p:cNvPr id="30" name="Freeform 32">
            <a:extLst>
              <a:ext uri="{FF2B5EF4-FFF2-40B4-BE49-F238E27FC236}">
                <a16:creationId xmlns:a16="http://schemas.microsoft.com/office/drawing/2014/main" id="{4C30C787-331A-3FE5-C5A5-1A851E3F7CB7}"/>
              </a:ext>
            </a:extLst>
          </p:cNvPr>
          <p:cNvSpPr/>
          <p:nvPr/>
        </p:nvSpPr>
        <p:spPr>
          <a:xfrm>
            <a:off x="13472255" y="5411604"/>
            <a:ext cx="907200" cy="908820"/>
          </a:xfrm>
          <a:custGeom>
            <a:avLst/>
            <a:gdLst/>
            <a:ahLst/>
            <a:cxnLst/>
            <a:rect l="l" t="t" r="r" b="b"/>
            <a:pathLst>
              <a:path w="907200" h="908820">
                <a:moveTo>
                  <a:pt x="0" y="0"/>
                </a:moveTo>
                <a:lnTo>
                  <a:pt x="907200" y="0"/>
                </a:lnTo>
                <a:lnTo>
                  <a:pt x="907200" y="908820"/>
                </a:lnTo>
                <a:lnTo>
                  <a:pt x="0" y="908820"/>
                </a:lnTo>
                <a:lnTo>
                  <a:pt x="0" y="0"/>
                </a:lnTo>
                <a:close/>
              </a:path>
            </a:pathLst>
          </a:custGeom>
          <a:blipFill>
            <a:blip r:embed="rId56">
              <a:extLst>
                <a:ext uri="{96DAC541-7B7A-43D3-8B79-37D633B846F1}">
                  <asvg:svgBlip xmlns:asvg="http://schemas.microsoft.com/office/drawing/2016/SVG/main" r:embed="rId57"/>
                </a:ext>
              </a:extLst>
            </a:blip>
            <a:stretch>
              <a:fillRect/>
            </a:stretch>
          </a:blipFill>
        </p:spPr>
      </p:sp>
      <p:sp>
        <p:nvSpPr>
          <p:cNvPr id="31" name="Freeform 33">
            <a:extLst>
              <a:ext uri="{FF2B5EF4-FFF2-40B4-BE49-F238E27FC236}">
                <a16:creationId xmlns:a16="http://schemas.microsoft.com/office/drawing/2014/main" id="{C5CC0108-465E-C29F-D53F-D145D9EF6721}"/>
              </a:ext>
            </a:extLst>
          </p:cNvPr>
          <p:cNvSpPr/>
          <p:nvPr/>
        </p:nvSpPr>
        <p:spPr>
          <a:xfrm>
            <a:off x="3398015" y="2165664"/>
            <a:ext cx="750060" cy="901260"/>
          </a:xfrm>
          <a:custGeom>
            <a:avLst/>
            <a:gdLst/>
            <a:ahLst/>
            <a:cxnLst/>
            <a:rect l="l" t="t" r="r" b="b"/>
            <a:pathLst>
              <a:path w="750060" h="901260">
                <a:moveTo>
                  <a:pt x="0" y="0"/>
                </a:moveTo>
                <a:lnTo>
                  <a:pt x="750060" y="0"/>
                </a:lnTo>
                <a:lnTo>
                  <a:pt x="750060" y="901260"/>
                </a:lnTo>
                <a:lnTo>
                  <a:pt x="0" y="901260"/>
                </a:lnTo>
                <a:lnTo>
                  <a:pt x="0" y="0"/>
                </a:lnTo>
                <a:close/>
              </a:path>
            </a:pathLst>
          </a:custGeom>
          <a:blipFill>
            <a:blip r:embed="rId58" cstate="print">
              <a:extLst>
                <a:ext uri="{96DAC541-7B7A-43D3-8B79-37D633B846F1}">
                  <asvg:svgBlip xmlns:asvg="http://schemas.microsoft.com/office/drawing/2016/SVG/main" r:embed="rId59"/>
                </a:ext>
              </a:extLst>
            </a:blip>
            <a:stretch>
              <a:fillRect/>
            </a:stretch>
          </a:blipFill>
        </p:spPr>
      </p:sp>
      <p:sp>
        <p:nvSpPr>
          <p:cNvPr id="32" name="Freeform 34">
            <a:extLst>
              <a:ext uri="{FF2B5EF4-FFF2-40B4-BE49-F238E27FC236}">
                <a16:creationId xmlns:a16="http://schemas.microsoft.com/office/drawing/2014/main" id="{A56FF773-2B7E-E6BE-D985-16ED7490674E}"/>
              </a:ext>
            </a:extLst>
          </p:cNvPr>
          <p:cNvSpPr/>
          <p:nvPr/>
        </p:nvSpPr>
        <p:spPr>
          <a:xfrm>
            <a:off x="9348815" y="2112204"/>
            <a:ext cx="900720" cy="900720"/>
          </a:xfrm>
          <a:custGeom>
            <a:avLst/>
            <a:gdLst/>
            <a:ahLst/>
            <a:cxnLst/>
            <a:rect l="l" t="t" r="r" b="b"/>
            <a:pathLst>
              <a:path w="900720" h="900720">
                <a:moveTo>
                  <a:pt x="0" y="0"/>
                </a:moveTo>
                <a:lnTo>
                  <a:pt x="900720" y="0"/>
                </a:lnTo>
                <a:lnTo>
                  <a:pt x="900720" y="900720"/>
                </a:lnTo>
                <a:lnTo>
                  <a:pt x="0" y="900720"/>
                </a:lnTo>
                <a:lnTo>
                  <a:pt x="0" y="0"/>
                </a:lnTo>
                <a:close/>
              </a:path>
            </a:pathLst>
          </a:custGeom>
          <a:blipFill>
            <a:blip r:embed="rId60">
              <a:extLst>
                <a:ext uri="{96DAC541-7B7A-43D3-8B79-37D633B846F1}">
                  <asvg:svgBlip xmlns:asvg="http://schemas.microsoft.com/office/drawing/2016/SVG/main" r:embed="rId61"/>
                </a:ext>
              </a:extLst>
            </a:blip>
            <a:stretch>
              <a:fillRect/>
            </a:stretch>
          </a:blipFill>
        </p:spPr>
      </p:sp>
      <p:sp>
        <p:nvSpPr>
          <p:cNvPr id="33" name="Freeform 35">
            <a:extLst>
              <a:ext uri="{FF2B5EF4-FFF2-40B4-BE49-F238E27FC236}">
                <a16:creationId xmlns:a16="http://schemas.microsoft.com/office/drawing/2014/main" id="{B8A11BFE-2995-AC25-FF7E-303C60B42B05}"/>
              </a:ext>
            </a:extLst>
          </p:cNvPr>
          <p:cNvSpPr/>
          <p:nvPr/>
        </p:nvSpPr>
        <p:spPr>
          <a:xfrm>
            <a:off x="10482815" y="2127864"/>
            <a:ext cx="910980" cy="898560"/>
          </a:xfrm>
          <a:custGeom>
            <a:avLst/>
            <a:gdLst/>
            <a:ahLst/>
            <a:cxnLst/>
            <a:rect l="l" t="t" r="r" b="b"/>
            <a:pathLst>
              <a:path w="910980" h="898560">
                <a:moveTo>
                  <a:pt x="0" y="0"/>
                </a:moveTo>
                <a:lnTo>
                  <a:pt x="910980" y="0"/>
                </a:lnTo>
                <a:lnTo>
                  <a:pt x="910980" y="898560"/>
                </a:lnTo>
                <a:lnTo>
                  <a:pt x="0" y="898560"/>
                </a:lnTo>
                <a:lnTo>
                  <a:pt x="0" y="0"/>
                </a:lnTo>
                <a:close/>
              </a:path>
            </a:pathLst>
          </a:custGeom>
          <a:blipFill>
            <a:blip r:embed="rId62">
              <a:extLst>
                <a:ext uri="{96DAC541-7B7A-43D3-8B79-37D633B846F1}">
                  <asvg:svgBlip xmlns:asvg="http://schemas.microsoft.com/office/drawing/2016/SVG/main" r:embed="rId63"/>
                </a:ext>
              </a:extLst>
            </a:blip>
            <a:stretch>
              <a:fillRect/>
            </a:stretch>
          </a:blipFill>
        </p:spPr>
      </p:sp>
      <p:sp>
        <p:nvSpPr>
          <p:cNvPr id="34" name="Freeform 36">
            <a:extLst>
              <a:ext uri="{FF2B5EF4-FFF2-40B4-BE49-F238E27FC236}">
                <a16:creationId xmlns:a16="http://schemas.microsoft.com/office/drawing/2014/main" id="{5B83578D-BB29-2357-E22A-4E1AF8E9557A}"/>
              </a:ext>
            </a:extLst>
          </p:cNvPr>
          <p:cNvSpPr/>
          <p:nvPr/>
        </p:nvSpPr>
        <p:spPr>
          <a:xfrm>
            <a:off x="5883635" y="2128944"/>
            <a:ext cx="871560" cy="901260"/>
          </a:xfrm>
          <a:custGeom>
            <a:avLst/>
            <a:gdLst/>
            <a:ahLst/>
            <a:cxnLst/>
            <a:rect l="l" t="t" r="r" b="b"/>
            <a:pathLst>
              <a:path w="871560" h="901260">
                <a:moveTo>
                  <a:pt x="0" y="0"/>
                </a:moveTo>
                <a:lnTo>
                  <a:pt x="871560" y="0"/>
                </a:lnTo>
                <a:lnTo>
                  <a:pt x="871560" y="901260"/>
                </a:lnTo>
                <a:lnTo>
                  <a:pt x="0" y="901260"/>
                </a:lnTo>
                <a:lnTo>
                  <a:pt x="0" y="0"/>
                </a:lnTo>
                <a:close/>
              </a:path>
            </a:pathLst>
          </a:custGeom>
          <a:blipFill>
            <a:blip r:embed="rId64">
              <a:extLst>
                <a:ext uri="{96DAC541-7B7A-43D3-8B79-37D633B846F1}">
                  <asvg:svgBlip xmlns:asvg="http://schemas.microsoft.com/office/drawing/2016/SVG/main" r:embed="rId65"/>
                </a:ext>
              </a:extLst>
            </a:blip>
            <a:stretch>
              <a:fillRect/>
            </a:stretch>
          </a:blipFill>
        </p:spPr>
      </p:sp>
      <p:sp>
        <p:nvSpPr>
          <p:cNvPr id="35" name="Freeform 37">
            <a:extLst>
              <a:ext uri="{FF2B5EF4-FFF2-40B4-BE49-F238E27FC236}">
                <a16:creationId xmlns:a16="http://schemas.microsoft.com/office/drawing/2014/main" id="{A31E8023-D25A-D5FD-BAB5-56A042086BFC}"/>
              </a:ext>
            </a:extLst>
          </p:cNvPr>
          <p:cNvSpPr/>
          <p:nvPr/>
        </p:nvSpPr>
        <p:spPr>
          <a:xfrm>
            <a:off x="12083375" y="2127864"/>
            <a:ext cx="856980" cy="902340"/>
          </a:xfrm>
          <a:custGeom>
            <a:avLst/>
            <a:gdLst/>
            <a:ahLst/>
            <a:cxnLst/>
            <a:rect l="l" t="t" r="r" b="b"/>
            <a:pathLst>
              <a:path w="856980" h="902340">
                <a:moveTo>
                  <a:pt x="0" y="0"/>
                </a:moveTo>
                <a:lnTo>
                  <a:pt x="856980" y="0"/>
                </a:lnTo>
                <a:lnTo>
                  <a:pt x="856980" y="902340"/>
                </a:lnTo>
                <a:lnTo>
                  <a:pt x="0" y="902340"/>
                </a:lnTo>
                <a:lnTo>
                  <a:pt x="0" y="0"/>
                </a:lnTo>
                <a:close/>
              </a:path>
            </a:pathLst>
          </a:custGeom>
          <a:blipFill>
            <a:blip r:embed="rId66">
              <a:extLst>
                <a:ext uri="{96DAC541-7B7A-43D3-8B79-37D633B846F1}">
                  <asvg:svgBlip xmlns:asvg="http://schemas.microsoft.com/office/drawing/2016/SVG/main" r:embed="rId67"/>
                </a:ext>
              </a:extLst>
            </a:blip>
            <a:stretch>
              <a:fillRect/>
            </a:stretch>
          </a:blipFill>
        </p:spPr>
      </p:sp>
      <p:sp>
        <p:nvSpPr>
          <p:cNvPr id="36" name="Freeform 38">
            <a:extLst>
              <a:ext uri="{FF2B5EF4-FFF2-40B4-BE49-F238E27FC236}">
                <a16:creationId xmlns:a16="http://schemas.microsoft.com/office/drawing/2014/main" id="{E88956A0-3ECF-E431-A8C7-D2F14321EB8C}"/>
              </a:ext>
            </a:extLst>
          </p:cNvPr>
          <p:cNvSpPr/>
          <p:nvPr/>
        </p:nvSpPr>
        <p:spPr>
          <a:xfrm>
            <a:off x="7034915" y="2128944"/>
            <a:ext cx="847260" cy="900720"/>
          </a:xfrm>
          <a:custGeom>
            <a:avLst/>
            <a:gdLst/>
            <a:ahLst/>
            <a:cxnLst/>
            <a:rect l="l" t="t" r="r" b="b"/>
            <a:pathLst>
              <a:path w="847260" h="900720">
                <a:moveTo>
                  <a:pt x="0" y="0"/>
                </a:moveTo>
                <a:lnTo>
                  <a:pt x="847260" y="0"/>
                </a:lnTo>
                <a:lnTo>
                  <a:pt x="847260" y="900720"/>
                </a:lnTo>
                <a:lnTo>
                  <a:pt x="0" y="900720"/>
                </a:lnTo>
                <a:lnTo>
                  <a:pt x="0" y="0"/>
                </a:lnTo>
                <a:close/>
              </a:path>
            </a:pathLst>
          </a:custGeom>
          <a:blipFill>
            <a:blip r:embed="rId68">
              <a:extLst>
                <a:ext uri="{96DAC541-7B7A-43D3-8B79-37D633B846F1}">
                  <asvg:svgBlip xmlns:asvg="http://schemas.microsoft.com/office/drawing/2016/SVG/main" r:embed="rId69"/>
                </a:ext>
              </a:extLst>
            </a:blip>
            <a:stretch>
              <a:fillRect/>
            </a:stretch>
          </a:blipFill>
        </p:spPr>
      </p:sp>
      <p:sp>
        <p:nvSpPr>
          <p:cNvPr id="37" name="Freeform 39">
            <a:extLst>
              <a:ext uri="{FF2B5EF4-FFF2-40B4-BE49-F238E27FC236}">
                <a16:creationId xmlns:a16="http://schemas.microsoft.com/office/drawing/2014/main" id="{53CECF90-86A8-12F0-D687-95B68DE64547}"/>
              </a:ext>
            </a:extLst>
          </p:cNvPr>
          <p:cNvSpPr/>
          <p:nvPr/>
        </p:nvSpPr>
        <p:spPr>
          <a:xfrm>
            <a:off x="8124095" y="2128404"/>
            <a:ext cx="912600" cy="902340"/>
          </a:xfrm>
          <a:custGeom>
            <a:avLst/>
            <a:gdLst/>
            <a:ahLst/>
            <a:cxnLst/>
            <a:rect l="l" t="t" r="r" b="b"/>
            <a:pathLst>
              <a:path w="912600" h="902340">
                <a:moveTo>
                  <a:pt x="0" y="0"/>
                </a:moveTo>
                <a:lnTo>
                  <a:pt x="912600" y="0"/>
                </a:lnTo>
                <a:lnTo>
                  <a:pt x="912600" y="902340"/>
                </a:lnTo>
                <a:lnTo>
                  <a:pt x="0" y="902340"/>
                </a:lnTo>
                <a:lnTo>
                  <a:pt x="0" y="0"/>
                </a:lnTo>
                <a:close/>
              </a:path>
            </a:pathLst>
          </a:custGeom>
          <a:blipFill>
            <a:blip r:embed="rId70">
              <a:extLst>
                <a:ext uri="{96DAC541-7B7A-43D3-8B79-37D633B846F1}">
                  <asvg:svgBlip xmlns:asvg="http://schemas.microsoft.com/office/drawing/2016/SVG/main" r:embed="rId71"/>
                </a:ext>
              </a:extLst>
            </a:blip>
            <a:stretch>
              <a:fillRect/>
            </a:stretch>
          </a:blipFill>
        </p:spPr>
      </p:sp>
      <p:sp>
        <p:nvSpPr>
          <p:cNvPr id="38" name="Freeform 40">
            <a:extLst>
              <a:ext uri="{FF2B5EF4-FFF2-40B4-BE49-F238E27FC236}">
                <a16:creationId xmlns:a16="http://schemas.microsoft.com/office/drawing/2014/main" id="{43397C63-161B-829C-7F34-FD36E77B5C72}"/>
              </a:ext>
            </a:extLst>
          </p:cNvPr>
          <p:cNvSpPr/>
          <p:nvPr/>
        </p:nvSpPr>
        <p:spPr>
          <a:xfrm>
            <a:off x="13434455" y="3654444"/>
            <a:ext cx="997380" cy="992520"/>
          </a:xfrm>
          <a:custGeom>
            <a:avLst/>
            <a:gdLst/>
            <a:ahLst/>
            <a:cxnLst/>
            <a:rect l="l" t="t" r="r" b="b"/>
            <a:pathLst>
              <a:path w="997380" h="992520">
                <a:moveTo>
                  <a:pt x="0" y="0"/>
                </a:moveTo>
                <a:lnTo>
                  <a:pt x="997380" y="0"/>
                </a:lnTo>
                <a:lnTo>
                  <a:pt x="997380" y="992520"/>
                </a:lnTo>
                <a:lnTo>
                  <a:pt x="0" y="992520"/>
                </a:lnTo>
                <a:lnTo>
                  <a:pt x="0" y="0"/>
                </a:lnTo>
                <a:close/>
              </a:path>
            </a:pathLst>
          </a:custGeom>
          <a:blipFill>
            <a:blip r:embed="rId72">
              <a:extLst>
                <a:ext uri="{96DAC541-7B7A-43D3-8B79-37D633B846F1}">
                  <asvg:svgBlip xmlns:asvg="http://schemas.microsoft.com/office/drawing/2016/SVG/main" r:embed="rId73"/>
                </a:ext>
              </a:extLst>
            </a:blip>
            <a:stretch>
              <a:fillRect/>
            </a:stretch>
          </a:blipFill>
        </p:spPr>
      </p:sp>
      <p:sp>
        <p:nvSpPr>
          <p:cNvPr id="39" name="Freeform 41">
            <a:extLst>
              <a:ext uri="{FF2B5EF4-FFF2-40B4-BE49-F238E27FC236}">
                <a16:creationId xmlns:a16="http://schemas.microsoft.com/office/drawing/2014/main" id="{50FEDF2F-7D17-0A8F-6FA8-AA153B6FFDBA}"/>
              </a:ext>
            </a:extLst>
          </p:cNvPr>
          <p:cNvSpPr/>
          <p:nvPr/>
        </p:nvSpPr>
        <p:spPr>
          <a:xfrm>
            <a:off x="5786975" y="3711144"/>
            <a:ext cx="890460" cy="892620"/>
          </a:xfrm>
          <a:custGeom>
            <a:avLst/>
            <a:gdLst/>
            <a:ahLst/>
            <a:cxnLst/>
            <a:rect l="l" t="t" r="r" b="b"/>
            <a:pathLst>
              <a:path w="890460" h="892620">
                <a:moveTo>
                  <a:pt x="0" y="0"/>
                </a:moveTo>
                <a:lnTo>
                  <a:pt x="890460" y="0"/>
                </a:lnTo>
                <a:lnTo>
                  <a:pt x="890460" y="892620"/>
                </a:lnTo>
                <a:lnTo>
                  <a:pt x="0" y="892620"/>
                </a:lnTo>
                <a:lnTo>
                  <a:pt x="0" y="0"/>
                </a:lnTo>
                <a:close/>
              </a:path>
            </a:pathLst>
          </a:custGeom>
          <a:blipFill>
            <a:blip r:embed="rId74">
              <a:extLst>
                <a:ext uri="{96DAC541-7B7A-43D3-8B79-37D633B846F1}">
                  <asvg:svgBlip xmlns:asvg="http://schemas.microsoft.com/office/drawing/2016/SVG/main" r:embed="rId75"/>
                </a:ext>
              </a:extLst>
            </a:blip>
            <a:stretch>
              <a:fillRect/>
            </a:stretch>
          </a:blipFill>
        </p:spPr>
      </p:sp>
      <p:sp>
        <p:nvSpPr>
          <p:cNvPr id="40" name="Freeform 42">
            <a:extLst>
              <a:ext uri="{FF2B5EF4-FFF2-40B4-BE49-F238E27FC236}">
                <a16:creationId xmlns:a16="http://schemas.microsoft.com/office/drawing/2014/main" id="{FE5B7C04-6AF9-F27F-7D7A-01524865E0ED}"/>
              </a:ext>
            </a:extLst>
          </p:cNvPr>
          <p:cNvSpPr/>
          <p:nvPr/>
        </p:nvSpPr>
        <p:spPr>
          <a:xfrm>
            <a:off x="6908555" y="3707904"/>
            <a:ext cx="921780" cy="898560"/>
          </a:xfrm>
          <a:custGeom>
            <a:avLst/>
            <a:gdLst/>
            <a:ahLst/>
            <a:cxnLst/>
            <a:rect l="l" t="t" r="r" b="b"/>
            <a:pathLst>
              <a:path w="921780" h="898560">
                <a:moveTo>
                  <a:pt x="0" y="0"/>
                </a:moveTo>
                <a:lnTo>
                  <a:pt x="921780" y="0"/>
                </a:lnTo>
                <a:lnTo>
                  <a:pt x="921780" y="898560"/>
                </a:lnTo>
                <a:lnTo>
                  <a:pt x="0" y="898560"/>
                </a:lnTo>
                <a:lnTo>
                  <a:pt x="0" y="0"/>
                </a:lnTo>
                <a:close/>
              </a:path>
            </a:pathLst>
          </a:custGeom>
          <a:blipFill>
            <a:blip r:embed="rId76">
              <a:extLst>
                <a:ext uri="{96DAC541-7B7A-43D3-8B79-37D633B846F1}">
                  <asvg:svgBlip xmlns:asvg="http://schemas.microsoft.com/office/drawing/2016/SVG/main" r:embed="rId77"/>
                </a:ext>
              </a:extLst>
            </a:blip>
            <a:stretch>
              <a:fillRect/>
            </a:stretch>
          </a:blipFill>
        </p:spPr>
      </p:sp>
      <p:sp>
        <p:nvSpPr>
          <p:cNvPr id="41" name="Freeform 43">
            <a:extLst>
              <a:ext uri="{FF2B5EF4-FFF2-40B4-BE49-F238E27FC236}">
                <a16:creationId xmlns:a16="http://schemas.microsoft.com/office/drawing/2014/main" id="{CEFBE72F-069C-E466-F9AE-6B607046DF8B}"/>
              </a:ext>
            </a:extLst>
          </p:cNvPr>
          <p:cNvSpPr/>
          <p:nvPr/>
        </p:nvSpPr>
        <p:spPr>
          <a:xfrm>
            <a:off x="8044175" y="3708444"/>
            <a:ext cx="900180" cy="897480"/>
          </a:xfrm>
          <a:custGeom>
            <a:avLst/>
            <a:gdLst/>
            <a:ahLst/>
            <a:cxnLst/>
            <a:rect l="l" t="t" r="r" b="b"/>
            <a:pathLst>
              <a:path w="900180" h="897480">
                <a:moveTo>
                  <a:pt x="0" y="0"/>
                </a:moveTo>
                <a:lnTo>
                  <a:pt x="900180" y="0"/>
                </a:lnTo>
                <a:lnTo>
                  <a:pt x="900180" y="897480"/>
                </a:lnTo>
                <a:lnTo>
                  <a:pt x="0" y="897480"/>
                </a:lnTo>
                <a:lnTo>
                  <a:pt x="0" y="0"/>
                </a:lnTo>
                <a:close/>
              </a:path>
            </a:pathLst>
          </a:custGeom>
          <a:blipFill>
            <a:blip r:embed="rId78">
              <a:extLst>
                <a:ext uri="{96DAC541-7B7A-43D3-8B79-37D633B846F1}">
                  <asvg:svgBlip xmlns:asvg="http://schemas.microsoft.com/office/drawing/2016/SVG/main" r:embed="rId79"/>
                </a:ext>
              </a:extLst>
            </a:blip>
            <a:stretch>
              <a:fillRect/>
            </a:stretch>
          </a:blipFill>
        </p:spPr>
      </p:sp>
      <p:sp>
        <p:nvSpPr>
          <p:cNvPr id="42" name="Freeform 44">
            <a:extLst>
              <a:ext uri="{FF2B5EF4-FFF2-40B4-BE49-F238E27FC236}">
                <a16:creationId xmlns:a16="http://schemas.microsoft.com/office/drawing/2014/main" id="{0300520A-E383-EA2B-FB28-AE6E6B8E7E98}"/>
              </a:ext>
            </a:extLst>
          </p:cNvPr>
          <p:cNvSpPr/>
          <p:nvPr/>
        </p:nvSpPr>
        <p:spPr>
          <a:xfrm>
            <a:off x="3389375" y="3746784"/>
            <a:ext cx="892620" cy="895320"/>
          </a:xfrm>
          <a:custGeom>
            <a:avLst/>
            <a:gdLst/>
            <a:ahLst/>
            <a:cxnLst/>
            <a:rect l="l" t="t" r="r" b="b"/>
            <a:pathLst>
              <a:path w="892620" h="895320">
                <a:moveTo>
                  <a:pt x="0" y="0"/>
                </a:moveTo>
                <a:lnTo>
                  <a:pt x="892620" y="0"/>
                </a:lnTo>
                <a:lnTo>
                  <a:pt x="892620" y="895320"/>
                </a:lnTo>
                <a:lnTo>
                  <a:pt x="0" y="895320"/>
                </a:lnTo>
                <a:lnTo>
                  <a:pt x="0" y="0"/>
                </a:lnTo>
                <a:close/>
              </a:path>
            </a:pathLst>
          </a:custGeom>
          <a:blipFill>
            <a:blip r:embed="rId80" cstate="print">
              <a:extLst>
                <a:ext uri="{96DAC541-7B7A-43D3-8B79-37D633B846F1}">
                  <asvg:svgBlip xmlns:asvg="http://schemas.microsoft.com/office/drawing/2016/SVG/main" r:embed="rId81"/>
                </a:ext>
              </a:extLst>
            </a:blip>
            <a:stretch>
              <a:fillRect/>
            </a:stretch>
          </a:blipFill>
        </p:spPr>
      </p:sp>
      <p:sp>
        <p:nvSpPr>
          <p:cNvPr id="43" name="Freeform 45">
            <a:extLst>
              <a:ext uri="{FF2B5EF4-FFF2-40B4-BE49-F238E27FC236}">
                <a16:creationId xmlns:a16="http://schemas.microsoft.com/office/drawing/2014/main" id="{4C757E06-34CE-97D2-D903-FB1C204EC3F0}"/>
              </a:ext>
            </a:extLst>
          </p:cNvPr>
          <p:cNvSpPr/>
          <p:nvPr/>
        </p:nvSpPr>
        <p:spPr>
          <a:xfrm>
            <a:off x="9308855" y="3695484"/>
            <a:ext cx="890460" cy="890460"/>
          </a:xfrm>
          <a:custGeom>
            <a:avLst/>
            <a:gdLst/>
            <a:ahLst/>
            <a:cxnLst/>
            <a:rect l="l" t="t" r="r" b="b"/>
            <a:pathLst>
              <a:path w="890460" h="890460">
                <a:moveTo>
                  <a:pt x="0" y="0"/>
                </a:moveTo>
                <a:lnTo>
                  <a:pt x="890460" y="0"/>
                </a:lnTo>
                <a:lnTo>
                  <a:pt x="890460" y="890460"/>
                </a:lnTo>
                <a:lnTo>
                  <a:pt x="0" y="890460"/>
                </a:lnTo>
                <a:lnTo>
                  <a:pt x="0" y="0"/>
                </a:lnTo>
                <a:close/>
              </a:path>
            </a:pathLst>
          </a:custGeom>
          <a:blipFill>
            <a:blip r:embed="rId82">
              <a:extLst>
                <a:ext uri="{96DAC541-7B7A-43D3-8B79-37D633B846F1}">
                  <asvg:svgBlip xmlns:asvg="http://schemas.microsoft.com/office/drawing/2016/SVG/main" r:embed="rId83"/>
                </a:ext>
              </a:extLst>
            </a:blip>
            <a:stretch>
              <a:fillRect/>
            </a:stretch>
          </a:blipFill>
        </p:spPr>
      </p:sp>
      <p:sp>
        <p:nvSpPr>
          <p:cNvPr id="44" name="Freeform 46">
            <a:extLst>
              <a:ext uri="{FF2B5EF4-FFF2-40B4-BE49-F238E27FC236}">
                <a16:creationId xmlns:a16="http://schemas.microsoft.com/office/drawing/2014/main" id="{175302DA-4BF8-FB68-27E9-72D6FCFBA7F4}"/>
              </a:ext>
            </a:extLst>
          </p:cNvPr>
          <p:cNvSpPr/>
          <p:nvPr/>
        </p:nvSpPr>
        <p:spPr>
          <a:xfrm>
            <a:off x="4656755" y="3711144"/>
            <a:ext cx="938520" cy="892080"/>
          </a:xfrm>
          <a:custGeom>
            <a:avLst/>
            <a:gdLst/>
            <a:ahLst/>
            <a:cxnLst/>
            <a:rect l="l" t="t" r="r" b="b"/>
            <a:pathLst>
              <a:path w="938520" h="892080">
                <a:moveTo>
                  <a:pt x="0" y="0"/>
                </a:moveTo>
                <a:lnTo>
                  <a:pt x="938520" y="0"/>
                </a:lnTo>
                <a:lnTo>
                  <a:pt x="938520" y="892080"/>
                </a:lnTo>
                <a:lnTo>
                  <a:pt x="0" y="892080"/>
                </a:lnTo>
                <a:lnTo>
                  <a:pt x="0" y="0"/>
                </a:lnTo>
                <a:close/>
              </a:path>
            </a:pathLst>
          </a:custGeom>
          <a:blipFill>
            <a:blip r:embed="rId84">
              <a:extLst>
                <a:ext uri="{96DAC541-7B7A-43D3-8B79-37D633B846F1}">
                  <asvg:svgBlip xmlns:asvg="http://schemas.microsoft.com/office/drawing/2016/SVG/main" r:embed="rId85"/>
                </a:ext>
              </a:extLst>
            </a:blip>
            <a:stretch>
              <a:fillRect/>
            </a:stretch>
          </a:blipFill>
        </p:spPr>
      </p:sp>
      <p:sp>
        <p:nvSpPr>
          <p:cNvPr id="45" name="Freeform 47">
            <a:extLst>
              <a:ext uri="{FF2B5EF4-FFF2-40B4-BE49-F238E27FC236}">
                <a16:creationId xmlns:a16="http://schemas.microsoft.com/office/drawing/2014/main" id="{33AB674C-28F7-600A-933C-E18265B1D4D1}"/>
              </a:ext>
            </a:extLst>
          </p:cNvPr>
          <p:cNvSpPr/>
          <p:nvPr/>
        </p:nvSpPr>
        <p:spPr>
          <a:xfrm>
            <a:off x="10554095" y="3709524"/>
            <a:ext cx="892620" cy="890460"/>
          </a:xfrm>
          <a:custGeom>
            <a:avLst/>
            <a:gdLst/>
            <a:ahLst/>
            <a:cxnLst/>
            <a:rect l="l" t="t" r="r" b="b"/>
            <a:pathLst>
              <a:path w="892620" h="890460">
                <a:moveTo>
                  <a:pt x="0" y="0"/>
                </a:moveTo>
                <a:lnTo>
                  <a:pt x="892620" y="0"/>
                </a:lnTo>
                <a:lnTo>
                  <a:pt x="892620" y="890460"/>
                </a:lnTo>
                <a:lnTo>
                  <a:pt x="0" y="890460"/>
                </a:lnTo>
                <a:lnTo>
                  <a:pt x="0" y="0"/>
                </a:lnTo>
                <a:close/>
              </a:path>
            </a:pathLst>
          </a:custGeom>
          <a:blipFill>
            <a:blip r:embed="rId86">
              <a:extLst>
                <a:ext uri="{96DAC541-7B7A-43D3-8B79-37D633B846F1}">
                  <asvg:svgBlip xmlns:asvg="http://schemas.microsoft.com/office/drawing/2016/SVG/main" r:embed="rId87"/>
                </a:ext>
              </a:extLst>
            </a:blip>
            <a:stretch>
              <a:fillRect/>
            </a:stretch>
          </a:blipFill>
        </p:spPr>
      </p:sp>
      <p:sp>
        <p:nvSpPr>
          <p:cNvPr id="46" name="Freeform 48">
            <a:extLst>
              <a:ext uri="{FF2B5EF4-FFF2-40B4-BE49-F238E27FC236}">
                <a16:creationId xmlns:a16="http://schemas.microsoft.com/office/drawing/2014/main" id="{45AA2B96-386F-EFC1-C4F7-63A48E1F5E00}"/>
              </a:ext>
            </a:extLst>
          </p:cNvPr>
          <p:cNvSpPr/>
          <p:nvPr/>
        </p:nvSpPr>
        <p:spPr>
          <a:xfrm>
            <a:off x="5772935" y="5449404"/>
            <a:ext cx="901800" cy="926100"/>
          </a:xfrm>
          <a:custGeom>
            <a:avLst/>
            <a:gdLst/>
            <a:ahLst/>
            <a:cxnLst/>
            <a:rect l="l" t="t" r="r" b="b"/>
            <a:pathLst>
              <a:path w="901800" h="926100">
                <a:moveTo>
                  <a:pt x="0" y="0"/>
                </a:moveTo>
                <a:lnTo>
                  <a:pt x="901800" y="0"/>
                </a:lnTo>
                <a:lnTo>
                  <a:pt x="901800" y="926100"/>
                </a:lnTo>
                <a:lnTo>
                  <a:pt x="0" y="926100"/>
                </a:lnTo>
                <a:lnTo>
                  <a:pt x="0" y="0"/>
                </a:lnTo>
                <a:close/>
              </a:path>
            </a:pathLst>
          </a:custGeom>
          <a:blipFill>
            <a:blip r:embed="rId88">
              <a:extLst>
                <a:ext uri="{96DAC541-7B7A-43D3-8B79-37D633B846F1}">
                  <asvg:svgBlip xmlns:asvg="http://schemas.microsoft.com/office/drawing/2016/SVG/main" r:embed="rId89"/>
                </a:ext>
              </a:extLst>
            </a:blip>
            <a:stretch>
              <a:fillRect/>
            </a:stretch>
          </a:blipFill>
        </p:spPr>
      </p:sp>
      <p:sp>
        <p:nvSpPr>
          <p:cNvPr id="47" name="Freeform 49">
            <a:extLst>
              <a:ext uri="{FF2B5EF4-FFF2-40B4-BE49-F238E27FC236}">
                <a16:creationId xmlns:a16="http://schemas.microsoft.com/office/drawing/2014/main" id="{2681042C-E365-8182-3872-B67427504B3A}"/>
              </a:ext>
            </a:extLst>
          </p:cNvPr>
          <p:cNvSpPr/>
          <p:nvPr/>
        </p:nvSpPr>
        <p:spPr>
          <a:xfrm>
            <a:off x="6852395" y="5594124"/>
            <a:ext cx="918000" cy="781380"/>
          </a:xfrm>
          <a:custGeom>
            <a:avLst/>
            <a:gdLst/>
            <a:ahLst/>
            <a:cxnLst/>
            <a:rect l="l" t="t" r="r" b="b"/>
            <a:pathLst>
              <a:path w="918000" h="781380">
                <a:moveTo>
                  <a:pt x="0" y="0"/>
                </a:moveTo>
                <a:lnTo>
                  <a:pt x="918000" y="0"/>
                </a:lnTo>
                <a:lnTo>
                  <a:pt x="918000" y="781380"/>
                </a:lnTo>
                <a:lnTo>
                  <a:pt x="0" y="781380"/>
                </a:lnTo>
                <a:lnTo>
                  <a:pt x="0" y="0"/>
                </a:lnTo>
                <a:close/>
              </a:path>
            </a:pathLst>
          </a:custGeom>
          <a:blipFill>
            <a:blip r:embed="rId90" cstate="print">
              <a:extLst>
                <a:ext uri="{96DAC541-7B7A-43D3-8B79-37D633B846F1}">
                  <asvg:svgBlip xmlns:asvg="http://schemas.microsoft.com/office/drawing/2016/SVG/main" r:embed="rId91"/>
                </a:ext>
              </a:extLst>
            </a:blip>
            <a:stretch>
              <a:fillRect/>
            </a:stretch>
          </a:blipFill>
        </p:spPr>
      </p:sp>
      <p:sp>
        <p:nvSpPr>
          <p:cNvPr id="48" name="Freeform 50">
            <a:extLst>
              <a:ext uri="{FF2B5EF4-FFF2-40B4-BE49-F238E27FC236}">
                <a16:creationId xmlns:a16="http://schemas.microsoft.com/office/drawing/2014/main" id="{FA0352F2-1BBE-D406-50B5-A21903D72954}"/>
              </a:ext>
            </a:extLst>
          </p:cNvPr>
          <p:cNvSpPr/>
          <p:nvPr/>
        </p:nvSpPr>
        <p:spPr>
          <a:xfrm>
            <a:off x="8146775" y="5473704"/>
            <a:ext cx="922860" cy="923940"/>
          </a:xfrm>
          <a:custGeom>
            <a:avLst/>
            <a:gdLst/>
            <a:ahLst/>
            <a:cxnLst/>
            <a:rect l="l" t="t" r="r" b="b"/>
            <a:pathLst>
              <a:path w="922860" h="923940">
                <a:moveTo>
                  <a:pt x="0" y="0"/>
                </a:moveTo>
                <a:lnTo>
                  <a:pt x="922860" y="0"/>
                </a:lnTo>
                <a:lnTo>
                  <a:pt x="922860" y="923940"/>
                </a:lnTo>
                <a:lnTo>
                  <a:pt x="0" y="923940"/>
                </a:lnTo>
                <a:lnTo>
                  <a:pt x="0" y="0"/>
                </a:lnTo>
                <a:close/>
              </a:path>
            </a:pathLst>
          </a:custGeom>
          <a:blipFill>
            <a:blip r:embed="rId92">
              <a:extLst>
                <a:ext uri="{96DAC541-7B7A-43D3-8B79-37D633B846F1}">
                  <asvg:svgBlip xmlns:asvg="http://schemas.microsoft.com/office/drawing/2016/SVG/main" r:embed="rId93"/>
                </a:ext>
              </a:extLst>
            </a:blip>
            <a:stretch>
              <a:fillRect/>
            </a:stretch>
          </a:blipFill>
        </p:spPr>
      </p:sp>
      <p:sp>
        <p:nvSpPr>
          <p:cNvPr id="49" name="Freeform 51">
            <a:extLst>
              <a:ext uri="{FF2B5EF4-FFF2-40B4-BE49-F238E27FC236}">
                <a16:creationId xmlns:a16="http://schemas.microsoft.com/office/drawing/2014/main" id="{F47341B5-13DC-4F37-DCF7-D3F47370D1B0}"/>
              </a:ext>
            </a:extLst>
          </p:cNvPr>
          <p:cNvSpPr/>
          <p:nvPr/>
        </p:nvSpPr>
        <p:spPr>
          <a:xfrm>
            <a:off x="11800955" y="5438064"/>
            <a:ext cx="931500" cy="928800"/>
          </a:xfrm>
          <a:custGeom>
            <a:avLst/>
            <a:gdLst/>
            <a:ahLst/>
            <a:cxnLst/>
            <a:rect l="l" t="t" r="r" b="b"/>
            <a:pathLst>
              <a:path w="931500" h="928800">
                <a:moveTo>
                  <a:pt x="0" y="0"/>
                </a:moveTo>
                <a:lnTo>
                  <a:pt x="931500" y="0"/>
                </a:lnTo>
                <a:lnTo>
                  <a:pt x="931500" y="928800"/>
                </a:lnTo>
                <a:lnTo>
                  <a:pt x="0" y="928800"/>
                </a:lnTo>
                <a:lnTo>
                  <a:pt x="0" y="0"/>
                </a:lnTo>
                <a:close/>
              </a:path>
            </a:pathLst>
          </a:custGeom>
          <a:blipFill>
            <a:blip r:embed="rId94">
              <a:extLst>
                <a:ext uri="{96DAC541-7B7A-43D3-8B79-37D633B846F1}">
                  <asvg:svgBlip xmlns:asvg="http://schemas.microsoft.com/office/drawing/2016/SVG/main" r:embed="rId95"/>
                </a:ext>
              </a:extLst>
            </a:blip>
            <a:stretch>
              <a:fillRect/>
            </a:stretch>
          </a:blipFill>
        </p:spPr>
      </p:sp>
      <p:sp>
        <p:nvSpPr>
          <p:cNvPr id="50" name="Freeform 52">
            <a:extLst>
              <a:ext uri="{FF2B5EF4-FFF2-40B4-BE49-F238E27FC236}">
                <a16:creationId xmlns:a16="http://schemas.microsoft.com/office/drawing/2014/main" id="{E94E3A37-C736-7B99-D0E3-7A05B743B47B}"/>
              </a:ext>
            </a:extLst>
          </p:cNvPr>
          <p:cNvSpPr/>
          <p:nvPr/>
        </p:nvSpPr>
        <p:spPr>
          <a:xfrm>
            <a:off x="6896135" y="7285404"/>
            <a:ext cx="812700" cy="817560"/>
          </a:xfrm>
          <a:custGeom>
            <a:avLst/>
            <a:gdLst/>
            <a:ahLst/>
            <a:cxnLst/>
            <a:rect l="l" t="t" r="r" b="b"/>
            <a:pathLst>
              <a:path w="812700" h="817560">
                <a:moveTo>
                  <a:pt x="0" y="0"/>
                </a:moveTo>
                <a:lnTo>
                  <a:pt x="812700" y="0"/>
                </a:lnTo>
                <a:lnTo>
                  <a:pt x="812700" y="817560"/>
                </a:lnTo>
                <a:lnTo>
                  <a:pt x="0" y="817560"/>
                </a:lnTo>
                <a:lnTo>
                  <a:pt x="0" y="0"/>
                </a:lnTo>
                <a:close/>
              </a:path>
            </a:pathLst>
          </a:custGeom>
          <a:blipFill>
            <a:blip r:embed="rId96">
              <a:extLst>
                <a:ext uri="{96DAC541-7B7A-43D3-8B79-37D633B846F1}">
                  <asvg:svgBlip xmlns:asvg="http://schemas.microsoft.com/office/drawing/2016/SVG/main" r:embed="rId97"/>
                </a:ext>
              </a:extLst>
            </a:blip>
            <a:stretch>
              <a:fillRect/>
            </a:stretch>
          </a:blipFill>
        </p:spPr>
      </p:sp>
      <p:sp>
        <p:nvSpPr>
          <p:cNvPr id="51" name="Freeform 53">
            <a:extLst>
              <a:ext uri="{FF2B5EF4-FFF2-40B4-BE49-F238E27FC236}">
                <a16:creationId xmlns:a16="http://schemas.microsoft.com/office/drawing/2014/main" id="{C17FD4A7-97D9-D275-4CA8-FE9838FB7994}"/>
              </a:ext>
            </a:extLst>
          </p:cNvPr>
          <p:cNvSpPr/>
          <p:nvPr/>
        </p:nvSpPr>
        <p:spPr>
          <a:xfrm>
            <a:off x="9389855" y="5461284"/>
            <a:ext cx="545940" cy="923940"/>
          </a:xfrm>
          <a:custGeom>
            <a:avLst/>
            <a:gdLst/>
            <a:ahLst/>
            <a:cxnLst/>
            <a:rect l="l" t="t" r="r" b="b"/>
            <a:pathLst>
              <a:path w="545940" h="923940">
                <a:moveTo>
                  <a:pt x="0" y="0"/>
                </a:moveTo>
                <a:lnTo>
                  <a:pt x="545940" y="0"/>
                </a:lnTo>
                <a:lnTo>
                  <a:pt x="545940" y="923940"/>
                </a:lnTo>
                <a:lnTo>
                  <a:pt x="0" y="923940"/>
                </a:lnTo>
                <a:lnTo>
                  <a:pt x="0" y="0"/>
                </a:lnTo>
                <a:close/>
              </a:path>
            </a:pathLst>
          </a:custGeom>
          <a:blipFill>
            <a:blip r:embed="rId98" cstate="print">
              <a:extLst>
                <a:ext uri="{96DAC541-7B7A-43D3-8B79-37D633B846F1}">
                  <asvg:svgBlip xmlns:asvg="http://schemas.microsoft.com/office/drawing/2016/SVG/main" r:embed="rId99"/>
                </a:ext>
              </a:extLst>
            </a:blip>
            <a:stretch>
              <a:fillRect/>
            </a:stretch>
          </a:blipFill>
        </p:spPr>
      </p:sp>
      <p:sp>
        <p:nvSpPr>
          <p:cNvPr id="52" name="Freeform 54">
            <a:extLst>
              <a:ext uri="{FF2B5EF4-FFF2-40B4-BE49-F238E27FC236}">
                <a16:creationId xmlns:a16="http://schemas.microsoft.com/office/drawing/2014/main" id="{B72BCB48-4566-47C2-3E3B-2B833D15BD9E}"/>
              </a:ext>
            </a:extLst>
          </p:cNvPr>
          <p:cNvSpPr/>
          <p:nvPr/>
        </p:nvSpPr>
        <p:spPr>
          <a:xfrm>
            <a:off x="4685915" y="5503944"/>
            <a:ext cx="908820" cy="925020"/>
          </a:xfrm>
          <a:custGeom>
            <a:avLst/>
            <a:gdLst/>
            <a:ahLst/>
            <a:cxnLst/>
            <a:rect l="l" t="t" r="r" b="b"/>
            <a:pathLst>
              <a:path w="908820" h="925020">
                <a:moveTo>
                  <a:pt x="0" y="0"/>
                </a:moveTo>
                <a:lnTo>
                  <a:pt x="908820" y="0"/>
                </a:lnTo>
                <a:lnTo>
                  <a:pt x="908820" y="925020"/>
                </a:lnTo>
                <a:lnTo>
                  <a:pt x="0" y="925020"/>
                </a:lnTo>
                <a:lnTo>
                  <a:pt x="0" y="0"/>
                </a:lnTo>
                <a:close/>
              </a:path>
            </a:pathLst>
          </a:custGeom>
          <a:blipFill>
            <a:blip r:embed="rId100">
              <a:extLst>
                <a:ext uri="{96DAC541-7B7A-43D3-8B79-37D633B846F1}">
                  <asvg:svgBlip xmlns:asvg="http://schemas.microsoft.com/office/drawing/2016/SVG/main" r:embed="rId101"/>
                </a:ext>
              </a:extLst>
            </a:blip>
            <a:stretch>
              <a:fillRect/>
            </a:stretch>
          </a:blipFill>
        </p:spPr>
      </p:sp>
      <p:sp>
        <p:nvSpPr>
          <p:cNvPr id="53" name="Freeform 55">
            <a:extLst>
              <a:ext uri="{FF2B5EF4-FFF2-40B4-BE49-F238E27FC236}">
                <a16:creationId xmlns:a16="http://schemas.microsoft.com/office/drawing/2014/main" id="{7E270E62-6B4E-E407-18E1-78CF8D562955}"/>
              </a:ext>
            </a:extLst>
          </p:cNvPr>
          <p:cNvSpPr/>
          <p:nvPr/>
        </p:nvSpPr>
        <p:spPr>
          <a:xfrm>
            <a:off x="10503875" y="5447784"/>
            <a:ext cx="913140" cy="928260"/>
          </a:xfrm>
          <a:custGeom>
            <a:avLst/>
            <a:gdLst/>
            <a:ahLst/>
            <a:cxnLst/>
            <a:rect l="l" t="t" r="r" b="b"/>
            <a:pathLst>
              <a:path w="913140" h="928260">
                <a:moveTo>
                  <a:pt x="0" y="0"/>
                </a:moveTo>
                <a:lnTo>
                  <a:pt x="913140" y="0"/>
                </a:lnTo>
                <a:lnTo>
                  <a:pt x="913140" y="928260"/>
                </a:lnTo>
                <a:lnTo>
                  <a:pt x="0" y="928260"/>
                </a:lnTo>
                <a:lnTo>
                  <a:pt x="0" y="0"/>
                </a:lnTo>
                <a:close/>
              </a:path>
            </a:pathLst>
          </a:custGeom>
          <a:blipFill>
            <a:blip r:embed="rId102">
              <a:extLst>
                <a:ext uri="{96DAC541-7B7A-43D3-8B79-37D633B846F1}">
                  <asvg:svgBlip xmlns:asvg="http://schemas.microsoft.com/office/drawing/2016/SVG/main" r:embed="rId103"/>
                </a:ext>
              </a:extLst>
            </a:blip>
            <a:stretch>
              <a:fillRect/>
            </a:stretch>
          </a:blipFill>
        </p:spPr>
      </p:sp>
      <p:sp>
        <p:nvSpPr>
          <p:cNvPr id="54" name="Freeform 56">
            <a:extLst>
              <a:ext uri="{FF2B5EF4-FFF2-40B4-BE49-F238E27FC236}">
                <a16:creationId xmlns:a16="http://schemas.microsoft.com/office/drawing/2014/main" id="{8B2496D1-37E9-F926-335F-0FE9B450E121}"/>
              </a:ext>
            </a:extLst>
          </p:cNvPr>
          <p:cNvSpPr/>
          <p:nvPr/>
        </p:nvSpPr>
        <p:spPr>
          <a:xfrm>
            <a:off x="8228855" y="7342104"/>
            <a:ext cx="984960" cy="775440"/>
          </a:xfrm>
          <a:custGeom>
            <a:avLst/>
            <a:gdLst/>
            <a:ahLst/>
            <a:cxnLst/>
            <a:rect l="l" t="t" r="r" b="b"/>
            <a:pathLst>
              <a:path w="984960" h="775440">
                <a:moveTo>
                  <a:pt x="0" y="0"/>
                </a:moveTo>
                <a:lnTo>
                  <a:pt x="984960" y="0"/>
                </a:lnTo>
                <a:lnTo>
                  <a:pt x="984960" y="775440"/>
                </a:lnTo>
                <a:lnTo>
                  <a:pt x="0" y="775440"/>
                </a:lnTo>
                <a:lnTo>
                  <a:pt x="0" y="0"/>
                </a:lnTo>
                <a:close/>
              </a:path>
            </a:pathLst>
          </a:custGeom>
          <a:blipFill>
            <a:blip r:embed="rId104">
              <a:extLst>
                <a:ext uri="{96DAC541-7B7A-43D3-8B79-37D633B846F1}">
                  <asvg:svgBlip xmlns:asvg="http://schemas.microsoft.com/office/drawing/2016/SVG/main" r:embed="rId105"/>
                </a:ext>
              </a:extLst>
            </a:blip>
            <a:stretch>
              <a:fillRect/>
            </a:stretch>
          </a:blipFill>
        </p:spPr>
      </p:sp>
      <p:sp>
        <p:nvSpPr>
          <p:cNvPr id="55" name="Freeform 57">
            <a:extLst>
              <a:ext uri="{FF2B5EF4-FFF2-40B4-BE49-F238E27FC236}">
                <a16:creationId xmlns:a16="http://schemas.microsoft.com/office/drawing/2014/main" id="{F1BC6FA9-4878-43E9-5EDA-859F4F512821}"/>
              </a:ext>
            </a:extLst>
          </p:cNvPr>
          <p:cNvSpPr/>
          <p:nvPr/>
        </p:nvSpPr>
        <p:spPr>
          <a:xfrm>
            <a:off x="3249515" y="5486664"/>
            <a:ext cx="1112940" cy="914760"/>
          </a:xfrm>
          <a:custGeom>
            <a:avLst/>
            <a:gdLst/>
            <a:ahLst/>
            <a:cxnLst/>
            <a:rect l="l" t="t" r="r" b="b"/>
            <a:pathLst>
              <a:path w="1112940" h="914760">
                <a:moveTo>
                  <a:pt x="0" y="0"/>
                </a:moveTo>
                <a:lnTo>
                  <a:pt x="1112940" y="0"/>
                </a:lnTo>
                <a:lnTo>
                  <a:pt x="1112940" y="914760"/>
                </a:lnTo>
                <a:lnTo>
                  <a:pt x="0" y="914760"/>
                </a:lnTo>
                <a:lnTo>
                  <a:pt x="0" y="0"/>
                </a:lnTo>
                <a:close/>
              </a:path>
            </a:pathLst>
          </a:custGeom>
          <a:blipFill>
            <a:blip r:embed="rId106">
              <a:extLst>
                <a:ext uri="{96DAC541-7B7A-43D3-8B79-37D633B846F1}">
                  <asvg:svgBlip xmlns:asvg="http://schemas.microsoft.com/office/drawing/2016/SVG/main" r:embed="rId107"/>
                </a:ext>
              </a:extLst>
            </a:blip>
            <a:stretch>
              <a:fillRect/>
            </a:stretch>
          </a:blipFill>
        </p:spPr>
      </p:sp>
    </p:spTree>
    <p:extLst>
      <p:ext uri="{BB962C8B-B14F-4D97-AF65-F5344CB8AC3E}">
        <p14:creationId xmlns:p14="http://schemas.microsoft.com/office/powerpoint/2010/main" val="346443909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7">
            <a:extLst>
              <a:ext uri="{FF2B5EF4-FFF2-40B4-BE49-F238E27FC236}">
                <a16:creationId xmlns:a16="http://schemas.microsoft.com/office/drawing/2014/main" id="{D21F6705-546F-6C7D-8749-877F35B81B4C}"/>
              </a:ext>
            </a:extLst>
          </p:cNvPr>
          <p:cNvSpPr/>
          <p:nvPr/>
        </p:nvSpPr>
        <p:spPr>
          <a:xfrm>
            <a:off x="217620" y="215460"/>
            <a:ext cx="16923060" cy="228960"/>
          </a:xfrm>
          <a:custGeom>
            <a:avLst/>
            <a:gdLst/>
            <a:ahLst/>
            <a:cxnLst/>
            <a:rect l="l" t="t" r="r" b="b"/>
            <a:pathLst>
              <a:path w="16923060" h="228960">
                <a:moveTo>
                  <a:pt x="0" y="0"/>
                </a:moveTo>
                <a:lnTo>
                  <a:pt x="16923060" y="0"/>
                </a:lnTo>
                <a:lnTo>
                  <a:pt x="16923060" y="228960"/>
                </a:lnTo>
                <a:lnTo>
                  <a:pt x="0" y="2289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18">
            <a:extLst>
              <a:ext uri="{FF2B5EF4-FFF2-40B4-BE49-F238E27FC236}">
                <a16:creationId xmlns:a16="http://schemas.microsoft.com/office/drawing/2014/main" id="{061B14A8-F6E0-3E68-FBA6-5E06A271DDB0}"/>
              </a:ext>
            </a:extLst>
          </p:cNvPr>
          <p:cNvSpPr/>
          <p:nvPr/>
        </p:nvSpPr>
        <p:spPr>
          <a:xfrm>
            <a:off x="16568820" y="82620"/>
            <a:ext cx="1558440" cy="1200420"/>
          </a:xfrm>
          <a:custGeom>
            <a:avLst/>
            <a:gdLst/>
            <a:ahLst/>
            <a:cxnLst/>
            <a:rect l="l" t="t" r="r" b="b"/>
            <a:pathLst>
              <a:path w="1558440" h="1200420">
                <a:moveTo>
                  <a:pt x="0" y="0"/>
                </a:moveTo>
                <a:lnTo>
                  <a:pt x="1558440" y="0"/>
                </a:lnTo>
                <a:lnTo>
                  <a:pt x="1558440" y="1200420"/>
                </a:lnTo>
                <a:lnTo>
                  <a:pt x="0" y="1200420"/>
                </a:lnTo>
                <a:lnTo>
                  <a:pt x="0" y="0"/>
                </a:lnTo>
                <a:close/>
              </a:path>
            </a:pathLst>
          </a:custGeom>
          <a:blipFill>
            <a:blip r:embed="rId4" cstate="print">
              <a:extLst>
                <a:ext uri="{96DAC541-7B7A-43D3-8B79-37D633B846F1}">
                  <asvg:svgBlip xmlns:asvg="http://schemas.microsoft.com/office/drawing/2016/SVG/main" r:embed="rId5"/>
                </a:ext>
              </a:extLst>
            </a:blip>
            <a:stretch>
              <a:fillRect/>
            </a:stretch>
          </a:blipFill>
        </p:spPr>
      </p:sp>
      <p:sp>
        <p:nvSpPr>
          <p:cNvPr id="8" name="Freeform 2">
            <a:extLst>
              <a:ext uri="{FF2B5EF4-FFF2-40B4-BE49-F238E27FC236}">
                <a16:creationId xmlns:a16="http://schemas.microsoft.com/office/drawing/2014/main" id="{B67119E2-3C42-94C8-D9D4-F15C141942AF}"/>
              </a:ext>
            </a:extLst>
          </p:cNvPr>
          <p:cNvSpPr/>
          <p:nvPr/>
        </p:nvSpPr>
        <p:spPr>
          <a:xfrm flipH="1">
            <a:off x="-63588" y="8020620"/>
            <a:ext cx="1502732" cy="2263680"/>
          </a:xfrm>
          <a:custGeom>
            <a:avLst/>
            <a:gdLst/>
            <a:ahLst/>
            <a:cxnLst/>
            <a:rect l="l" t="t" r="r" b="b"/>
            <a:pathLst>
              <a:path w="2299860" h="3607740">
                <a:moveTo>
                  <a:pt x="0" y="0"/>
                </a:moveTo>
                <a:lnTo>
                  <a:pt x="2299860" y="0"/>
                </a:lnTo>
                <a:lnTo>
                  <a:pt x="2299860" y="3607740"/>
                </a:lnTo>
                <a:lnTo>
                  <a:pt x="0" y="360774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7">
            <a:extLst>
              <a:ext uri="{FF2B5EF4-FFF2-40B4-BE49-F238E27FC236}">
                <a16:creationId xmlns:a16="http://schemas.microsoft.com/office/drawing/2014/main" id="{AF3CAE22-3698-69D8-8A57-F5E849483507}"/>
              </a:ext>
            </a:extLst>
          </p:cNvPr>
          <p:cNvSpPr/>
          <p:nvPr/>
        </p:nvSpPr>
        <p:spPr>
          <a:xfrm>
            <a:off x="1147500" y="9973800"/>
            <a:ext cx="17140680" cy="313200"/>
          </a:xfrm>
          <a:custGeom>
            <a:avLst/>
            <a:gdLst/>
            <a:ahLst/>
            <a:cxnLst/>
            <a:rect l="l" t="t" r="r" b="b"/>
            <a:pathLst>
              <a:path w="17140680" h="313200">
                <a:moveTo>
                  <a:pt x="0" y="0"/>
                </a:moveTo>
                <a:lnTo>
                  <a:pt x="17140680" y="0"/>
                </a:lnTo>
                <a:lnTo>
                  <a:pt x="17140680" y="313200"/>
                </a:lnTo>
                <a:lnTo>
                  <a:pt x="0" y="3132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1" name="Freeform 16">
            <a:extLst>
              <a:ext uri="{FF2B5EF4-FFF2-40B4-BE49-F238E27FC236}">
                <a16:creationId xmlns:a16="http://schemas.microsoft.com/office/drawing/2014/main" id="{80B9DA7E-66DA-6EA7-7AE8-B8BDAC980F2A}"/>
              </a:ext>
            </a:extLst>
          </p:cNvPr>
          <p:cNvSpPr/>
          <p:nvPr/>
        </p:nvSpPr>
        <p:spPr>
          <a:xfrm>
            <a:off x="0" y="9823680"/>
            <a:ext cx="928800" cy="463320"/>
          </a:xfrm>
          <a:custGeom>
            <a:avLst/>
            <a:gdLst/>
            <a:ahLst/>
            <a:cxnLst/>
            <a:rect l="l" t="t" r="r" b="b"/>
            <a:pathLst>
              <a:path w="928800" h="463320">
                <a:moveTo>
                  <a:pt x="0" y="0"/>
                </a:moveTo>
                <a:lnTo>
                  <a:pt x="928800" y="0"/>
                </a:lnTo>
                <a:lnTo>
                  <a:pt x="928800" y="463320"/>
                </a:lnTo>
                <a:lnTo>
                  <a:pt x="0" y="46332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2" name="Freeform 2">
            <a:extLst>
              <a:ext uri="{FF2B5EF4-FFF2-40B4-BE49-F238E27FC236}">
                <a16:creationId xmlns:a16="http://schemas.microsoft.com/office/drawing/2014/main" id="{B846937E-DB04-1A91-37A7-842279E799A1}"/>
              </a:ext>
            </a:extLst>
          </p:cNvPr>
          <p:cNvSpPr/>
          <p:nvPr/>
        </p:nvSpPr>
        <p:spPr>
          <a:xfrm>
            <a:off x="16166520" y="7791660"/>
            <a:ext cx="2114640" cy="2495340"/>
          </a:xfrm>
          <a:custGeom>
            <a:avLst/>
            <a:gdLst/>
            <a:ahLst/>
            <a:cxnLst/>
            <a:rect l="l" t="t" r="r" b="b"/>
            <a:pathLst>
              <a:path w="2114640" h="2495340">
                <a:moveTo>
                  <a:pt x="0" y="0"/>
                </a:moveTo>
                <a:lnTo>
                  <a:pt x="2114640" y="0"/>
                </a:lnTo>
                <a:lnTo>
                  <a:pt x="2114640" y="2495340"/>
                </a:lnTo>
                <a:lnTo>
                  <a:pt x="0" y="249534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3" name="Freeform 23">
            <a:extLst>
              <a:ext uri="{FF2B5EF4-FFF2-40B4-BE49-F238E27FC236}">
                <a16:creationId xmlns:a16="http://schemas.microsoft.com/office/drawing/2014/main" id="{D119C970-2FDE-479E-1CEF-B6273DC4903D}"/>
              </a:ext>
            </a:extLst>
          </p:cNvPr>
          <p:cNvSpPr/>
          <p:nvPr/>
        </p:nvSpPr>
        <p:spPr>
          <a:xfrm>
            <a:off x="0" y="-18360"/>
            <a:ext cx="3237300" cy="574560"/>
          </a:xfrm>
          <a:custGeom>
            <a:avLst/>
            <a:gdLst/>
            <a:ahLst/>
            <a:cxnLst/>
            <a:rect l="l" t="t" r="r" b="b"/>
            <a:pathLst>
              <a:path w="3237300" h="574560">
                <a:moveTo>
                  <a:pt x="0" y="0"/>
                </a:moveTo>
                <a:lnTo>
                  <a:pt x="3237300" y="0"/>
                </a:lnTo>
                <a:lnTo>
                  <a:pt x="3237300" y="574560"/>
                </a:lnTo>
                <a:lnTo>
                  <a:pt x="0" y="57456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4" name="Freeform 9">
            <a:extLst>
              <a:ext uri="{FF2B5EF4-FFF2-40B4-BE49-F238E27FC236}">
                <a16:creationId xmlns:a16="http://schemas.microsoft.com/office/drawing/2014/main" id="{13DF8A39-3DDA-62FF-BF39-20E91EDEEDA1}"/>
              </a:ext>
            </a:extLst>
          </p:cNvPr>
          <p:cNvSpPr/>
          <p:nvPr/>
        </p:nvSpPr>
        <p:spPr>
          <a:xfrm rot="10800000" flipH="1">
            <a:off x="17487044" y="556200"/>
            <a:ext cx="640216" cy="3237300"/>
          </a:xfrm>
          <a:custGeom>
            <a:avLst/>
            <a:gdLst/>
            <a:ahLst/>
            <a:cxnLst/>
            <a:rect l="l" t="t" r="r" b="b"/>
            <a:pathLst>
              <a:path w="574560" h="3237300">
                <a:moveTo>
                  <a:pt x="0" y="0"/>
                </a:moveTo>
                <a:lnTo>
                  <a:pt x="574560" y="0"/>
                </a:lnTo>
                <a:lnTo>
                  <a:pt x="574560" y="3237300"/>
                </a:lnTo>
                <a:lnTo>
                  <a:pt x="0" y="323730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2" name="Google Shape;1197;p70">
            <a:extLst>
              <a:ext uri="{FF2B5EF4-FFF2-40B4-BE49-F238E27FC236}">
                <a16:creationId xmlns:a16="http://schemas.microsoft.com/office/drawing/2014/main" id="{A57A37F2-7D3C-440D-2EB2-266FA991E082}"/>
              </a:ext>
            </a:extLst>
          </p:cNvPr>
          <p:cNvSpPr txBox="1"/>
          <p:nvPr/>
        </p:nvSpPr>
        <p:spPr>
          <a:xfrm>
            <a:off x="1433550" y="2376000"/>
            <a:ext cx="15421200" cy="1545000"/>
          </a:xfrm>
          <a:prstGeom prst="rect">
            <a:avLst/>
          </a:prstGeom>
          <a:noFill/>
          <a:ln>
            <a:noFill/>
          </a:ln>
        </p:spPr>
        <p:txBody>
          <a:bodyPr spcFirstLastPara="1" wrap="square" lIns="182850" tIns="182850" rIns="182850" bIns="182850" anchor="t" anchorCtr="0">
            <a:noAutofit/>
          </a:bodyPr>
          <a:lstStyle/>
          <a:p>
            <a:pPr algn="r" rtl="1"/>
            <a:r>
              <a:rPr lang="fa-IR" sz="2800" dirty="0">
                <a:cs typeface="B Nazanin" panose="00000700000000000000" pitchFamily="2" charset="-78"/>
              </a:rPr>
              <a:t>شما به راحتی می توانید اندازه این منابع را بدون از دست دادن کیفیت تغییر دهید. برای تغییر رنگ، کافی است منبع را از حالت گروه خارج کنید و روی شی ای که می خواهید تغییر دهید کلیک کنید. سپس روی سطل رنگ کلیک کرده و رنگ مورد نظر خود را انتخاب کنید. وقتی کارتان تمام شد، منبع را دوباره گروه بندی کنید.</a:t>
            </a:r>
          </a:p>
        </p:txBody>
      </p:sp>
      <p:grpSp>
        <p:nvGrpSpPr>
          <p:cNvPr id="5" name="Google Shape;1198;p70">
            <a:extLst>
              <a:ext uri="{FF2B5EF4-FFF2-40B4-BE49-F238E27FC236}">
                <a16:creationId xmlns:a16="http://schemas.microsoft.com/office/drawing/2014/main" id="{48C4AA89-93B4-D0F7-F939-B89A3F243146}"/>
              </a:ext>
            </a:extLst>
          </p:cNvPr>
          <p:cNvGrpSpPr/>
          <p:nvPr/>
        </p:nvGrpSpPr>
        <p:grpSpPr>
          <a:xfrm>
            <a:off x="10235280" y="6171473"/>
            <a:ext cx="948588" cy="1102582"/>
            <a:chOff x="4727025" y="1332775"/>
            <a:chExt cx="59900" cy="69625"/>
          </a:xfrm>
        </p:grpSpPr>
        <p:sp>
          <p:nvSpPr>
            <p:cNvPr id="6" name="Google Shape;1199;p70">
              <a:extLst>
                <a:ext uri="{FF2B5EF4-FFF2-40B4-BE49-F238E27FC236}">
                  <a16:creationId xmlns:a16="http://schemas.microsoft.com/office/drawing/2014/main" id="{E80B0E2E-2571-4A22-5439-A10E31F69FD3}"/>
                </a:ext>
              </a:extLst>
            </p:cNvPr>
            <p:cNvSpPr/>
            <p:nvPr/>
          </p:nvSpPr>
          <p:spPr>
            <a:xfrm>
              <a:off x="4727025" y="1332775"/>
              <a:ext cx="36450" cy="33200"/>
            </a:xfrm>
            <a:custGeom>
              <a:avLst/>
              <a:gdLst/>
              <a:ahLst/>
              <a:cxnLst/>
              <a:rect l="l" t="t" r="r" b="b"/>
              <a:pathLst>
                <a:path w="1458" h="1328" extrusionOk="0">
                  <a:moveTo>
                    <a:pt x="1047" y="1"/>
                  </a:moveTo>
                  <a:lnTo>
                    <a:pt x="1047" y="188"/>
                  </a:lnTo>
                  <a:cubicBezTo>
                    <a:pt x="484" y="289"/>
                    <a:pt x="51" y="758"/>
                    <a:pt x="1" y="1328"/>
                  </a:cubicBezTo>
                  <a:lnTo>
                    <a:pt x="477" y="1328"/>
                  </a:lnTo>
                  <a:cubicBezTo>
                    <a:pt x="527" y="1018"/>
                    <a:pt x="751" y="765"/>
                    <a:pt x="1047" y="679"/>
                  </a:cubicBezTo>
                  <a:lnTo>
                    <a:pt x="1047" y="845"/>
                  </a:lnTo>
                  <a:lnTo>
                    <a:pt x="1458" y="433"/>
                  </a:lnTo>
                  <a:lnTo>
                    <a:pt x="1047" y="1"/>
                  </a:lnTo>
                  <a:close/>
                </a:path>
              </a:pathLst>
            </a:custGeom>
            <a:noFill/>
            <a:ln w="9525" cap="flat" cmpd="sng">
              <a:solidFill>
                <a:srgbClr val="A5B7C6"/>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7" name="Google Shape;1200;p70">
              <a:extLst>
                <a:ext uri="{FF2B5EF4-FFF2-40B4-BE49-F238E27FC236}">
                  <a16:creationId xmlns:a16="http://schemas.microsoft.com/office/drawing/2014/main" id="{0F2378A0-A1AB-935A-2F6F-0A5946269D5C}"/>
                </a:ext>
              </a:extLst>
            </p:cNvPr>
            <p:cNvSpPr/>
            <p:nvPr/>
          </p:nvSpPr>
          <p:spPr>
            <a:xfrm>
              <a:off x="4750475" y="1369025"/>
              <a:ext cx="36450" cy="33375"/>
            </a:xfrm>
            <a:custGeom>
              <a:avLst/>
              <a:gdLst/>
              <a:ahLst/>
              <a:cxnLst/>
              <a:rect l="l" t="t" r="r" b="b"/>
              <a:pathLst>
                <a:path w="1458" h="1335" extrusionOk="0">
                  <a:moveTo>
                    <a:pt x="974" y="0"/>
                  </a:moveTo>
                  <a:cubicBezTo>
                    <a:pt x="931" y="311"/>
                    <a:pt x="707" y="570"/>
                    <a:pt x="404" y="657"/>
                  </a:cubicBezTo>
                  <a:lnTo>
                    <a:pt x="404" y="491"/>
                  </a:lnTo>
                  <a:lnTo>
                    <a:pt x="0" y="902"/>
                  </a:lnTo>
                  <a:lnTo>
                    <a:pt x="404" y="1335"/>
                  </a:lnTo>
                  <a:lnTo>
                    <a:pt x="404" y="1140"/>
                  </a:lnTo>
                  <a:cubicBezTo>
                    <a:pt x="967" y="1039"/>
                    <a:pt x="1400" y="577"/>
                    <a:pt x="1457" y="0"/>
                  </a:cubicBez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grpSp>
      <p:grpSp>
        <p:nvGrpSpPr>
          <p:cNvPr id="9" name="Google Shape;1201;p70">
            <a:extLst>
              <a:ext uri="{FF2B5EF4-FFF2-40B4-BE49-F238E27FC236}">
                <a16:creationId xmlns:a16="http://schemas.microsoft.com/office/drawing/2014/main" id="{0EB61F64-A12F-3F7C-6B7D-9F0E222B2A45}"/>
              </a:ext>
            </a:extLst>
          </p:cNvPr>
          <p:cNvGrpSpPr/>
          <p:nvPr/>
        </p:nvGrpSpPr>
        <p:grpSpPr>
          <a:xfrm>
            <a:off x="11462593" y="4628681"/>
            <a:ext cx="1111306" cy="1114062"/>
            <a:chOff x="4820425" y="1329900"/>
            <a:chExt cx="70175" cy="70350"/>
          </a:xfrm>
        </p:grpSpPr>
        <p:sp>
          <p:nvSpPr>
            <p:cNvPr id="15" name="Google Shape;1202;p70">
              <a:extLst>
                <a:ext uri="{FF2B5EF4-FFF2-40B4-BE49-F238E27FC236}">
                  <a16:creationId xmlns:a16="http://schemas.microsoft.com/office/drawing/2014/main" id="{919A9CE0-50D5-825E-9BFF-0BA0446214E0}"/>
                </a:ext>
              </a:extLst>
            </p:cNvPr>
            <p:cNvSpPr/>
            <p:nvPr/>
          </p:nvSpPr>
          <p:spPr>
            <a:xfrm>
              <a:off x="4862975" y="1335475"/>
              <a:ext cx="27625" cy="34650"/>
            </a:xfrm>
            <a:custGeom>
              <a:avLst/>
              <a:gdLst/>
              <a:ahLst/>
              <a:cxnLst/>
              <a:rect l="l" t="t" r="r" b="b"/>
              <a:pathLst>
                <a:path w="1105" h="1386" extrusionOk="0">
                  <a:moveTo>
                    <a:pt x="1" y="1"/>
                  </a:moveTo>
                  <a:lnTo>
                    <a:pt x="1" y="491"/>
                  </a:lnTo>
                  <a:cubicBezTo>
                    <a:pt x="217" y="585"/>
                    <a:pt x="376" y="765"/>
                    <a:pt x="441" y="989"/>
                  </a:cubicBezTo>
                  <a:lnTo>
                    <a:pt x="275" y="989"/>
                  </a:lnTo>
                  <a:lnTo>
                    <a:pt x="679" y="1386"/>
                  </a:lnTo>
                  <a:lnTo>
                    <a:pt x="1104" y="989"/>
                  </a:lnTo>
                  <a:lnTo>
                    <a:pt x="917" y="989"/>
                  </a:lnTo>
                  <a:cubicBezTo>
                    <a:pt x="830" y="513"/>
                    <a:pt x="470" y="123"/>
                    <a:pt x="1" y="1"/>
                  </a:cubicBezTo>
                  <a:close/>
                </a:path>
              </a:pathLst>
            </a:custGeom>
            <a:noFill/>
            <a:ln w="9525" cap="flat" cmpd="sng">
              <a:solidFill>
                <a:srgbClr val="5F7D95"/>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16" name="Google Shape;1203;p70">
              <a:extLst>
                <a:ext uri="{FF2B5EF4-FFF2-40B4-BE49-F238E27FC236}">
                  <a16:creationId xmlns:a16="http://schemas.microsoft.com/office/drawing/2014/main" id="{1A84220D-971D-AD6C-2E7C-AE486E5AF0B1}"/>
                </a:ext>
              </a:extLst>
            </p:cNvPr>
            <p:cNvSpPr/>
            <p:nvPr/>
          </p:nvSpPr>
          <p:spPr>
            <a:xfrm>
              <a:off x="4820425" y="1360000"/>
              <a:ext cx="27625" cy="34650"/>
            </a:xfrm>
            <a:custGeom>
              <a:avLst/>
              <a:gdLst/>
              <a:ahLst/>
              <a:cxnLst/>
              <a:rect l="l" t="t" r="r" b="b"/>
              <a:pathLst>
                <a:path w="1105" h="1386" extrusionOk="0">
                  <a:moveTo>
                    <a:pt x="426" y="1"/>
                  </a:moveTo>
                  <a:lnTo>
                    <a:pt x="1" y="397"/>
                  </a:lnTo>
                  <a:lnTo>
                    <a:pt x="188" y="397"/>
                  </a:lnTo>
                  <a:cubicBezTo>
                    <a:pt x="275" y="873"/>
                    <a:pt x="628" y="1263"/>
                    <a:pt x="1097" y="1386"/>
                  </a:cubicBezTo>
                  <a:lnTo>
                    <a:pt x="1104" y="895"/>
                  </a:lnTo>
                  <a:cubicBezTo>
                    <a:pt x="888" y="801"/>
                    <a:pt x="729" y="621"/>
                    <a:pt x="664" y="397"/>
                  </a:cubicBezTo>
                  <a:lnTo>
                    <a:pt x="830" y="397"/>
                  </a:lnTo>
                  <a:lnTo>
                    <a:pt x="426" y="1"/>
                  </a:lnTo>
                  <a:close/>
                </a:path>
              </a:pathLst>
            </a:custGeom>
            <a:noFill/>
            <a:ln w="9525" cap="flat" cmpd="sng">
              <a:solidFill>
                <a:srgbClr val="A5B7C6"/>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17" name="Google Shape;1204;p70">
              <a:extLst>
                <a:ext uri="{FF2B5EF4-FFF2-40B4-BE49-F238E27FC236}">
                  <a16:creationId xmlns:a16="http://schemas.microsoft.com/office/drawing/2014/main" id="{E17E1058-09EB-11CA-2595-C08315F4702C}"/>
                </a:ext>
              </a:extLst>
            </p:cNvPr>
            <p:cNvSpPr/>
            <p:nvPr/>
          </p:nvSpPr>
          <p:spPr>
            <a:xfrm>
              <a:off x="4850375" y="1372800"/>
              <a:ext cx="34625" cy="27450"/>
            </a:xfrm>
            <a:custGeom>
              <a:avLst/>
              <a:gdLst/>
              <a:ahLst/>
              <a:cxnLst/>
              <a:rect l="l" t="t" r="r" b="b"/>
              <a:pathLst>
                <a:path w="1385" h="1098" extrusionOk="0">
                  <a:moveTo>
                    <a:pt x="894" y="1"/>
                  </a:moveTo>
                  <a:cubicBezTo>
                    <a:pt x="801" y="210"/>
                    <a:pt x="620" y="369"/>
                    <a:pt x="397" y="434"/>
                  </a:cubicBezTo>
                  <a:lnTo>
                    <a:pt x="397" y="275"/>
                  </a:lnTo>
                  <a:lnTo>
                    <a:pt x="0" y="672"/>
                  </a:lnTo>
                  <a:lnTo>
                    <a:pt x="397" y="1097"/>
                  </a:lnTo>
                  <a:lnTo>
                    <a:pt x="397" y="910"/>
                  </a:lnTo>
                  <a:cubicBezTo>
                    <a:pt x="873" y="823"/>
                    <a:pt x="1262" y="470"/>
                    <a:pt x="1385" y="1"/>
                  </a:cubicBezTo>
                  <a:close/>
                </a:path>
              </a:pathLst>
            </a:custGeom>
            <a:noFill/>
            <a:ln w="9525" cap="flat" cmpd="sng">
              <a:solidFill>
                <a:srgbClr val="374957"/>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18" name="Google Shape;1205;p70">
              <a:extLst>
                <a:ext uri="{FF2B5EF4-FFF2-40B4-BE49-F238E27FC236}">
                  <a16:creationId xmlns:a16="http://schemas.microsoft.com/office/drawing/2014/main" id="{56B7B895-8CED-F997-7661-D307955CF857}"/>
                </a:ext>
              </a:extLst>
            </p:cNvPr>
            <p:cNvSpPr/>
            <p:nvPr/>
          </p:nvSpPr>
          <p:spPr>
            <a:xfrm>
              <a:off x="4825850" y="1329900"/>
              <a:ext cx="34625" cy="27975"/>
            </a:xfrm>
            <a:custGeom>
              <a:avLst/>
              <a:gdLst/>
              <a:ahLst/>
              <a:cxnLst/>
              <a:rect l="l" t="t" r="r" b="b"/>
              <a:pathLst>
                <a:path w="1385" h="1119" extrusionOk="0">
                  <a:moveTo>
                    <a:pt x="988" y="0"/>
                  </a:moveTo>
                  <a:lnTo>
                    <a:pt x="988" y="188"/>
                  </a:lnTo>
                  <a:cubicBezTo>
                    <a:pt x="505" y="274"/>
                    <a:pt x="123" y="635"/>
                    <a:pt x="0" y="1118"/>
                  </a:cubicBezTo>
                  <a:lnTo>
                    <a:pt x="491" y="1118"/>
                  </a:lnTo>
                  <a:cubicBezTo>
                    <a:pt x="584" y="895"/>
                    <a:pt x="765" y="729"/>
                    <a:pt x="995" y="664"/>
                  </a:cubicBezTo>
                  <a:lnTo>
                    <a:pt x="995" y="830"/>
                  </a:lnTo>
                  <a:lnTo>
                    <a:pt x="1385" y="426"/>
                  </a:lnTo>
                  <a:lnTo>
                    <a:pt x="988" y="0"/>
                  </a:ln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grpSp>
      <p:grpSp>
        <p:nvGrpSpPr>
          <p:cNvPr id="19" name="Google Shape;1206;p70">
            <a:extLst>
              <a:ext uri="{FF2B5EF4-FFF2-40B4-BE49-F238E27FC236}">
                <a16:creationId xmlns:a16="http://schemas.microsoft.com/office/drawing/2014/main" id="{4B406C37-8318-BF81-137F-961E1DB19800}"/>
              </a:ext>
            </a:extLst>
          </p:cNvPr>
          <p:cNvGrpSpPr/>
          <p:nvPr/>
        </p:nvGrpSpPr>
        <p:grpSpPr>
          <a:xfrm>
            <a:off x="12715328" y="4637691"/>
            <a:ext cx="1165148" cy="1067742"/>
            <a:chOff x="4903200" y="1331525"/>
            <a:chExt cx="73575" cy="67425"/>
          </a:xfrm>
        </p:grpSpPr>
        <p:sp>
          <p:nvSpPr>
            <p:cNvPr id="20" name="Google Shape;1207;p70">
              <a:extLst>
                <a:ext uri="{FF2B5EF4-FFF2-40B4-BE49-F238E27FC236}">
                  <a16:creationId xmlns:a16="http://schemas.microsoft.com/office/drawing/2014/main" id="{4C692EAA-3E2A-5BE5-64F6-24901D005304}"/>
                </a:ext>
              </a:extLst>
            </p:cNvPr>
            <p:cNvSpPr/>
            <p:nvPr/>
          </p:nvSpPr>
          <p:spPr>
            <a:xfrm>
              <a:off x="4903200" y="1331525"/>
              <a:ext cx="73575" cy="67425"/>
            </a:xfrm>
            <a:custGeom>
              <a:avLst/>
              <a:gdLst/>
              <a:ahLst/>
              <a:cxnLst/>
              <a:rect l="l" t="t" r="r" b="b"/>
              <a:pathLst>
                <a:path w="2943" h="2697" extrusionOk="0">
                  <a:moveTo>
                    <a:pt x="1652" y="0"/>
                  </a:moveTo>
                  <a:lnTo>
                    <a:pt x="1652" y="173"/>
                  </a:lnTo>
                  <a:cubicBezTo>
                    <a:pt x="534" y="195"/>
                    <a:pt x="0" y="1551"/>
                    <a:pt x="794" y="2330"/>
                  </a:cubicBezTo>
                  <a:cubicBezTo>
                    <a:pt x="1051" y="2583"/>
                    <a:pt x="1366" y="2696"/>
                    <a:pt x="1674" y="2696"/>
                  </a:cubicBezTo>
                  <a:cubicBezTo>
                    <a:pt x="2323" y="2696"/>
                    <a:pt x="2943" y="2194"/>
                    <a:pt x="2943" y="1435"/>
                  </a:cubicBezTo>
                  <a:lnTo>
                    <a:pt x="2503" y="1435"/>
                  </a:lnTo>
                  <a:cubicBezTo>
                    <a:pt x="2503" y="1928"/>
                    <a:pt x="2093" y="2259"/>
                    <a:pt x="1668" y="2259"/>
                  </a:cubicBezTo>
                  <a:cubicBezTo>
                    <a:pt x="1470" y="2259"/>
                    <a:pt x="1269" y="2187"/>
                    <a:pt x="1104" y="2027"/>
                  </a:cubicBezTo>
                  <a:cubicBezTo>
                    <a:pt x="577" y="1515"/>
                    <a:pt x="923" y="628"/>
                    <a:pt x="1652" y="613"/>
                  </a:cubicBezTo>
                  <a:lnTo>
                    <a:pt x="1652" y="765"/>
                  </a:lnTo>
                  <a:lnTo>
                    <a:pt x="2020" y="390"/>
                  </a:lnTo>
                  <a:lnTo>
                    <a:pt x="1652" y="0"/>
                  </a:lnTo>
                  <a:close/>
                </a:path>
              </a:pathLst>
            </a:custGeom>
            <a:noFill/>
            <a:ln w="9525" cap="flat" cmpd="sng">
              <a:solidFill>
                <a:srgbClr val="A5B7C6"/>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21" name="Google Shape;1208;p70">
              <a:extLst>
                <a:ext uri="{FF2B5EF4-FFF2-40B4-BE49-F238E27FC236}">
                  <a16:creationId xmlns:a16="http://schemas.microsoft.com/office/drawing/2014/main" id="{415969C1-0A99-3634-F839-1A3C1274FA0B}"/>
                </a:ext>
              </a:extLst>
            </p:cNvPr>
            <p:cNvSpPr/>
            <p:nvPr/>
          </p:nvSpPr>
          <p:spPr>
            <a:xfrm>
              <a:off x="4930250" y="1353150"/>
              <a:ext cx="29775" cy="32475"/>
            </a:xfrm>
            <a:custGeom>
              <a:avLst/>
              <a:gdLst/>
              <a:ahLst/>
              <a:cxnLst/>
              <a:rect l="l" t="t" r="r" b="b"/>
              <a:pathLst>
                <a:path w="1191" h="1299" extrusionOk="0">
                  <a:moveTo>
                    <a:pt x="592" y="1"/>
                  </a:moveTo>
                  <a:cubicBezTo>
                    <a:pt x="274" y="1"/>
                    <a:pt x="15" y="246"/>
                    <a:pt x="0" y="570"/>
                  </a:cubicBezTo>
                  <a:lnTo>
                    <a:pt x="447" y="570"/>
                  </a:lnTo>
                  <a:cubicBezTo>
                    <a:pt x="447" y="479"/>
                    <a:pt x="519" y="416"/>
                    <a:pt x="597" y="416"/>
                  </a:cubicBezTo>
                  <a:cubicBezTo>
                    <a:pt x="624" y="416"/>
                    <a:pt x="652" y="424"/>
                    <a:pt x="678" y="441"/>
                  </a:cubicBezTo>
                  <a:cubicBezTo>
                    <a:pt x="779" y="506"/>
                    <a:pt x="765" y="657"/>
                    <a:pt x="656" y="707"/>
                  </a:cubicBezTo>
                  <a:lnTo>
                    <a:pt x="656" y="534"/>
                  </a:lnTo>
                  <a:lnTo>
                    <a:pt x="289" y="902"/>
                  </a:lnTo>
                  <a:lnTo>
                    <a:pt x="656" y="1299"/>
                  </a:lnTo>
                  <a:lnTo>
                    <a:pt x="656" y="1155"/>
                  </a:lnTo>
                  <a:cubicBezTo>
                    <a:pt x="959" y="1126"/>
                    <a:pt x="1190" y="873"/>
                    <a:pt x="1190" y="570"/>
                  </a:cubicBezTo>
                  <a:cubicBezTo>
                    <a:pt x="1176" y="246"/>
                    <a:pt x="916" y="1"/>
                    <a:pt x="592" y="1"/>
                  </a:cubicBez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grpSp>
      <p:grpSp>
        <p:nvGrpSpPr>
          <p:cNvPr id="22" name="Google Shape;1209;p70">
            <a:extLst>
              <a:ext uri="{FF2B5EF4-FFF2-40B4-BE49-F238E27FC236}">
                <a16:creationId xmlns:a16="http://schemas.microsoft.com/office/drawing/2014/main" id="{D2843675-B196-6141-38A5-86F0EB6AFC8A}"/>
              </a:ext>
            </a:extLst>
          </p:cNvPr>
          <p:cNvGrpSpPr/>
          <p:nvPr/>
        </p:nvGrpSpPr>
        <p:grpSpPr>
          <a:xfrm>
            <a:off x="11434284" y="6157419"/>
            <a:ext cx="1167920" cy="1130690"/>
            <a:chOff x="4815575" y="1416800"/>
            <a:chExt cx="73750" cy="71400"/>
          </a:xfrm>
        </p:grpSpPr>
        <p:sp>
          <p:nvSpPr>
            <p:cNvPr id="23" name="Google Shape;1210;p70">
              <a:extLst>
                <a:ext uri="{FF2B5EF4-FFF2-40B4-BE49-F238E27FC236}">
                  <a16:creationId xmlns:a16="http://schemas.microsoft.com/office/drawing/2014/main" id="{8668BC8A-D650-A42A-23C9-5637B07DE549}"/>
                </a:ext>
              </a:extLst>
            </p:cNvPr>
            <p:cNvSpPr/>
            <p:nvPr/>
          </p:nvSpPr>
          <p:spPr>
            <a:xfrm>
              <a:off x="4815575" y="1416800"/>
              <a:ext cx="43100" cy="52150"/>
            </a:xfrm>
            <a:custGeom>
              <a:avLst/>
              <a:gdLst/>
              <a:ahLst/>
              <a:cxnLst/>
              <a:rect l="l" t="t" r="r" b="b"/>
              <a:pathLst>
                <a:path w="1724" h="2086" extrusionOk="0">
                  <a:moveTo>
                    <a:pt x="1327" y="1"/>
                  </a:moveTo>
                  <a:lnTo>
                    <a:pt x="1327" y="181"/>
                  </a:lnTo>
                  <a:cubicBezTo>
                    <a:pt x="469" y="361"/>
                    <a:pt x="0" y="1299"/>
                    <a:pt x="375" y="2085"/>
                  </a:cubicBezTo>
                  <a:lnTo>
                    <a:pt x="772" y="1818"/>
                  </a:lnTo>
                  <a:cubicBezTo>
                    <a:pt x="729" y="1717"/>
                    <a:pt x="707" y="1609"/>
                    <a:pt x="707" y="1501"/>
                  </a:cubicBezTo>
                  <a:cubicBezTo>
                    <a:pt x="714" y="1111"/>
                    <a:pt x="959" y="772"/>
                    <a:pt x="1327" y="657"/>
                  </a:cubicBezTo>
                  <a:lnTo>
                    <a:pt x="1327" y="823"/>
                  </a:lnTo>
                  <a:lnTo>
                    <a:pt x="1724" y="426"/>
                  </a:lnTo>
                  <a:lnTo>
                    <a:pt x="1327" y="1"/>
                  </a:lnTo>
                  <a:close/>
                </a:path>
              </a:pathLst>
            </a:custGeom>
            <a:noFill/>
            <a:ln w="9525" cap="flat" cmpd="sng">
              <a:solidFill>
                <a:srgbClr val="A5B7C6"/>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24" name="Google Shape;1211;p70">
              <a:extLst>
                <a:ext uri="{FF2B5EF4-FFF2-40B4-BE49-F238E27FC236}">
                  <a16:creationId xmlns:a16="http://schemas.microsoft.com/office/drawing/2014/main" id="{3C6E9EB0-06B7-134C-5D12-1A454B6F77AC}"/>
                </a:ext>
              </a:extLst>
            </p:cNvPr>
            <p:cNvSpPr/>
            <p:nvPr/>
          </p:nvSpPr>
          <p:spPr>
            <a:xfrm>
              <a:off x="4861725" y="1421125"/>
              <a:ext cx="27600" cy="51250"/>
            </a:xfrm>
            <a:custGeom>
              <a:avLst/>
              <a:gdLst/>
              <a:ahLst/>
              <a:cxnLst/>
              <a:rect l="l" t="t" r="r" b="b"/>
              <a:pathLst>
                <a:path w="1104" h="2050" extrusionOk="0">
                  <a:moveTo>
                    <a:pt x="0" y="1"/>
                  </a:moveTo>
                  <a:lnTo>
                    <a:pt x="0" y="477"/>
                  </a:lnTo>
                  <a:cubicBezTo>
                    <a:pt x="375" y="592"/>
                    <a:pt x="635" y="938"/>
                    <a:pt x="635" y="1328"/>
                  </a:cubicBezTo>
                  <a:cubicBezTo>
                    <a:pt x="635" y="1429"/>
                    <a:pt x="621" y="1530"/>
                    <a:pt x="585" y="1624"/>
                  </a:cubicBezTo>
                  <a:lnTo>
                    <a:pt x="404" y="1494"/>
                  </a:lnTo>
                  <a:lnTo>
                    <a:pt x="513" y="2049"/>
                  </a:lnTo>
                  <a:lnTo>
                    <a:pt x="1089" y="1963"/>
                  </a:lnTo>
                  <a:lnTo>
                    <a:pt x="981" y="1883"/>
                  </a:lnTo>
                  <a:cubicBezTo>
                    <a:pt x="1061" y="1710"/>
                    <a:pt x="1104" y="1523"/>
                    <a:pt x="1104" y="1328"/>
                  </a:cubicBezTo>
                  <a:cubicBezTo>
                    <a:pt x="1104" y="679"/>
                    <a:pt x="635" y="123"/>
                    <a:pt x="0" y="1"/>
                  </a:cubicBez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25" name="Google Shape;1212;p70">
              <a:extLst>
                <a:ext uri="{FF2B5EF4-FFF2-40B4-BE49-F238E27FC236}">
                  <a16:creationId xmlns:a16="http://schemas.microsoft.com/office/drawing/2014/main" id="{778F4BF2-3AE0-9D44-3E53-21266A2E2010}"/>
                </a:ext>
              </a:extLst>
            </p:cNvPr>
            <p:cNvSpPr/>
            <p:nvPr/>
          </p:nvSpPr>
          <p:spPr>
            <a:xfrm>
              <a:off x="4829450" y="1467825"/>
              <a:ext cx="49250" cy="20375"/>
            </a:xfrm>
            <a:custGeom>
              <a:avLst/>
              <a:gdLst/>
              <a:ahLst/>
              <a:cxnLst/>
              <a:rect l="l" t="t" r="r" b="b"/>
              <a:pathLst>
                <a:path w="1970" h="815" extrusionOk="0">
                  <a:moveTo>
                    <a:pt x="109" y="1"/>
                  </a:moveTo>
                  <a:lnTo>
                    <a:pt x="0" y="556"/>
                  </a:lnTo>
                  <a:lnTo>
                    <a:pt x="137" y="462"/>
                  </a:lnTo>
                  <a:cubicBezTo>
                    <a:pt x="394" y="698"/>
                    <a:pt x="720" y="815"/>
                    <a:pt x="1045" y="815"/>
                  </a:cubicBezTo>
                  <a:cubicBezTo>
                    <a:pt x="1378" y="815"/>
                    <a:pt x="1710" y="692"/>
                    <a:pt x="1969" y="448"/>
                  </a:cubicBezTo>
                  <a:lnTo>
                    <a:pt x="1969" y="441"/>
                  </a:lnTo>
                  <a:lnTo>
                    <a:pt x="1573" y="174"/>
                  </a:lnTo>
                  <a:cubicBezTo>
                    <a:pt x="1418" y="292"/>
                    <a:pt x="1232" y="352"/>
                    <a:pt x="1046" y="352"/>
                  </a:cubicBezTo>
                  <a:cubicBezTo>
                    <a:pt x="868" y="352"/>
                    <a:pt x="689" y="297"/>
                    <a:pt x="534" y="188"/>
                  </a:cubicBezTo>
                  <a:lnTo>
                    <a:pt x="678" y="95"/>
                  </a:lnTo>
                  <a:lnTo>
                    <a:pt x="109" y="1"/>
                  </a:lnTo>
                  <a:close/>
                </a:path>
              </a:pathLst>
            </a:custGeom>
            <a:noFill/>
            <a:ln w="9525" cap="flat" cmpd="sng">
              <a:solidFill>
                <a:srgbClr val="5F7D95"/>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grpSp>
      <p:grpSp>
        <p:nvGrpSpPr>
          <p:cNvPr id="26" name="Google Shape;1213;p70">
            <a:extLst>
              <a:ext uri="{FF2B5EF4-FFF2-40B4-BE49-F238E27FC236}">
                <a16:creationId xmlns:a16="http://schemas.microsoft.com/office/drawing/2014/main" id="{04ACB987-F308-1230-EC34-54356E8C4E74}"/>
              </a:ext>
            </a:extLst>
          </p:cNvPr>
          <p:cNvGrpSpPr/>
          <p:nvPr/>
        </p:nvGrpSpPr>
        <p:grpSpPr>
          <a:xfrm>
            <a:off x="12703848" y="6217792"/>
            <a:ext cx="1179796" cy="1009940"/>
            <a:chOff x="4902475" y="1418875"/>
            <a:chExt cx="74500" cy="63775"/>
          </a:xfrm>
        </p:grpSpPr>
        <p:sp>
          <p:nvSpPr>
            <p:cNvPr id="27" name="Google Shape;1214;p70">
              <a:extLst>
                <a:ext uri="{FF2B5EF4-FFF2-40B4-BE49-F238E27FC236}">
                  <a16:creationId xmlns:a16="http://schemas.microsoft.com/office/drawing/2014/main" id="{2646246C-72A2-36C9-D179-04DE87180A80}"/>
                </a:ext>
              </a:extLst>
            </p:cNvPr>
            <p:cNvSpPr/>
            <p:nvPr/>
          </p:nvSpPr>
          <p:spPr>
            <a:xfrm>
              <a:off x="4902475" y="1418875"/>
              <a:ext cx="74500" cy="63775"/>
            </a:xfrm>
            <a:custGeom>
              <a:avLst/>
              <a:gdLst/>
              <a:ahLst/>
              <a:cxnLst/>
              <a:rect l="l" t="t" r="r" b="b"/>
              <a:pathLst>
                <a:path w="2980" h="2551" extrusionOk="0">
                  <a:moveTo>
                    <a:pt x="1703" y="444"/>
                  </a:moveTo>
                  <a:cubicBezTo>
                    <a:pt x="2164" y="444"/>
                    <a:pt x="2539" y="819"/>
                    <a:pt x="2539" y="1281"/>
                  </a:cubicBezTo>
                  <a:cubicBezTo>
                    <a:pt x="2539" y="1784"/>
                    <a:pt x="2126" y="2118"/>
                    <a:pt x="1695" y="2118"/>
                  </a:cubicBezTo>
                  <a:cubicBezTo>
                    <a:pt x="1490" y="2118"/>
                    <a:pt x="1281" y="2042"/>
                    <a:pt x="1111" y="1872"/>
                  </a:cubicBezTo>
                  <a:cubicBezTo>
                    <a:pt x="585" y="1346"/>
                    <a:pt x="960" y="444"/>
                    <a:pt x="1703" y="444"/>
                  </a:cubicBezTo>
                  <a:close/>
                  <a:moveTo>
                    <a:pt x="1697" y="0"/>
                  </a:moveTo>
                  <a:cubicBezTo>
                    <a:pt x="1383" y="0"/>
                    <a:pt x="1063" y="118"/>
                    <a:pt x="801" y="379"/>
                  </a:cubicBezTo>
                  <a:cubicBezTo>
                    <a:pt x="0" y="1180"/>
                    <a:pt x="570" y="2550"/>
                    <a:pt x="1703" y="2550"/>
                  </a:cubicBezTo>
                  <a:cubicBezTo>
                    <a:pt x="2409" y="2550"/>
                    <a:pt x="2979" y="1980"/>
                    <a:pt x="2979" y="1281"/>
                  </a:cubicBezTo>
                  <a:cubicBezTo>
                    <a:pt x="2979" y="510"/>
                    <a:pt x="2353" y="0"/>
                    <a:pt x="1697" y="0"/>
                  </a:cubicBezTo>
                  <a:close/>
                </a:path>
              </a:pathLst>
            </a:custGeom>
            <a:noFill/>
            <a:ln w="9525" cap="flat" cmpd="sng">
              <a:solidFill>
                <a:srgbClr val="374957"/>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28" name="Google Shape;1215;p70">
              <a:extLst>
                <a:ext uri="{FF2B5EF4-FFF2-40B4-BE49-F238E27FC236}">
                  <a16:creationId xmlns:a16="http://schemas.microsoft.com/office/drawing/2014/main" id="{EEA4950C-DCFD-DB88-AA0A-678C5EBE687D}"/>
                </a:ext>
              </a:extLst>
            </p:cNvPr>
            <p:cNvSpPr/>
            <p:nvPr/>
          </p:nvSpPr>
          <p:spPr>
            <a:xfrm>
              <a:off x="4916350" y="1418975"/>
              <a:ext cx="59725" cy="63675"/>
            </a:xfrm>
            <a:custGeom>
              <a:avLst/>
              <a:gdLst/>
              <a:ahLst/>
              <a:cxnLst/>
              <a:rect l="l" t="t" r="r" b="b"/>
              <a:pathLst>
                <a:path w="2389" h="2547" extrusionOk="0">
                  <a:moveTo>
                    <a:pt x="1148" y="0"/>
                  </a:moveTo>
                  <a:cubicBezTo>
                    <a:pt x="765" y="0"/>
                    <a:pt x="397" y="173"/>
                    <a:pt x="159" y="476"/>
                  </a:cubicBezTo>
                  <a:lnTo>
                    <a:pt x="1" y="354"/>
                  </a:lnTo>
                  <a:lnTo>
                    <a:pt x="116" y="967"/>
                  </a:lnTo>
                  <a:lnTo>
                    <a:pt x="700" y="909"/>
                  </a:lnTo>
                  <a:lnTo>
                    <a:pt x="498" y="750"/>
                  </a:lnTo>
                  <a:cubicBezTo>
                    <a:pt x="669" y="541"/>
                    <a:pt x="910" y="441"/>
                    <a:pt x="1149" y="441"/>
                  </a:cubicBezTo>
                  <a:cubicBezTo>
                    <a:pt x="1454" y="441"/>
                    <a:pt x="1755" y="605"/>
                    <a:pt x="1905" y="916"/>
                  </a:cubicBezTo>
                  <a:cubicBezTo>
                    <a:pt x="2165" y="1472"/>
                    <a:pt x="1768" y="2106"/>
                    <a:pt x="1148" y="2106"/>
                  </a:cubicBezTo>
                  <a:lnTo>
                    <a:pt x="1148" y="2546"/>
                  </a:lnTo>
                  <a:cubicBezTo>
                    <a:pt x="1840" y="2532"/>
                    <a:pt x="2388" y="1962"/>
                    <a:pt x="2388" y="1277"/>
                  </a:cubicBezTo>
                  <a:cubicBezTo>
                    <a:pt x="2388" y="584"/>
                    <a:pt x="1840" y="22"/>
                    <a:pt x="1148" y="0"/>
                  </a:cubicBezTo>
                  <a:close/>
                </a:path>
              </a:pathLst>
            </a:custGeom>
            <a:noFill/>
            <a:ln w="9525" cap="flat" cmpd="sng">
              <a:solidFill>
                <a:srgbClr val="A5B7C6"/>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grpSp>
      <p:grpSp>
        <p:nvGrpSpPr>
          <p:cNvPr id="29" name="Google Shape;1216;p70">
            <a:extLst>
              <a:ext uri="{FF2B5EF4-FFF2-40B4-BE49-F238E27FC236}">
                <a16:creationId xmlns:a16="http://schemas.microsoft.com/office/drawing/2014/main" id="{CEDED811-4AB6-C525-D8A5-99A621E852BB}"/>
              </a:ext>
            </a:extLst>
          </p:cNvPr>
          <p:cNvGrpSpPr/>
          <p:nvPr/>
        </p:nvGrpSpPr>
        <p:grpSpPr>
          <a:xfrm>
            <a:off x="11454279" y="7652001"/>
            <a:ext cx="1127934" cy="1134254"/>
            <a:chOff x="4818100" y="1507675"/>
            <a:chExt cx="71225" cy="71625"/>
          </a:xfrm>
        </p:grpSpPr>
        <p:sp>
          <p:nvSpPr>
            <p:cNvPr id="30" name="Google Shape;1217;p70">
              <a:extLst>
                <a:ext uri="{FF2B5EF4-FFF2-40B4-BE49-F238E27FC236}">
                  <a16:creationId xmlns:a16="http://schemas.microsoft.com/office/drawing/2014/main" id="{64B462F5-D0A4-C90E-B45A-27C6DD4A5764}"/>
                </a:ext>
              </a:extLst>
            </p:cNvPr>
            <p:cNvSpPr/>
            <p:nvPr/>
          </p:nvSpPr>
          <p:spPr>
            <a:xfrm>
              <a:off x="4818100" y="1507675"/>
              <a:ext cx="46000" cy="56300"/>
            </a:xfrm>
            <a:custGeom>
              <a:avLst/>
              <a:gdLst/>
              <a:ahLst/>
              <a:cxnLst/>
              <a:rect l="l" t="t" r="r" b="b"/>
              <a:pathLst>
                <a:path w="1840" h="2252" extrusionOk="0">
                  <a:moveTo>
                    <a:pt x="1457" y="1"/>
                  </a:moveTo>
                  <a:lnTo>
                    <a:pt x="1457" y="159"/>
                  </a:lnTo>
                  <a:cubicBezTo>
                    <a:pt x="606" y="188"/>
                    <a:pt x="0" y="989"/>
                    <a:pt x="195" y="1818"/>
                  </a:cubicBezTo>
                  <a:cubicBezTo>
                    <a:pt x="188" y="1818"/>
                    <a:pt x="188" y="1825"/>
                    <a:pt x="188" y="1833"/>
                  </a:cubicBezTo>
                  <a:lnTo>
                    <a:pt x="195" y="1869"/>
                  </a:lnTo>
                  <a:cubicBezTo>
                    <a:pt x="195" y="1876"/>
                    <a:pt x="202" y="1883"/>
                    <a:pt x="202" y="1898"/>
                  </a:cubicBezTo>
                  <a:cubicBezTo>
                    <a:pt x="202" y="1905"/>
                    <a:pt x="209" y="1912"/>
                    <a:pt x="209" y="1919"/>
                  </a:cubicBezTo>
                  <a:cubicBezTo>
                    <a:pt x="209" y="1934"/>
                    <a:pt x="216" y="1948"/>
                    <a:pt x="224" y="1955"/>
                  </a:cubicBezTo>
                  <a:lnTo>
                    <a:pt x="231" y="1977"/>
                  </a:lnTo>
                  <a:cubicBezTo>
                    <a:pt x="245" y="2013"/>
                    <a:pt x="260" y="2056"/>
                    <a:pt x="274" y="2092"/>
                  </a:cubicBezTo>
                  <a:lnTo>
                    <a:pt x="281" y="2100"/>
                  </a:lnTo>
                  <a:cubicBezTo>
                    <a:pt x="289" y="2114"/>
                    <a:pt x="296" y="2128"/>
                    <a:pt x="303" y="2143"/>
                  </a:cubicBezTo>
                  <a:lnTo>
                    <a:pt x="317" y="2157"/>
                  </a:lnTo>
                  <a:cubicBezTo>
                    <a:pt x="317" y="2172"/>
                    <a:pt x="325" y="2186"/>
                    <a:pt x="332" y="2201"/>
                  </a:cubicBezTo>
                  <a:lnTo>
                    <a:pt x="346" y="2215"/>
                  </a:lnTo>
                  <a:cubicBezTo>
                    <a:pt x="353" y="2229"/>
                    <a:pt x="361" y="2237"/>
                    <a:pt x="368" y="2251"/>
                  </a:cubicBezTo>
                  <a:lnTo>
                    <a:pt x="743" y="1970"/>
                  </a:lnTo>
                  <a:lnTo>
                    <a:pt x="721" y="1934"/>
                  </a:lnTo>
                  <a:lnTo>
                    <a:pt x="700" y="1898"/>
                  </a:lnTo>
                  <a:lnTo>
                    <a:pt x="692" y="1883"/>
                  </a:lnTo>
                  <a:cubicBezTo>
                    <a:pt x="685" y="1862"/>
                    <a:pt x="678" y="1847"/>
                    <a:pt x="671" y="1825"/>
                  </a:cubicBezTo>
                  <a:cubicBezTo>
                    <a:pt x="671" y="1818"/>
                    <a:pt x="664" y="1811"/>
                    <a:pt x="664" y="1804"/>
                  </a:cubicBezTo>
                  <a:cubicBezTo>
                    <a:pt x="664" y="1797"/>
                    <a:pt x="656" y="1782"/>
                    <a:pt x="649" y="1775"/>
                  </a:cubicBezTo>
                  <a:lnTo>
                    <a:pt x="642" y="1732"/>
                  </a:lnTo>
                  <a:lnTo>
                    <a:pt x="635" y="1703"/>
                  </a:lnTo>
                  <a:lnTo>
                    <a:pt x="628" y="1667"/>
                  </a:lnTo>
                  <a:lnTo>
                    <a:pt x="628" y="1645"/>
                  </a:lnTo>
                  <a:cubicBezTo>
                    <a:pt x="628" y="1638"/>
                    <a:pt x="620" y="1609"/>
                    <a:pt x="620" y="1587"/>
                  </a:cubicBezTo>
                  <a:lnTo>
                    <a:pt x="620" y="1573"/>
                  </a:lnTo>
                  <a:lnTo>
                    <a:pt x="620" y="1508"/>
                  </a:lnTo>
                  <a:cubicBezTo>
                    <a:pt x="620" y="1039"/>
                    <a:pt x="988" y="650"/>
                    <a:pt x="1457" y="628"/>
                  </a:cubicBezTo>
                  <a:lnTo>
                    <a:pt x="1457" y="809"/>
                  </a:lnTo>
                  <a:lnTo>
                    <a:pt x="1839" y="419"/>
                  </a:lnTo>
                  <a:lnTo>
                    <a:pt x="1457" y="1"/>
                  </a:lnTo>
                  <a:close/>
                </a:path>
              </a:pathLst>
            </a:custGeom>
            <a:noFill/>
            <a:ln w="9525" cap="flat" cmpd="sng">
              <a:solidFill>
                <a:srgbClr val="A5B7C6"/>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31" name="Google Shape;1218;p70">
              <a:extLst>
                <a:ext uri="{FF2B5EF4-FFF2-40B4-BE49-F238E27FC236}">
                  <a16:creationId xmlns:a16="http://schemas.microsoft.com/office/drawing/2014/main" id="{7106F6AF-ACA9-97F5-7923-BF7469EB6DD1}"/>
                </a:ext>
              </a:extLst>
            </p:cNvPr>
            <p:cNvSpPr/>
            <p:nvPr/>
          </p:nvSpPr>
          <p:spPr>
            <a:xfrm>
              <a:off x="4869825" y="1519575"/>
              <a:ext cx="19500" cy="23825"/>
            </a:xfrm>
            <a:custGeom>
              <a:avLst/>
              <a:gdLst/>
              <a:ahLst/>
              <a:cxnLst/>
              <a:rect l="l" t="t" r="r" b="b"/>
              <a:pathLst>
                <a:path w="780" h="953" extrusionOk="0">
                  <a:moveTo>
                    <a:pt x="304" y="1"/>
                  </a:moveTo>
                  <a:lnTo>
                    <a:pt x="1" y="354"/>
                  </a:lnTo>
                  <a:cubicBezTo>
                    <a:pt x="181" y="506"/>
                    <a:pt x="289" y="722"/>
                    <a:pt x="311" y="953"/>
                  </a:cubicBezTo>
                  <a:lnTo>
                    <a:pt x="780" y="953"/>
                  </a:lnTo>
                  <a:cubicBezTo>
                    <a:pt x="751" y="585"/>
                    <a:pt x="585" y="239"/>
                    <a:pt x="304" y="1"/>
                  </a:cubicBezTo>
                  <a:close/>
                </a:path>
              </a:pathLst>
            </a:custGeom>
            <a:noFill/>
            <a:ln w="9525" cap="flat" cmpd="sng">
              <a:solidFill>
                <a:srgbClr val="A5B7C6"/>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32" name="Google Shape;1219;p70">
              <a:extLst>
                <a:ext uri="{FF2B5EF4-FFF2-40B4-BE49-F238E27FC236}">
                  <a16:creationId xmlns:a16="http://schemas.microsoft.com/office/drawing/2014/main" id="{E6104A27-7460-7094-84B4-D40D94E1E144}"/>
                </a:ext>
              </a:extLst>
            </p:cNvPr>
            <p:cNvSpPr/>
            <p:nvPr/>
          </p:nvSpPr>
          <p:spPr>
            <a:xfrm>
              <a:off x="4857575" y="1547700"/>
              <a:ext cx="31575" cy="31600"/>
            </a:xfrm>
            <a:custGeom>
              <a:avLst/>
              <a:gdLst/>
              <a:ahLst/>
              <a:cxnLst/>
              <a:rect l="l" t="t" r="r" b="b"/>
              <a:pathLst>
                <a:path w="1263" h="1264" extrusionOk="0">
                  <a:moveTo>
                    <a:pt x="801" y="1"/>
                  </a:moveTo>
                  <a:cubicBezTo>
                    <a:pt x="758" y="419"/>
                    <a:pt x="426" y="751"/>
                    <a:pt x="1" y="794"/>
                  </a:cubicBezTo>
                  <a:lnTo>
                    <a:pt x="1" y="1263"/>
                  </a:lnTo>
                  <a:cubicBezTo>
                    <a:pt x="679" y="1213"/>
                    <a:pt x="1219" y="679"/>
                    <a:pt x="1263" y="1"/>
                  </a:cubicBezTo>
                  <a:close/>
                </a:path>
              </a:pathLst>
            </a:custGeom>
            <a:noFill/>
            <a:ln w="9525" cap="flat" cmpd="sng">
              <a:solidFill>
                <a:srgbClr val="5F7D95"/>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33" name="Google Shape;1220;p70">
              <a:extLst>
                <a:ext uri="{FF2B5EF4-FFF2-40B4-BE49-F238E27FC236}">
                  <a16:creationId xmlns:a16="http://schemas.microsoft.com/office/drawing/2014/main" id="{BE767ED3-6A2D-B308-0B3E-28B64DA8107C}"/>
                </a:ext>
              </a:extLst>
            </p:cNvPr>
            <p:cNvSpPr/>
            <p:nvPr/>
          </p:nvSpPr>
          <p:spPr>
            <a:xfrm>
              <a:off x="4829800" y="1560150"/>
              <a:ext cx="23650" cy="18950"/>
            </a:xfrm>
            <a:custGeom>
              <a:avLst/>
              <a:gdLst/>
              <a:ahLst/>
              <a:cxnLst/>
              <a:rect l="l" t="t" r="r" b="b"/>
              <a:pathLst>
                <a:path w="946" h="758" extrusionOk="0">
                  <a:moveTo>
                    <a:pt x="376" y="1"/>
                  </a:moveTo>
                  <a:lnTo>
                    <a:pt x="1" y="282"/>
                  </a:lnTo>
                  <a:cubicBezTo>
                    <a:pt x="239" y="563"/>
                    <a:pt x="578" y="736"/>
                    <a:pt x="946" y="758"/>
                  </a:cubicBezTo>
                  <a:lnTo>
                    <a:pt x="946" y="289"/>
                  </a:lnTo>
                  <a:cubicBezTo>
                    <a:pt x="722" y="267"/>
                    <a:pt x="520" y="166"/>
                    <a:pt x="376" y="1"/>
                  </a:cubicBez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grpSp>
      <p:grpSp>
        <p:nvGrpSpPr>
          <p:cNvPr id="34" name="Google Shape;1221;p70">
            <a:extLst>
              <a:ext uri="{FF2B5EF4-FFF2-40B4-BE49-F238E27FC236}">
                <a16:creationId xmlns:a16="http://schemas.microsoft.com/office/drawing/2014/main" id="{448EF1B5-E591-F493-80B7-4A1449565B97}"/>
              </a:ext>
            </a:extLst>
          </p:cNvPr>
          <p:cNvGrpSpPr/>
          <p:nvPr/>
        </p:nvGrpSpPr>
        <p:grpSpPr>
          <a:xfrm>
            <a:off x="10081273" y="7658923"/>
            <a:ext cx="1256602" cy="1177010"/>
            <a:chOff x="4721450" y="1509475"/>
            <a:chExt cx="79350" cy="74325"/>
          </a:xfrm>
        </p:grpSpPr>
        <p:sp>
          <p:nvSpPr>
            <p:cNvPr id="35" name="Google Shape;1222;p70">
              <a:extLst>
                <a:ext uri="{FF2B5EF4-FFF2-40B4-BE49-F238E27FC236}">
                  <a16:creationId xmlns:a16="http://schemas.microsoft.com/office/drawing/2014/main" id="{7B21D70A-6429-73E7-BD79-918B98C6440F}"/>
                </a:ext>
              </a:extLst>
            </p:cNvPr>
            <p:cNvSpPr/>
            <p:nvPr/>
          </p:nvSpPr>
          <p:spPr>
            <a:xfrm>
              <a:off x="4729025" y="1509475"/>
              <a:ext cx="27050" cy="26725"/>
            </a:xfrm>
            <a:custGeom>
              <a:avLst/>
              <a:gdLst/>
              <a:ahLst/>
              <a:cxnLst/>
              <a:rect l="l" t="t" r="r" b="b"/>
              <a:pathLst>
                <a:path w="1082" h="1069" extrusionOk="0">
                  <a:moveTo>
                    <a:pt x="440" y="1"/>
                  </a:moveTo>
                  <a:lnTo>
                    <a:pt x="570" y="224"/>
                  </a:lnTo>
                  <a:cubicBezTo>
                    <a:pt x="296" y="405"/>
                    <a:pt x="94" y="672"/>
                    <a:pt x="0" y="989"/>
                  </a:cubicBezTo>
                  <a:lnTo>
                    <a:pt x="188" y="809"/>
                  </a:lnTo>
                  <a:lnTo>
                    <a:pt x="462" y="1068"/>
                  </a:lnTo>
                  <a:cubicBezTo>
                    <a:pt x="527" y="888"/>
                    <a:pt x="649" y="737"/>
                    <a:pt x="808" y="628"/>
                  </a:cubicBezTo>
                  <a:lnTo>
                    <a:pt x="923" y="823"/>
                  </a:lnTo>
                  <a:lnTo>
                    <a:pt x="1082" y="188"/>
                  </a:lnTo>
                  <a:lnTo>
                    <a:pt x="440" y="1"/>
                  </a:lnTo>
                  <a:close/>
                </a:path>
              </a:pathLst>
            </a:custGeom>
            <a:noFill/>
            <a:ln w="9525" cap="flat" cmpd="sng">
              <a:solidFill>
                <a:srgbClr val="374957"/>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36" name="Google Shape;1223;p70">
              <a:extLst>
                <a:ext uri="{FF2B5EF4-FFF2-40B4-BE49-F238E27FC236}">
                  <a16:creationId xmlns:a16="http://schemas.microsoft.com/office/drawing/2014/main" id="{18FD86AA-6826-B867-9857-C97429C8C520}"/>
                </a:ext>
              </a:extLst>
            </p:cNvPr>
            <p:cNvSpPr/>
            <p:nvPr/>
          </p:nvSpPr>
          <p:spPr>
            <a:xfrm>
              <a:off x="4721450" y="1533275"/>
              <a:ext cx="32300" cy="42600"/>
            </a:xfrm>
            <a:custGeom>
              <a:avLst/>
              <a:gdLst/>
              <a:ahLst/>
              <a:cxnLst/>
              <a:rect l="l" t="t" r="r" b="b"/>
              <a:pathLst>
                <a:path w="1292" h="1704" extrusionOk="0">
                  <a:moveTo>
                    <a:pt x="491" y="1"/>
                  </a:moveTo>
                  <a:lnTo>
                    <a:pt x="0" y="455"/>
                  </a:lnTo>
                  <a:lnTo>
                    <a:pt x="238" y="455"/>
                  </a:lnTo>
                  <a:cubicBezTo>
                    <a:pt x="253" y="1025"/>
                    <a:pt x="635" y="1530"/>
                    <a:pt x="1183" y="1703"/>
                  </a:cubicBezTo>
                  <a:lnTo>
                    <a:pt x="1024" y="1530"/>
                  </a:lnTo>
                  <a:lnTo>
                    <a:pt x="1291" y="1256"/>
                  </a:lnTo>
                  <a:cubicBezTo>
                    <a:pt x="952" y="1133"/>
                    <a:pt x="721" y="816"/>
                    <a:pt x="707" y="455"/>
                  </a:cubicBezTo>
                  <a:lnTo>
                    <a:pt x="945" y="455"/>
                  </a:lnTo>
                  <a:lnTo>
                    <a:pt x="491" y="1"/>
                  </a:lnTo>
                  <a:close/>
                </a:path>
              </a:pathLst>
            </a:custGeom>
            <a:noFill/>
            <a:ln w="9525" cap="flat" cmpd="sng">
              <a:solidFill>
                <a:srgbClr val="5F7D95"/>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37" name="Google Shape;1224;p70">
              <a:extLst>
                <a:ext uri="{FF2B5EF4-FFF2-40B4-BE49-F238E27FC236}">
                  <a16:creationId xmlns:a16="http://schemas.microsoft.com/office/drawing/2014/main" id="{5D1566A1-3866-1C51-8069-51C594582CB1}"/>
                </a:ext>
              </a:extLst>
            </p:cNvPr>
            <p:cNvSpPr/>
            <p:nvPr/>
          </p:nvSpPr>
          <p:spPr>
            <a:xfrm>
              <a:off x="4750650" y="1551675"/>
              <a:ext cx="42950" cy="32125"/>
            </a:xfrm>
            <a:custGeom>
              <a:avLst/>
              <a:gdLst/>
              <a:ahLst/>
              <a:cxnLst/>
              <a:rect l="l" t="t" r="r" b="b"/>
              <a:pathLst>
                <a:path w="1718" h="1285" extrusionOk="0">
                  <a:moveTo>
                    <a:pt x="1256" y="1"/>
                  </a:moveTo>
                  <a:cubicBezTo>
                    <a:pt x="1126" y="332"/>
                    <a:pt x="808" y="556"/>
                    <a:pt x="448" y="570"/>
                  </a:cubicBezTo>
                  <a:lnTo>
                    <a:pt x="448" y="340"/>
                  </a:lnTo>
                  <a:lnTo>
                    <a:pt x="1" y="794"/>
                  </a:lnTo>
                  <a:lnTo>
                    <a:pt x="448" y="1284"/>
                  </a:lnTo>
                  <a:lnTo>
                    <a:pt x="448" y="1032"/>
                  </a:lnTo>
                  <a:cubicBezTo>
                    <a:pt x="1039" y="1025"/>
                    <a:pt x="1551" y="635"/>
                    <a:pt x="1717" y="73"/>
                  </a:cubicBezTo>
                  <a:lnTo>
                    <a:pt x="1717" y="73"/>
                  </a:lnTo>
                  <a:lnTo>
                    <a:pt x="1515" y="260"/>
                  </a:lnTo>
                  <a:lnTo>
                    <a:pt x="1256" y="1"/>
                  </a:ln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38" name="Google Shape;1225;p70">
              <a:extLst>
                <a:ext uri="{FF2B5EF4-FFF2-40B4-BE49-F238E27FC236}">
                  <a16:creationId xmlns:a16="http://schemas.microsoft.com/office/drawing/2014/main" id="{6FD7E79B-2FDE-5D69-FEC5-0A4B12F9B017}"/>
                </a:ext>
              </a:extLst>
            </p:cNvPr>
            <p:cNvSpPr/>
            <p:nvPr/>
          </p:nvSpPr>
          <p:spPr>
            <a:xfrm>
              <a:off x="4761300" y="1510025"/>
              <a:ext cx="39500" cy="44375"/>
            </a:xfrm>
            <a:custGeom>
              <a:avLst/>
              <a:gdLst/>
              <a:ahLst/>
              <a:cxnLst/>
              <a:rect l="l" t="t" r="r" b="b"/>
              <a:pathLst>
                <a:path w="1580" h="1775" extrusionOk="0">
                  <a:moveTo>
                    <a:pt x="13" y="0"/>
                  </a:moveTo>
                  <a:cubicBezTo>
                    <a:pt x="9" y="0"/>
                    <a:pt x="5" y="0"/>
                    <a:pt x="0" y="0"/>
                  </a:cubicBezTo>
                  <a:lnTo>
                    <a:pt x="0" y="462"/>
                  </a:lnTo>
                  <a:cubicBezTo>
                    <a:pt x="476" y="462"/>
                    <a:pt x="873" y="844"/>
                    <a:pt x="880" y="1328"/>
                  </a:cubicBezTo>
                  <a:lnTo>
                    <a:pt x="635" y="1328"/>
                  </a:lnTo>
                  <a:lnTo>
                    <a:pt x="1089" y="1775"/>
                  </a:lnTo>
                  <a:lnTo>
                    <a:pt x="1580" y="1328"/>
                  </a:lnTo>
                  <a:lnTo>
                    <a:pt x="1349" y="1328"/>
                  </a:lnTo>
                  <a:cubicBezTo>
                    <a:pt x="1335" y="589"/>
                    <a:pt x="743" y="0"/>
                    <a:pt x="13" y="0"/>
                  </a:cubicBezTo>
                  <a:close/>
                </a:path>
              </a:pathLst>
            </a:custGeom>
            <a:noFill/>
            <a:ln w="9525" cap="flat" cmpd="sng">
              <a:solidFill>
                <a:srgbClr val="A5B7C6"/>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grpSp>
      <p:grpSp>
        <p:nvGrpSpPr>
          <p:cNvPr id="39" name="Google Shape;1226;p70">
            <a:extLst>
              <a:ext uri="{FF2B5EF4-FFF2-40B4-BE49-F238E27FC236}">
                <a16:creationId xmlns:a16="http://schemas.microsoft.com/office/drawing/2014/main" id="{462BC94B-DC24-4E9A-060C-55F5EC3FE4A3}"/>
              </a:ext>
            </a:extLst>
          </p:cNvPr>
          <p:cNvGrpSpPr/>
          <p:nvPr/>
        </p:nvGrpSpPr>
        <p:grpSpPr>
          <a:xfrm>
            <a:off x="12772340" y="7628054"/>
            <a:ext cx="1114076" cy="1125544"/>
            <a:chOff x="4906800" y="1507500"/>
            <a:chExt cx="70350" cy="71075"/>
          </a:xfrm>
        </p:grpSpPr>
        <p:sp>
          <p:nvSpPr>
            <p:cNvPr id="40" name="Google Shape;1227;p70">
              <a:extLst>
                <a:ext uri="{FF2B5EF4-FFF2-40B4-BE49-F238E27FC236}">
                  <a16:creationId xmlns:a16="http://schemas.microsoft.com/office/drawing/2014/main" id="{60F4982A-E875-4950-4A0C-AFB96452E9C8}"/>
                </a:ext>
              </a:extLst>
            </p:cNvPr>
            <p:cNvSpPr/>
            <p:nvPr/>
          </p:nvSpPr>
          <p:spPr>
            <a:xfrm>
              <a:off x="4916000" y="1507500"/>
              <a:ext cx="30850" cy="24000"/>
            </a:xfrm>
            <a:custGeom>
              <a:avLst/>
              <a:gdLst/>
              <a:ahLst/>
              <a:cxnLst/>
              <a:rect l="l" t="t" r="r" b="b"/>
              <a:pathLst>
                <a:path w="1234" h="960" extrusionOk="0">
                  <a:moveTo>
                    <a:pt x="837" y="1"/>
                  </a:moveTo>
                  <a:lnTo>
                    <a:pt x="837" y="202"/>
                  </a:lnTo>
                  <a:cubicBezTo>
                    <a:pt x="484" y="282"/>
                    <a:pt x="181" y="498"/>
                    <a:pt x="0" y="808"/>
                  </a:cubicBezTo>
                  <a:lnTo>
                    <a:pt x="455" y="960"/>
                  </a:lnTo>
                  <a:cubicBezTo>
                    <a:pt x="556" y="837"/>
                    <a:pt x="686" y="736"/>
                    <a:pt x="837" y="686"/>
                  </a:cubicBezTo>
                  <a:lnTo>
                    <a:pt x="837" y="823"/>
                  </a:lnTo>
                  <a:lnTo>
                    <a:pt x="1234" y="426"/>
                  </a:lnTo>
                  <a:lnTo>
                    <a:pt x="837" y="1"/>
                  </a:lnTo>
                  <a:close/>
                </a:path>
              </a:pathLst>
            </a:custGeom>
            <a:noFill/>
            <a:ln w="9525" cap="flat" cmpd="sng">
              <a:solidFill>
                <a:srgbClr val="BAC8D3"/>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41" name="Google Shape;1228;p70">
              <a:extLst>
                <a:ext uri="{FF2B5EF4-FFF2-40B4-BE49-F238E27FC236}">
                  <a16:creationId xmlns:a16="http://schemas.microsoft.com/office/drawing/2014/main" id="{ABE009FD-15FE-08FD-8363-28BAADB90746}"/>
                </a:ext>
              </a:extLst>
            </p:cNvPr>
            <p:cNvSpPr/>
            <p:nvPr/>
          </p:nvSpPr>
          <p:spPr>
            <a:xfrm>
              <a:off x="4906800" y="1533825"/>
              <a:ext cx="19675" cy="32475"/>
            </a:xfrm>
            <a:custGeom>
              <a:avLst/>
              <a:gdLst/>
              <a:ahLst/>
              <a:cxnLst/>
              <a:rect l="l" t="t" r="r" b="b"/>
              <a:pathLst>
                <a:path w="787" h="1299" extrusionOk="0">
                  <a:moveTo>
                    <a:pt x="527" y="1"/>
                  </a:moveTo>
                  <a:lnTo>
                    <a:pt x="1" y="246"/>
                  </a:lnTo>
                  <a:lnTo>
                    <a:pt x="181" y="303"/>
                  </a:lnTo>
                  <a:cubicBezTo>
                    <a:pt x="181" y="347"/>
                    <a:pt x="174" y="390"/>
                    <a:pt x="174" y="433"/>
                  </a:cubicBezTo>
                  <a:cubicBezTo>
                    <a:pt x="174" y="751"/>
                    <a:pt x="289" y="1061"/>
                    <a:pt x="498" y="1299"/>
                  </a:cubicBezTo>
                  <a:lnTo>
                    <a:pt x="787" y="909"/>
                  </a:lnTo>
                  <a:cubicBezTo>
                    <a:pt x="693" y="772"/>
                    <a:pt x="650" y="614"/>
                    <a:pt x="642" y="455"/>
                  </a:cubicBezTo>
                  <a:lnTo>
                    <a:pt x="642" y="455"/>
                  </a:lnTo>
                  <a:lnTo>
                    <a:pt x="787" y="498"/>
                  </a:lnTo>
                  <a:lnTo>
                    <a:pt x="527" y="1"/>
                  </a:lnTo>
                  <a:close/>
                </a:path>
              </a:pathLst>
            </a:custGeom>
            <a:noFill/>
            <a:ln w="9525" cap="flat" cmpd="sng">
              <a:solidFill>
                <a:srgbClr val="A5B7C6"/>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42" name="Google Shape;1229;p70">
              <a:extLst>
                <a:ext uri="{FF2B5EF4-FFF2-40B4-BE49-F238E27FC236}">
                  <a16:creationId xmlns:a16="http://schemas.microsoft.com/office/drawing/2014/main" id="{19BD7B19-7C9C-E727-26B3-8C25E864D36C}"/>
                </a:ext>
              </a:extLst>
            </p:cNvPr>
            <p:cNvSpPr/>
            <p:nvPr/>
          </p:nvSpPr>
          <p:spPr>
            <a:xfrm>
              <a:off x="4926625" y="1561950"/>
              <a:ext cx="30675" cy="16625"/>
            </a:xfrm>
            <a:custGeom>
              <a:avLst/>
              <a:gdLst/>
              <a:ahLst/>
              <a:cxnLst/>
              <a:rect l="l" t="t" r="r" b="b"/>
              <a:pathLst>
                <a:path w="1227" h="665" extrusionOk="0">
                  <a:moveTo>
                    <a:pt x="556" y="1"/>
                  </a:moveTo>
                  <a:lnTo>
                    <a:pt x="1" y="87"/>
                  </a:lnTo>
                  <a:lnTo>
                    <a:pt x="66" y="664"/>
                  </a:lnTo>
                  <a:lnTo>
                    <a:pt x="181" y="513"/>
                  </a:lnTo>
                  <a:cubicBezTo>
                    <a:pt x="347" y="585"/>
                    <a:pt x="526" y="621"/>
                    <a:pt x="704" y="621"/>
                  </a:cubicBezTo>
                  <a:cubicBezTo>
                    <a:pt x="883" y="621"/>
                    <a:pt x="1061" y="585"/>
                    <a:pt x="1227" y="513"/>
                  </a:cubicBezTo>
                  <a:lnTo>
                    <a:pt x="946" y="123"/>
                  </a:lnTo>
                  <a:cubicBezTo>
                    <a:pt x="866" y="149"/>
                    <a:pt x="785" y="161"/>
                    <a:pt x="704" y="161"/>
                  </a:cubicBezTo>
                  <a:cubicBezTo>
                    <a:pt x="623" y="161"/>
                    <a:pt x="542" y="149"/>
                    <a:pt x="462" y="123"/>
                  </a:cubicBezTo>
                  <a:lnTo>
                    <a:pt x="556" y="1"/>
                  </a:ln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43" name="Google Shape;1230;p70">
              <a:extLst>
                <a:ext uri="{FF2B5EF4-FFF2-40B4-BE49-F238E27FC236}">
                  <a16:creationId xmlns:a16="http://schemas.microsoft.com/office/drawing/2014/main" id="{D47CF398-6AC8-0B8E-EC7B-82FAD62FA1EB}"/>
                </a:ext>
              </a:extLst>
            </p:cNvPr>
            <p:cNvSpPr/>
            <p:nvPr/>
          </p:nvSpPr>
          <p:spPr>
            <a:xfrm>
              <a:off x="4957475" y="1541400"/>
              <a:ext cx="19675" cy="27800"/>
            </a:xfrm>
            <a:custGeom>
              <a:avLst/>
              <a:gdLst/>
              <a:ahLst/>
              <a:cxnLst/>
              <a:rect l="l" t="t" r="r" b="b"/>
              <a:pathLst>
                <a:path w="787" h="1112" extrusionOk="0">
                  <a:moveTo>
                    <a:pt x="779" y="0"/>
                  </a:moveTo>
                  <a:lnTo>
                    <a:pt x="318" y="145"/>
                  </a:lnTo>
                  <a:cubicBezTo>
                    <a:pt x="318" y="303"/>
                    <a:pt x="274" y="455"/>
                    <a:pt x="188" y="592"/>
                  </a:cubicBezTo>
                  <a:lnTo>
                    <a:pt x="80" y="448"/>
                  </a:lnTo>
                  <a:lnTo>
                    <a:pt x="0" y="1003"/>
                  </a:lnTo>
                  <a:lnTo>
                    <a:pt x="570" y="1111"/>
                  </a:lnTo>
                  <a:lnTo>
                    <a:pt x="469" y="981"/>
                  </a:lnTo>
                  <a:cubicBezTo>
                    <a:pt x="671" y="743"/>
                    <a:pt x="786" y="440"/>
                    <a:pt x="786" y="130"/>
                  </a:cubicBezTo>
                  <a:cubicBezTo>
                    <a:pt x="786" y="87"/>
                    <a:pt x="786" y="44"/>
                    <a:pt x="779" y="0"/>
                  </a:cubicBezTo>
                  <a:close/>
                </a:path>
              </a:pathLst>
            </a:custGeom>
            <a:noFill/>
            <a:ln w="9525" cap="flat" cmpd="sng">
              <a:solidFill>
                <a:srgbClr val="5F7D95"/>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44" name="Google Shape;1231;p70">
              <a:extLst>
                <a:ext uri="{FF2B5EF4-FFF2-40B4-BE49-F238E27FC236}">
                  <a16:creationId xmlns:a16="http://schemas.microsoft.com/office/drawing/2014/main" id="{D429126A-E537-E7AC-8D63-2F9A1F6C22FF}"/>
                </a:ext>
              </a:extLst>
            </p:cNvPr>
            <p:cNvSpPr/>
            <p:nvPr/>
          </p:nvSpPr>
          <p:spPr>
            <a:xfrm>
              <a:off x="4951325" y="1512550"/>
              <a:ext cx="24925" cy="26350"/>
            </a:xfrm>
            <a:custGeom>
              <a:avLst/>
              <a:gdLst/>
              <a:ahLst/>
              <a:cxnLst/>
              <a:rect l="l" t="t" r="r" b="b"/>
              <a:pathLst>
                <a:path w="997" h="1054" extrusionOk="0">
                  <a:moveTo>
                    <a:pt x="1" y="0"/>
                  </a:moveTo>
                  <a:lnTo>
                    <a:pt x="1" y="476"/>
                  </a:lnTo>
                  <a:cubicBezTo>
                    <a:pt x="145" y="534"/>
                    <a:pt x="282" y="628"/>
                    <a:pt x="376" y="751"/>
                  </a:cubicBezTo>
                  <a:lnTo>
                    <a:pt x="210" y="801"/>
                  </a:lnTo>
                  <a:lnTo>
                    <a:pt x="715" y="1053"/>
                  </a:lnTo>
                  <a:lnTo>
                    <a:pt x="996" y="549"/>
                  </a:lnTo>
                  <a:lnTo>
                    <a:pt x="996" y="549"/>
                  </a:lnTo>
                  <a:lnTo>
                    <a:pt x="838" y="599"/>
                  </a:lnTo>
                  <a:cubicBezTo>
                    <a:pt x="650" y="296"/>
                    <a:pt x="347" y="73"/>
                    <a:pt x="1" y="0"/>
                  </a:cubicBezTo>
                  <a:close/>
                </a:path>
              </a:pathLst>
            </a:custGeom>
            <a:noFill/>
            <a:ln w="9525" cap="flat" cmpd="sng">
              <a:solidFill>
                <a:srgbClr val="374957"/>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grpSp>
      <p:grpSp>
        <p:nvGrpSpPr>
          <p:cNvPr id="45" name="Google Shape;1232;p70">
            <a:extLst>
              <a:ext uri="{FF2B5EF4-FFF2-40B4-BE49-F238E27FC236}">
                <a16:creationId xmlns:a16="http://schemas.microsoft.com/office/drawing/2014/main" id="{5160B514-52F5-79EC-87ED-C190831BF53E}"/>
              </a:ext>
            </a:extLst>
          </p:cNvPr>
          <p:cNvGrpSpPr/>
          <p:nvPr/>
        </p:nvGrpSpPr>
        <p:grpSpPr>
          <a:xfrm>
            <a:off x="8847556" y="4681926"/>
            <a:ext cx="1035868" cy="1035868"/>
            <a:chOff x="3736598" y="2170606"/>
            <a:chExt cx="404889" cy="404889"/>
          </a:xfrm>
        </p:grpSpPr>
        <p:sp>
          <p:nvSpPr>
            <p:cNvPr id="46" name="Google Shape;1233;p70">
              <a:extLst>
                <a:ext uri="{FF2B5EF4-FFF2-40B4-BE49-F238E27FC236}">
                  <a16:creationId xmlns:a16="http://schemas.microsoft.com/office/drawing/2014/main" id="{5FA75271-70ED-4E5E-5013-8F6C586D54E0}"/>
                </a:ext>
              </a:extLst>
            </p:cNvPr>
            <p:cNvSpPr/>
            <p:nvPr/>
          </p:nvSpPr>
          <p:spPr>
            <a:xfrm>
              <a:off x="3950281" y="2170846"/>
              <a:ext cx="191206" cy="231947"/>
            </a:xfrm>
            <a:custGeom>
              <a:avLst/>
              <a:gdLst/>
              <a:ahLst/>
              <a:cxnLst/>
              <a:rect l="l" t="t" r="r" b="b"/>
              <a:pathLst>
                <a:path w="8781" h="10652" extrusionOk="0">
                  <a:moveTo>
                    <a:pt x="23" y="1"/>
                  </a:moveTo>
                  <a:lnTo>
                    <a:pt x="1435" y="2583"/>
                  </a:lnTo>
                  <a:lnTo>
                    <a:pt x="0" y="5246"/>
                  </a:lnTo>
                  <a:cubicBezTo>
                    <a:pt x="1997" y="5498"/>
                    <a:pt x="3512" y="7186"/>
                    <a:pt x="3547" y="9217"/>
                  </a:cubicBezTo>
                  <a:lnTo>
                    <a:pt x="6187" y="10652"/>
                  </a:lnTo>
                  <a:lnTo>
                    <a:pt x="8780" y="9217"/>
                  </a:lnTo>
                  <a:cubicBezTo>
                    <a:pt x="8746" y="4305"/>
                    <a:pt x="4913" y="276"/>
                    <a:pt x="23" y="1"/>
                  </a:cubicBezTo>
                  <a:close/>
                </a:path>
              </a:pathLst>
            </a:custGeom>
            <a:noFill/>
            <a:ln w="9525" cap="flat" cmpd="sng">
              <a:solidFill>
                <a:srgbClr val="F8FAFB"/>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47" name="Google Shape;1234;p70">
              <a:extLst>
                <a:ext uri="{FF2B5EF4-FFF2-40B4-BE49-F238E27FC236}">
                  <a16:creationId xmlns:a16="http://schemas.microsoft.com/office/drawing/2014/main" id="{D8D1D525-2929-2185-63D8-2BFA7928966B}"/>
                </a:ext>
              </a:extLst>
            </p:cNvPr>
            <p:cNvSpPr/>
            <p:nvPr/>
          </p:nvSpPr>
          <p:spPr>
            <a:xfrm>
              <a:off x="3737099" y="2170606"/>
              <a:ext cx="231947" cy="191446"/>
            </a:xfrm>
            <a:custGeom>
              <a:avLst/>
              <a:gdLst/>
              <a:ahLst/>
              <a:cxnLst/>
              <a:rect l="l" t="t" r="r" b="b"/>
              <a:pathLst>
                <a:path w="10652" h="8792" extrusionOk="0">
                  <a:moveTo>
                    <a:pt x="9216" y="0"/>
                  </a:moveTo>
                  <a:cubicBezTo>
                    <a:pt x="4304" y="35"/>
                    <a:pt x="276" y="3868"/>
                    <a:pt x="0" y="8769"/>
                  </a:cubicBezTo>
                  <a:lnTo>
                    <a:pt x="2583" y="7346"/>
                  </a:lnTo>
                  <a:lnTo>
                    <a:pt x="5245" y="8792"/>
                  </a:lnTo>
                  <a:cubicBezTo>
                    <a:pt x="5498" y="6783"/>
                    <a:pt x="7185" y="5268"/>
                    <a:pt x="9216" y="5234"/>
                  </a:cubicBezTo>
                  <a:lnTo>
                    <a:pt x="10651" y="2594"/>
                  </a:lnTo>
                  <a:lnTo>
                    <a:pt x="9216" y="0"/>
                  </a:lnTo>
                  <a:close/>
                </a:path>
              </a:pathLst>
            </a:custGeom>
            <a:noFill/>
            <a:ln w="9525" cap="flat" cmpd="sng">
              <a:solidFill>
                <a:srgbClr val="374957"/>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48" name="Google Shape;1235;p70">
              <a:extLst>
                <a:ext uri="{FF2B5EF4-FFF2-40B4-BE49-F238E27FC236}">
                  <a16:creationId xmlns:a16="http://schemas.microsoft.com/office/drawing/2014/main" id="{C8860116-AC0D-229F-03CC-A72F9BFFC053}"/>
                </a:ext>
              </a:extLst>
            </p:cNvPr>
            <p:cNvSpPr/>
            <p:nvPr/>
          </p:nvSpPr>
          <p:spPr>
            <a:xfrm>
              <a:off x="3909539" y="2384027"/>
              <a:ext cx="231686" cy="191468"/>
            </a:xfrm>
            <a:custGeom>
              <a:avLst/>
              <a:gdLst/>
              <a:ahLst/>
              <a:cxnLst/>
              <a:rect l="l" t="t" r="r" b="b"/>
              <a:pathLst>
                <a:path w="10640" h="8793" extrusionOk="0">
                  <a:moveTo>
                    <a:pt x="5395" y="1"/>
                  </a:moveTo>
                  <a:cubicBezTo>
                    <a:pt x="5142" y="1998"/>
                    <a:pt x="3455" y="3513"/>
                    <a:pt x="1435" y="3559"/>
                  </a:cubicBezTo>
                  <a:lnTo>
                    <a:pt x="0" y="6187"/>
                  </a:lnTo>
                  <a:lnTo>
                    <a:pt x="1424" y="8792"/>
                  </a:lnTo>
                  <a:cubicBezTo>
                    <a:pt x="6324" y="8758"/>
                    <a:pt x="10364" y="4913"/>
                    <a:pt x="10640" y="24"/>
                  </a:cubicBezTo>
                  <a:lnTo>
                    <a:pt x="10640" y="24"/>
                  </a:lnTo>
                  <a:lnTo>
                    <a:pt x="8058" y="1436"/>
                  </a:lnTo>
                  <a:lnTo>
                    <a:pt x="5395" y="1"/>
                  </a:lnTo>
                  <a:close/>
                </a:path>
              </a:pathLst>
            </a:custGeom>
            <a:noFill/>
            <a:ln w="9525" cap="flat" cmpd="sng">
              <a:solidFill>
                <a:srgbClr val="BAC8D3"/>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49" name="Google Shape;1236;p70">
              <a:extLst>
                <a:ext uri="{FF2B5EF4-FFF2-40B4-BE49-F238E27FC236}">
                  <a16:creationId xmlns:a16="http://schemas.microsoft.com/office/drawing/2014/main" id="{D07FEE06-A66A-F6E6-0AAD-C6466DA97555}"/>
                </a:ext>
              </a:extLst>
            </p:cNvPr>
            <p:cNvSpPr/>
            <p:nvPr/>
          </p:nvSpPr>
          <p:spPr>
            <a:xfrm>
              <a:off x="3736598" y="2343307"/>
              <a:ext cx="191707" cy="231686"/>
            </a:xfrm>
            <a:custGeom>
              <a:avLst/>
              <a:gdLst/>
              <a:ahLst/>
              <a:cxnLst/>
              <a:rect l="l" t="t" r="r" b="b"/>
              <a:pathLst>
                <a:path w="8804" h="10640" extrusionOk="0">
                  <a:moveTo>
                    <a:pt x="2606" y="0"/>
                  </a:moveTo>
                  <a:lnTo>
                    <a:pt x="0" y="1435"/>
                  </a:lnTo>
                  <a:cubicBezTo>
                    <a:pt x="46" y="6335"/>
                    <a:pt x="3880" y="10364"/>
                    <a:pt x="8769" y="10639"/>
                  </a:cubicBezTo>
                  <a:lnTo>
                    <a:pt x="7357" y="8057"/>
                  </a:lnTo>
                  <a:lnTo>
                    <a:pt x="8803" y="5394"/>
                  </a:lnTo>
                  <a:cubicBezTo>
                    <a:pt x="6795" y="5142"/>
                    <a:pt x="5280" y="3455"/>
                    <a:pt x="5245" y="1435"/>
                  </a:cubicBezTo>
                  <a:lnTo>
                    <a:pt x="2606" y="0"/>
                  </a:lnTo>
                  <a:close/>
                </a:path>
              </a:pathLst>
            </a:custGeom>
            <a:noFill/>
            <a:ln w="9525" cap="flat" cmpd="sng">
              <a:solidFill>
                <a:srgbClr val="5F7D95"/>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grpSp>
      <p:grpSp>
        <p:nvGrpSpPr>
          <p:cNvPr id="50" name="Google Shape;1237;p70">
            <a:extLst>
              <a:ext uri="{FF2B5EF4-FFF2-40B4-BE49-F238E27FC236}">
                <a16:creationId xmlns:a16="http://schemas.microsoft.com/office/drawing/2014/main" id="{0FB7A75D-8AC9-E6CF-C936-C1165A90DACD}"/>
              </a:ext>
            </a:extLst>
          </p:cNvPr>
          <p:cNvGrpSpPr/>
          <p:nvPr/>
        </p:nvGrpSpPr>
        <p:grpSpPr>
          <a:xfrm>
            <a:off x="7381678" y="4682122"/>
            <a:ext cx="1173972" cy="1035480"/>
            <a:chOff x="3161917" y="2170682"/>
            <a:chExt cx="458870" cy="404737"/>
          </a:xfrm>
        </p:grpSpPr>
        <p:sp>
          <p:nvSpPr>
            <p:cNvPr id="51" name="Google Shape;1238;p70">
              <a:extLst>
                <a:ext uri="{FF2B5EF4-FFF2-40B4-BE49-F238E27FC236}">
                  <a16:creationId xmlns:a16="http://schemas.microsoft.com/office/drawing/2014/main" id="{ADA69E6E-136A-906F-2276-8E6F9E3C6770}"/>
                </a:ext>
              </a:extLst>
            </p:cNvPr>
            <p:cNvSpPr/>
            <p:nvPr/>
          </p:nvSpPr>
          <p:spPr>
            <a:xfrm>
              <a:off x="3161917" y="2170682"/>
              <a:ext cx="277174" cy="291676"/>
            </a:xfrm>
            <a:custGeom>
              <a:avLst/>
              <a:gdLst/>
              <a:ahLst/>
              <a:cxnLst/>
              <a:rect l="l" t="t" r="r" b="b"/>
              <a:pathLst>
                <a:path w="12729" h="13395" extrusionOk="0">
                  <a:moveTo>
                    <a:pt x="11294" y="0"/>
                  </a:moveTo>
                  <a:cubicBezTo>
                    <a:pt x="4442" y="46"/>
                    <a:pt x="0" y="7242"/>
                    <a:pt x="3019" y="13394"/>
                  </a:cubicBezTo>
                  <a:lnTo>
                    <a:pt x="4522" y="10915"/>
                  </a:lnTo>
                  <a:lnTo>
                    <a:pt x="7598" y="10835"/>
                  </a:lnTo>
                  <a:cubicBezTo>
                    <a:pt x="6531" y="8195"/>
                    <a:pt x="8436" y="5291"/>
                    <a:pt x="11294" y="5234"/>
                  </a:cubicBezTo>
                  <a:lnTo>
                    <a:pt x="12729" y="2606"/>
                  </a:lnTo>
                  <a:lnTo>
                    <a:pt x="11294" y="0"/>
                  </a:lnTo>
                  <a:close/>
                </a:path>
              </a:pathLst>
            </a:custGeom>
            <a:noFill/>
            <a:ln w="9525" cap="flat" cmpd="sng">
              <a:solidFill>
                <a:srgbClr val="374957"/>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52" name="Google Shape;1239;p70">
              <a:extLst>
                <a:ext uri="{FF2B5EF4-FFF2-40B4-BE49-F238E27FC236}">
                  <a16:creationId xmlns:a16="http://schemas.microsoft.com/office/drawing/2014/main" id="{00F3DC09-5A26-BB39-3CD9-549A80D72FAB}"/>
                </a:ext>
              </a:extLst>
            </p:cNvPr>
            <p:cNvSpPr/>
            <p:nvPr/>
          </p:nvSpPr>
          <p:spPr>
            <a:xfrm>
              <a:off x="3420326" y="2170922"/>
              <a:ext cx="200461" cy="302934"/>
            </a:xfrm>
            <a:custGeom>
              <a:avLst/>
              <a:gdLst/>
              <a:ahLst/>
              <a:cxnLst/>
              <a:rect l="l" t="t" r="r" b="b"/>
              <a:pathLst>
                <a:path w="9206" h="13912" extrusionOk="0">
                  <a:moveTo>
                    <a:pt x="24" y="1"/>
                  </a:moveTo>
                  <a:lnTo>
                    <a:pt x="1447" y="2583"/>
                  </a:lnTo>
                  <a:lnTo>
                    <a:pt x="1" y="5246"/>
                  </a:lnTo>
                  <a:cubicBezTo>
                    <a:pt x="2893" y="5602"/>
                    <a:pt x="4488" y="8815"/>
                    <a:pt x="3008" y="11329"/>
                  </a:cubicBezTo>
                  <a:lnTo>
                    <a:pt x="4557" y="13854"/>
                  </a:lnTo>
                  <a:lnTo>
                    <a:pt x="7564" y="13911"/>
                  </a:lnTo>
                  <a:cubicBezTo>
                    <a:pt x="9171" y="11122"/>
                    <a:pt x="9206" y="7691"/>
                    <a:pt x="7679" y="4856"/>
                  </a:cubicBezTo>
                  <a:cubicBezTo>
                    <a:pt x="6141" y="2021"/>
                    <a:pt x="3237" y="184"/>
                    <a:pt x="24" y="1"/>
                  </a:cubicBezTo>
                  <a:close/>
                </a:path>
              </a:pathLst>
            </a:custGeom>
            <a:noFill/>
            <a:ln w="9525" cap="flat" cmpd="sng">
              <a:solidFill>
                <a:srgbClr val="F8FAFB"/>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53" name="Google Shape;1240;p70">
              <a:extLst>
                <a:ext uri="{FF2B5EF4-FFF2-40B4-BE49-F238E27FC236}">
                  <a16:creationId xmlns:a16="http://schemas.microsoft.com/office/drawing/2014/main" id="{2E41191C-2706-C639-EFBE-BF9AD17B7232}"/>
                </a:ext>
              </a:extLst>
            </p:cNvPr>
            <p:cNvSpPr/>
            <p:nvPr/>
          </p:nvSpPr>
          <p:spPr>
            <a:xfrm>
              <a:off x="3233645" y="2417594"/>
              <a:ext cx="344393" cy="157825"/>
            </a:xfrm>
            <a:custGeom>
              <a:avLst/>
              <a:gdLst/>
              <a:ahLst/>
              <a:cxnLst/>
              <a:rect l="l" t="t" r="r" b="b"/>
              <a:pathLst>
                <a:path w="15816" h="7248" extrusionOk="0">
                  <a:moveTo>
                    <a:pt x="4557" y="1"/>
                  </a:moveTo>
                  <a:lnTo>
                    <a:pt x="1515" y="81"/>
                  </a:lnTo>
                  <a:lnTo>
                    <a:pt x="0" y="2583"/>
                  </a:lnTo>
                  <a:cubicBezTo>
                    <a:pt x="1607" y="5372"/>
                    <a:pt x="4545" y="7140"/>
                    <a:pt x="7770" y="7243"/>
                  </a:cubicBezTo>
                  <a:cubicBezTo>
                    <a:pt x="7870" y="7246"/>
                    <a:pt x="7970" y="7248"/>
                    <a:pt x="8070" y="7248"/>
                  </a:cubicBezTo>
                  <a:cubicBezTo>
                    <a:pt x="11183" y="7248"/>
                    <a:pt x="14092" y="5691"/>
                    <a:pt x="15816" y="3088"/>
                  </a:cubicBezTo>
                  <a:lnTo>
                    <a:pt x="12832" y="3019"/>
                  </a:lnTo>
                  <a:lnTo>
                    <a:pt x="11260" y="471"/>
                  </a:lnTo>
                  <a:cubicBezTo>
                    <a:pt x="10437" y="1506"/>
                    <a:pt x="9252" y="2011"/>
                    <a:pt x="8072" y="2011"/>
                  </a:cubicBezTo>
                  <a:cubicBezTo>
                    <a:pt x="6699" y="2011"/>
                    <a:pt x="5334" y="1328"/>
                    <a:pt x="4557" y="1"/>
                  </a:cubicBez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grpSp>
      <p:grpSp>
        <p:nvGrpSpPr>
          <p:cNvPr id="54" name="Google Shape;1241;p70">
            <a:extLst>
              <a:ext uri="{FF2B5EF4-FFF2-40B4-BE49-F238E27FC236}">
                <a16:creationId xmlns:a16="http://schemas.microsoft.com/office/drawing/2014/main" id="{EDC87555-0400-BCE2-EA20-DB729980ED06}"/>
              </a:ext>
            </a:extLst>
          </p:cNvPr>
          <p:cNvGrpSpPr/>
          <p:nvPr/>
        </p:nvGrpSpPr>
        <p:grpSpPr>
          <a:xfrm>
            <a:off x="7427721" y="6204801"/>
            <a:ext cx="1081886" cy="1035926"/>
            <a:chOff x="3179914" y="2889488"/>
            <a:chExt cx="422876" cy="404911"/>
          </a:xfrm>
        </p:grpSpPr>
        <p:sp>
          <p:nvSpPr>
            <p:cNvPr id="55" name="Google Shape;1242;p70">
              <a:extLst>
                <a:ext uri="{FF2B5EF4-FFF2-40B4-BE49-F238E27FC236}">
                  <a16:creationId xmlns:a16="http://schemas.microsoft.com/office/drawing/2014/main" id="{34DA221F-9B2D-B6D0-374B-6630C5D4AEEA}"/>
                </a:ext>
              </a:extLst>
            </p:cNvPr>
            <p:cNvSpPr/>
            <p:nvPr/>
          </p:nvSpPr>
          <p:spPr>
            <a:xfrm>
              <a:off x="3402328" y="2889749"/>
              <a:ext cx="163726" cy="157477"/>
            </a:xfrm>
            <a:custGeom>
              <a:avLst/>
              <a:gdLst/>
              <a:ahLst/>
              <a:cxnLst/>
              <a:rect l="l" t="t" r="r" b="b"/>
              <a:pathLst>
                <a:path w="7519" h="7232" extrusionOk="0">
                  <a:moveTo>
                    <a:pt x="24" y="0"/>
                  </a:moveTo>
                  <a:lnTo>
                    <a:pt x="1447" y="2583"/>
                  </a:lnTo>
                  <a:lnTo>
                    <a:pt x="1" y="5257"/>
                  </a:lnTo>
                  <a:cubicBezTo>
                    <a:pt x="1252" y="5418"/>
                    <a:pt x="2365" y="6141"/>
                    <a:pt x="2996" y="7231"/>
                  </a:cubicBezTo>
                  <a:lnTo>
                    <a:pt x="5958" y="7151"/>
                  </a:lnTo>
                  <a:lnTo>
                    <a:pt x="7518" y="4580"/>
                  </a:lnTo>
                  <a:cubicBezTo>
                    <a:pt x="5946" y="1894"/>
                    <a:pt x="3134" y="184"/>
                    <a:pt x="24" y="0"/>
                  </a:cubicBez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56" name="Google Shape;1243;p70">
              <a:extLst>
                <a:ext uri="{FF2B5EF4-FFF2-40B4-BE49-F238E27FC236}">
                  <a16:creationId xmlns:a16="http://schemas.microsoft.com/office/drawing/2014/main" id="{96AC3B5B-105E-A3B9-7CB5-305E1F661020}"/>
                </a:ext>
              </a:extLst>
            </p:cNvPr>
            <p:cNvSpPr/>
            <p:nvPr/>
          </p:nvSpPr>
          <p:spPr>
            <a:xfrm>
              <a:off x="3467807" y="3000956"/>
              <a:ext cx="134983" cy="191707"/>
            </a:xfrm>
            <a:custGeom>
              <a:avLst/>
              <a:gdLst/>
              <a:ahLst/>
              <a:cxnLst/>
              <a:rect l="l" t="t" r="r" b="b"/>
              <a:pathLst>
                <a:path w="6199" h="8804" extrusionOk="0">
                  <a:moveTo>
                    <a:pt x="4798" y="1"/>
                  </a:moveTo>
                  <a:lnTo>
                    <a:pt x="3249" y="2549"/>
                  </a:lnTo>
                  <a:lnTo>
                    <a:pt x="242" y="2629"/>
                  </a:lnTo>
                  <a:cubicBezTo>
                    <a:pt x="724" y="3800"/>
                    <a:pt x="644" y="5131"/>
                    <a:pt x="1" y="6221"/>
                  </a:cubicBezTo>
                  <a:lnTo>
                    <a:pt x="1550" y="8746"/>
                  </a:lnTo>
                  <a:lnTo>
                    <a:pt x="4557" y="8804"/>
                  </a:lnTo>
                  <a:cubicBezTo>
                    <a:pt x="6107" y="6095"/>
                    <a:pt x="6199" y="2790"/>
                    <a:pt x="4798" y="1"/>
                  </a:cubicBezTo>
                  <a:close/>
                </a:path>
              </a:pathLst>
            </a:custGeom>
            <a:noFill/>
            <a:ln w="9525" cap="flat" cmpd="sng">
              <a:solidFill>
                <a:srgbClr val="A5B7C6"/>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57" name="Google Shape;1244;p70">
              <a:extLst>
                <a:ext uri="{FF2B5EF4-FFF2-40B4-BE49-F238E27FC236}">
                  <a16:creationId xmlns:a16="http://schemas.microsoft.com/office/drawing/2014/main" id="{F47BFFD4-B3B5-9496-C10B-3F1E73F8C2EF}"/>
                </a:ext>
              </a:extLst>
            </p:cNvPr>
            <p:cNvSpPr/>
            <p:nvPr/>
          </p:nvSpPr>
          <p:spPr>
            <a:xfrm>
              <a:off x="3222637" y="2889488"/>
              <a:ext cx="198457" cy="149224"/>
            </a:xfrm>
            <a:custGeom>
              <a:avLst/>
              <a:gdLst/>
              <a:ahLst/>
              <a:cxnLst/>
              <a:rect l="l" t="t" r="r" b="b"/>
              <a:pathLst>
                <a:path w="9114" h="6853" extrusionOk="0">
                  <a:moveTo>
                    <a:pt x="7690" y="1"/>
                  </a:moveTo>
                  <a:cubicBezTo>
                    <a:pt x="4592" y="24"/>
                    <a:pt x="1711" y="1585"/>
                    <a:pt x="1" y="4156"/>
                  </a:cubicBezTo>
                  <a:lnTo>
                    <a:pt x="2904" y="4225"/>
                  </a:lnTo>
                  <a:lnTo>
                    <a:pt x="4511" y="6853"/>
                  </a:lnTo>
                  <a:cubicBezTo>
                    <a:pt x="5257" y="5854"/>
                    <a:pt x="6428" y="5258"/>
                    <a:pt x="7679" y="5235"/>
                  </a:cubicBezTo>
                  <a:lnTo>
                    <a:pt x="9114" y="2606"/>
                  </a:lnTo>
                  <a:lnTo>
                    <a:pt x="7690" y="1"/>
                  </a:lnTo>
                  <a:close/>
                </a:path>
              </a:pathLst>
            </a:custGeom>
            <a:noFill/>
            <a:ln w="9525" cap="flat" cmpd="sng">
              <a:solidFill>
                <a:srgbClr val="F8FAFB"/>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58" name="Google Shape;1245;p70">
              <a:extLst>
                <a:ext uri="{FF2B5EF4-FFF2-40B4-BE49-F238E27FC236}">
                  <a16:creationId xmlns:a16="http://schemas.microsoft.com/office/drawing/2014/main" id="{AE1437DF-B859-846C-2EF4-175EF63B08AE}"/>
                </a:ext>
              </a:extLst>
            </p:cNvPr>
            <p:cNvSpPr/>
            <p:nvPr/>
          </p:nvSpPr>
          <p:spPr>
            <a:xfrm>
              <a:off x="3179914" y="2991462"/>
              <a:ext cx="133960" cy="190205"/>
            </a:xfrm>
            <a:custGeom>
              <a:avLst/>
              <a:gdLst/>
              <a:ahLst/>
              <a:cxnLst/>
              <a:rect l="l" t="t" r="r" b="b"/>
              <a:pathLst>
                <a:path w="6152" h="8735" extrusionOk="0">
                  <a:moveTo>
                    <a:pt x="1641" y="1"/>
                  </a:moveTo>
                  <a:cubicBezTo>
                    <a:pt x="103" y="2686"/>
                    <a:pt x="0" y="5957"/>
                    <a:pt x="1366" y="8735"/>
                  </a:cubicBezTo>
                  <a:lnTo>
                    <a:pt x="2869" y="6244"/>
                  </a:lnTo>
                  <a:lnTo>
                    <a:pt x="5957" y="6164"/>
                  </a:lnTo>
                  <a:cubicBezTo>
                    <a:pt x="5486" y="5016"/>
                    <a:pt x="5555" y="3731"/>
                    <a:pt x="6152" y="2640"/>
                  </a:cubicBezTo>
                  <a:lnTo>
                    <a:pt x="4568" y="58"/>
                  </a:lnTo>
                  <a:lnTo>
                    <a:pt x="1641" y="1"/>
                  </a:lnTo>
                  <a:close/>
                </a:path>
              </a:pathLst>
            </a:custGeom>
            <a:noFill/>
            <a:ln w="9525" cap="flat" cmpd="sng">
              <a:solidFill>
                <a:srgbClr val="374957"/>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59" name="Google Shape;1246;p70">
              <a:extLst>
                <a:ext uri="{FF2B5EF4-FFF2-40B4-BE49-F238E27FC236}">
                  <a16:creationId xmlns:a16="http://schemas.microsoft.com/office/drawing/2014/main" id="{BAF5D726-6911-D496-8A68-76C5C42737B8}"/>
                </a:ext>
              </a:extLst>
            </p:cNvPr>
            <p:cNvSpPr/>
            <p:nvPr/>
          </p:nvSpPr>
          <p:spPr>
            <a:xfrm>
              <a:off x="3215887" y="3136661"/>
              <a:ext cx="162725" cy="157477"/>
            </a:xfrm>
            <a:custGeom>
              <a:avLst/>
              <a:gdLst/>
              <a:ahLst/>
              <a:cxnLst/>
              <a:rect l="l" t="t" r="r" b="b"/>
              <a:pathLst>
                <a:path w="7473" h="7232" extrusionOk="0">
                  <a:moveTo>
                    <a:pt x="4546" y="1"/>
                  </a:moveTo>
                  <a:lnTo>
                    <a:pt x="1516" y="81"/>
                  </a:lnTo>
                  <a:lnTo>
                    <a:pt x="1" y="2583"/>
                  </a:lnTo>
                  <a:cubicBezTo>
                    <a:pt x="1550" y="5280"/>
                    <a:pt x="4339" y="7025"/>
                    <a:pt x="7438" y="7232"/>
                  </a:cubicBezTo>
                  <a:lnTo>
                    <a:pt x="6026" y="4649"/>
                  </a:lnTo>
                  <a:lnTo>
                    <a:pt x="7472" y="1964"/>
                  </a:lnTo>
                  <a:cubicBezTo>
                    <a:pt x="6256" y="1791"/>
                    <a:pt x="5177" y="1068"/>
                    <a:pt x="4546" y="1"/>
                  </a:cubicBezTo>
                  <a:close/>
                </a:path>
              </a:pathLst>
            </a:custGeom>
            <a:noFill/>
            <a:ln w="9525" cap="flat" cmpd="sng">
              <a:solidFill>
                <a:srgbClr val="5F7D95"/>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60" name="Google Shape;1247;p70">
              <a:extLst>
                <a:ext uri="{FF2B5EF4-FFF2-40B4-BE49-F238E27FC236}">
                  <a16:creationId xmlns:a16="http://schemas.microsoft.com/office/drawing/2014/main" id="{F554670F-2EF2-6426-E320-CA531F8E94C8}"/>
                </a:ext>
              </a:extLst>
            </p:cNvPr>
            <p:cNvSpPr/>
            <p:nvPr/>
          </p:nvSpPr>
          <p:spPr>
            <a:xfrm>
              <a:off x="3359605" y="3146677"/>
              <a:ext cx="200439" cy="147722"/>
            </a:xfrm>
            <a:custGeom>
              <a:avLst/>
              <a:gdLst/>
              <a:ahLst/>
              <a:cxnLst/>
              <a:rect l="l" t="t" r="r" b="b"/>
              <a:pathLst>
                <a:path w="9205" h="6784" extrusionOk="0">
                  <a:moveTo>
                    <a:pt x="4649" y="0"/>
                  </a:moveTo>
                  <a:cubicBezTo>
                    <a:pt x="3880" y="976"/>
                    <a:pt x="2697" y="1549"/>
                    <a:pt x="1446" y="1549"/>
                  </a:cubicBezTo>
                  <a:lnTo>
                    <a:pt x="1435" y="1549"/>
                  </a:lnTo>
                  <a:lnTo>
                    <a:pt x="0" y="4189"/>
                  </a:lnTo>
                  <a:lnTo>
                    <a:pt x="1435" y="6783"/>
                  </a:lnTo>
                  <a:lnTo>
                    <a:pt x="1446" y="6783"/>
                  </a:lnTo>
                  <a:cubicBezTo>
                    <a:pt x="1458" y="6783"/>
                    <a:pt x="1469" y="6783"/>
                    <a:pt x="1481" y="6783"/>
                  </a:cubicBezTo>
                  <a:cubicBezTo>
                    <a:pt x="4589" y="6783"/>
                    <a:pt x="7490" y="5224"/>
                    <a:pt x="9205" y="2628"/>
                  </a:cubicBezTo>
                  <a:lnTo>
                    <a:pt x="6221" y="2559"/>
                  </a:lnTo>
                  <a:lnTo>
                    <a:pt x="4649" y="0"/>
                  </a:ln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grpSp>
      <p:grpSp>
        <p:nvGrpSpPr>
          <p:cNvPr id="61" name="Google Shape;1248;p70">
            <a:extLst>
              <a:ext uri="{FF2B5EF4-FFF2-40B4-BE49-F238E27FC236}">
                <a16:creationId xmlns:a16="http://schemas.microsoft.com/office/drawing/2014/main" id="{8E454483-C563-DCC1-D44E-3047BA64A221}"/>
              </a:ext>
            </a:extLst>
          </p:cNvPr>
          <p:cNvGrpSpPr/>
          <p:nvPr/>
        </p:nvGrpSpPr>
        <p:grpSpPr>
          <a:xfrm>
            <a:off x="8829308" y="6204717"/>
            <a:ext cx="1072360" cy="1036094"/>
            <a:chOff x="3729467" y="2889422"/>
            <a:chExt cx="419153" cy="404977"/>
          </a:xfrm>
        </p:grpSpPr>
        <p:sp>
          <p:nvSpPr>
            <p:cNvPr id="62" name="Google Shape;1249;p70">
              <a:extLst>
                <a:ext uri="{FF2B5EF4-FFF2-40B4-BE49-F238E27FC236}">
                  <a16:creationId xmlns:a16="http://schemas.microsoft.com/office/drawing/2014/main" id="{E1F6780B-E2E7-7E8E-E781-DFC80ED70D87}"/>
                </a:ext>
              </a:extLst>
            </p:cNvPr>
            <p:cNvSpPr/>
            <p:nvPr/>
          </p:nvSpPr>
          <p:spPr>
            <a:xfrm>
              <a:off x="4014137" y="2974913"/>
              <a:ext cx="134482" cy="178707"/>
            </a:xfrm>
            <a:custGeom>
              <a:avLst/>
              <a:gdLst/>
              <a:ahLst/>
              <a:cxnLst/>
              <a:rect l="l" t="t" r="r" b="b"/>
              <a:pathLst>
                <a:path w="6176" h="8207" extrusionOk="0">
                  <a:moveTo>
                    <a:pt x="4121" y="0"/>
                  </a:moveTo>
                  <a:lnTo>
                    <a:pt x="2973" y="2732"/>
                  </a:lnTo>
                  <a:lnTo>
                    <a:pt x="0" y="3260"/>
                  </a:lnTo>
                  <a:cubicBezTo>
                    <a:pt x="391" y="3891"/>
                    <a:pt x="586" y="4625"/>
                    <a:pt x="586" y="5372"/>
                  </a:cubicBezTo>
                  <a:cubicBezTo>
                    <a:pt x="586" y="5658"/>
                    <a:pt x="563" y="5945"/>
                    <a:pt x="494" y="6232"/>
                  </a:cubicBezTo>
                  <a:lnTo>
                    <a:pt x="2743" y="8206"/>
                  </a:lnTo>
                  <a:lnTo>
                    <a:pt x="5613" y="7392"/>
                  </a:lnTo>
                  <a:cubicBezTo>
                    <a:pt x="6175" y="4832"/>
                    <a:pt x="5636" y="2146"/>
                    <a:pt x="4121" y="0"/>
                  </a:cubicBezTo>
                  <a:close/>
                </a:path>
              </a:pathLst>
            </a:custGeom>
            <a:noFill/>
            <a:ln w="9525" cap="flat" cmpd="sng">
              <a:solidFill>
                <a:srgbClr val="5F7D95"/>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63" name="Google Shape;1250;p70">
              <a:extLst>
                <a:ext uri="{FF2B5EF4-FFF2-40B4-BE49-F238E27FC236}">
                  <a16:creationId xmlns:a16="http://schemas.microsoft.com/office/drawing/2014/main" id="{69171778-2D74-48DD-A8B2-32C5E48723D2}"/>
                </a:ext>
              </a:extLst>
            </p:cNvPr>
            <p:cNvSpPr/>
            <p:nvPr/>
          </p:nvSpPr>
          <p:spPr>
            <a:xfrm>
              <a:off x="3741225" y="3095375"/>
              <a:ext cx="148963" cy="173460"/>
            </a:xfrm>
            <a:custGeom>
              <a:avLst/>
              <a:gdLst/>
              <a:ahLst/>
              <a:cxnLst/>
              <a:rect l="l" t="t" r="r" b="b"/>
              <a:pathLst>
                <a:path w="6841" h="7966" extrusionOk="0">
                  <a:moveTo>
                    <a:pt x="2215" y="0"/>
                  </a:moveTo>
                  <a:lnTo>
                    <a:pt x="0" y="1963"/>
                  </a:lnTo>
                  <a:cubicBezTo>
                    <a:pt x="597" y="4511"/>
                    <a:pt x="2250" y="6691"/>
                    <a:pt x="4534" y="7965"/>
                  </a:cubicBezTo>
                  <a:lnTo>
                    <a:pt x="4373" y="5027"/>
                  </a:lnTo>
                  <a:lnTo>
                    <a:pt x="6841" y="3248"/>
                  </a:lnTo>
                  <a:cubicBezTo>
                    <a:pt x="5980" y="2686"/>
                    <a:pt x="5360" y="1814"/>
                    <a:pt x="5108" y="804"/>
                  </a:cubicBezTo>
                  <a:lnTo>
                    <a:pt x="2215" y="0"/>
                  </a:lnTo>
                  <a:close/>
                </a:path>
              </a:pathLst>
            </a:custGeom>
            <a:noFill/>
            <a:ln w="9525" cap="flat" cmpd="sng">
              <a:solidFill>
                <a:srgbClr val="E3E9ED"/>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64" name="Google Shape;1251;p70">
              <a:extLst>
                <a:ext uri="{FF2B5EF4-FFF2-40B4-BE49-F238E27FC236}">
                  <a16:creationId xmlns:a16="http://schemas.microsoft.com/office/drawing/2014/main" id="{20B5D3DE-723C-CB4E-E0F8-E6A152A36F8B}"/>
                </a:ext>
              </a:extLst>
            </p:cNvPr>
            <p:cNvSpPr/>
            <p:nvPr/>
          </p:nvSpPr>
          <p:spPr>
            <a:xfrm>
              <a:off x="3949660" y="2889684"/>
              <a:ext cx="146219" cy="145980"/>
            </a:xfrm>
            <a:custGeom>
              <a:avLst/>
              <a:gdLst/>
              <a:ahLst/>
              <a:cxnLst/>
              <a:rect l="l" t="t" r="r" b="b"/>
              <a:pathLst>
                <a:path w="6715" h="6704" extrusionOk="0">
                  <a:moveTo>
                    <a:pt x="12" y="0"/>
                  </a:moveTo>
                  <a:lnTo>
                    <a:pt x="1435" y="2583"/>
                  </a:lnTo>
                  <a:lnTo>
                    <a:pt x="0" y="5257"/>
                  </a:lnTo>
                  <a:cubicBezTo>
                    <a:pt x="1022" y="5383"/>
                    <a:pt x="1963" y="5900"/>
                    <a:pt x="2629" y="6703"/>
                  </a:cubicBezTo>
                  <a:lnTo>
                    <a:pt x="5567" y="6187"/>
                  </a:lnTo>
                  <a:lnTo>
                    <a:pt x="6714" y="3432"/>
                  </a:lnTo>
                  <a:cubicBezTo>
                    <a:pt x="5062" y="1401"/>
                    <a:pt x="2629" y="150"/>
                    <a:pt x="12" y="0"/>
                  </a:cubicBez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65" name="Google Shape;1252;p70">
              <a:extLst>
                <a:ext uri="{FF2B5EF4-FFF2-40B4-BE49-F238E27FC236}">
                  <a16:creationId xmlns:a16="http://schemas.microsoft.com/office/drawing/2014/main" id="{E238A9D0-8900-AB6A-FF0B-52E2D40B6AC7}"/>
                </a:ext>
              </a:extLst>
            </p:cNvPr>
            <p:cNvSpPr/>
            <p:nvPr/>
          </p:nvSpPr>
          <p:spPr>
            <a:xfrm>
              <a:off x="3847947" y="3172089"/>
              <a:ext cx="167210" cy="122310"/>
            </a:xfrm>
            <a:custGeom>
              <a:avLst/>
              <a:gdLst/>
              <a:ahLst/>
              <a:cxnLst/>
              <a:rect l="l" t="t" r="r" b="b"/>
              <a:pathLst>
                <a:path w="7679" h="5617" extrusionOk="0">
                  <a:moveTo>
                    <a:pt x="2433" y="1"/>
                  </a:moveTo>
                  <a:lnTo>
                    <a:pt x="0" y="1757"/>
                  </a:lnTo>
                  <a:lnTo>
                    <a:pt x="149" y="4718"/>
                  </a:lnTo>
                  <a:cubicBezTo>
                    <a:pt x="1415" y="5317"/>
                    <a:pt x="2781" y="5616"/>
                    <a:pt x="4148" y="5616"/>
                  </a:cubicBezTo>
                  <a:cubicBezTo>
                    <a:pt x="5347" y="5616"/>
                    <a:pt x="6546" y="5386"/>
                    <a:pt x="7678" y="4924"/>
                  </a:cubicBezTo>
                  <a:lnTo>
                    <a:pt x="5280" y="3203"/>
                  </a:lnTo>
                  <a:lnTo>
                    <a:pt x="5417" y="173"/>
                  </a:lnTo>
                  <a:lnTo>
                    <a:pt x="5417" y="173"/>
                  </a:lnTo>
                  <a:cubicBezTo>
                    <a:pt x="5016" y="311"/>
                    <a:pt x="4591" y="379"/>
                    <a:pt x="4155" y="379"/>
                  </a:cubicBezTo>
                  <a:cubicBezTo>
                    <a:pt x="3558" y="379"/>
                    <a:pt x="2973" y="253"/>
                    <a:pt x="2433" y="1"/>
                  </a:cubicBezTo>
                  <a:close/>
                </a:path>
              </a:pathLst>
            </a:custGeom>
            <a:noFill/>
            <a:ln w="9525" cap="flat" cmpd="sng">
              <a:solidFill>
                <a:srgbClr val="F8FAFB"/>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66" name="Google Shape;1253;p70">
              <a:extLst>
                <a:ext uri="{FF2B5EF4-FFF2-40B4-BE49-F238E27FC236}">
                  <a16:creationId xmlns:a16="http://schemas.microsoft.com/office/drawing/2014/main" id="{4B7E69A9-A8C9-4A82-C571-4D9CF5D7E392}"/>
                </a:ext>
              </a:extLst>
            </p:cNvPr>
            <p:cNvSpPr/>
            <p:nvPr/>
          </p:nvSpPr>
          <p:spPr>
            <a:xfrm>
              <a:off x="3974658" y="3122616"/>
              <a:ext cx="158457" cy="151206"/>
            </a:xfrm>
            <a:custGeom>
              <a:avLst/>
              <a:gdLst/>
              <a:ahLst/>
              <a:cxnLst/>
              <a:rect l="l" t="t" r="r" b="b"/>
              <a:pathLst>
                <a:path w="7277" h="6944" extrusionOk="0">
                  <a:moveTo>
                    <a:pt x="2158" y="0"/>
                  </a:moveTo>
                  <a:cubicBezTo>
                    <a:pt x="1790" y="964"/>
                    <a:pt x="1079" y="1768"/>
                    <a:pt x="149" y="2227"/>
                  </a:cubicBezTo>
                  <a:lnTo>
                    <a:pt x="0" y="5222"/>
                  </a:lnTo>
                  <a:lnTo>
                    <a:pt x="2422" y="6944"/>
                  </a:lnTo>
                  <a:cubicBezTo>
                    <a:pt x="4775" y="5785"/>
                    <a:pt x="6542" y="3696"/>
                    <a:pt x="7277" y="1171"/>
                  </a:cubicBezTo>
                  <a:lnTo>
                    <a:pt x="7277" y="1171"/>
                  </a:lnTo>
                  <a:lnTo>
                    <a:pt x="4430" y="1986"/>
                  </a:lnTo>
                  <a:lnTo>
                    <a:pt x="2158" y="0"/>
                  </a:lnTo>
                  <a:close/>
                </a:path>
              </a:pathLst>
            </a:custGeom>
            <a:noFill/>
            <a:ln w="9525" cap="flat" cmpd="sng">
              <a:solidFill>
                <a:srgbClr val="374957"/>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67" name="Google Shape;1254;p70">
              <a:extLst>
                <a:ext uri="{FF2B5EF4-FFF2-40B4-BE49-F238E27FC236}">
                  <a16:creationId xmlns:a16="http://schemas.microsoft.com/office/drawing/2014/main" id="{710BEAB5-D96E-358B-66DF-EAFE705EE88E}"/>
                </a:ext>
              </a:extLst>
            </p:cNvPr>
            <p:cNvSpPr/>
            <p:nvPr/>
          </p:nvSpPr>
          <p:spPr>
            <a:xfrm>
              <a:off x="3729467" y="2966660"/>
              <a:ext cx="138990" cy="158718"/>
            </a:xfrm>
            <a:custGeom>
              <a:avLst/>
              <a:gdLst/>
              <a:ahLst/>
              <a:cxnLst/>
              <a:rect l="l" t="t" r="r" b="b"/>
              <a:pathLst>
                <a:path w="6383" h="7289" extrusionOk="0">
                  <a:moveTo>
                    <a:pt x="2296" y="0"/>
                  </a:moveTo>
                  <a:cubicBezTo>
                    <a:pt x="678" y="2055"/>
                    <a:pt x="1" y="4706"/>
                    <a:pt x="425" y="7288"/>
                  </a:cubicBezTo>
                  <a:lnTo>
                    <a:pt x="2618" y="5337"/>
                  </a:lnTo>
                  <a:lnTo>
                    <a:pt x="5556" y="6152"/>
                  </a:lnTo>
                  <a:cubicBezTo>
                    <a:pt x="5544" y="6026"/>
                    <a:pt x="5533" y="5888"/>
                    <a:pt x="5533" y="5751"/>
                  </a:cubicBezTo>
                  <a:cubicBezTo>
                    <a:pt x="5533" y="4855"/>
                    <a:pt x="5831" y="3983"/>
                    <a:pt x="6382" y="3271"/>
                  </a:cubicBezTo>
                  <a:lnTo>
                    <a:pt x="5211" y="505"/>
                  </a:lnTo>
                  <a:lnTo>
                    <a:pt x="2296" y="0"/>
                  </a:ln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68" name="Google Shape;1255;p70">
              <a:extLst>
                <a:ext uri="{FF2B5EF4-FFF2-40B4-BE49-F238E27FC236}">
                  <a16:creationId xmlns:a16="http://schemas.microsoft.com/office/drawing/2014/main" id="{74BBD578-7153-4BC3-F7CF-8501F9D3FA0B}"/>
                </a:ext>
              </a:extLst>
            </p:cNvPr>
            <p:cNvSpPr/>
            <p:nvPr/>
          </p:nvSpPr>
          <p:spPr>
            <a:xfrm>
              <a:off x="3787716" y="2889422"/>
              <a:ext cx="180449" cy="139229"/>
            </a:xfrm>
            <a:custGeom>
              <a:avLst/>
              <a:gdLst/>
              <a:ahLst/>
              <a:cxnLst/>
              <a:rect l="l" t="t" r="r" b="b"/>
              <a:pathLst>
                <a:path w="8287" h="6394" extrusionOk="0">
                  <a:moveTo>
                    <a:pt x="6863" y="1"/>
                  </a:moveTo>
                  <a:cubicBezTo>
                    <a:pt x="4235" y="12"/>
                    <a:pt x="1756" y="1137"/>
                    <a:pt x="0" y="3088"/>
                  </a:cubicBezTo>
                  <a:lnTo>
                    <a:pt x="2904" y="3593"/>
                  </a:lnTo>
                  <a:lnTo>
                    <a:pt x="4086" y="6394"/>
                  </a:lnTo>
                  <a:cubicBezTo>
                    <a:pt x="4820" y="5671"/>
                    <a:pt x="5819" y="5258"/>
                    <a:pt x="6852" y="5235"/>
                  </a:cubicBezTo>
                  <a:lnTo>
                    <a:pt x="8287" y="2606"/>
                  </a:lnTo>
                  <a:lnTo>
                    <a:pt x="6863" y="1"/>
                  </a:lnTo>
                  <a:close/>
                </a:path>
              </a:pathLst>
            </a:custGeom>
            <a:noFill/>
            <a:ln w="9525" cap="flat" cmpd="sng">
              <a:solidFill>
                <a:srgbClr val="A5B7C6"/>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grpSp>
      <p:grpSp>
        <p:nvGrpSpPr>
          <p:cNvPr id="69" name="Google Shape;1256;p70">
            <a:extLst>
              <a:ext uri="{FF2B5EF4-FFF2-40B4-BE49-F238E27FC236}">
                <a16:creationId xmlns:a16="http://schemas.microsoft.com/office/drawing/2014/main" id="{AA43A4F8-87C7-3B67-D55B-D3EEF863A4BB}"/>
              </a:ext>
            </a:extLst>
          </p:cNvPr>
          <p:cNvGrpSpPr/>
          <p:nvPr/>
        </p:nvGrpSpPr>
        <p:grpSpPr>
          <a:xfrm>
            <a:off x="3903377" y="6891575"/>
            <a:ext cx="1930702" cy="269222"/>
            <a:chOff x="4411970" y="2962952"/>
            <a:chExt cx="706544" cy="104212"/>
          </a:xfrm>
        </p:grpSpPr>
        <p:sp>
          <p:nvSpPr>
            <p:cNvPr id="70" name="Google Shape;1257;p70">
              <a:extLst>
                <a:ext uri="{FF2B5EF4-FFF2-40B4-BE49-F238E27FC236}">
                  <a16:creationId xmlns:a16="http://schemas.microsoft.com/office/drawing/2014/main" id="{68265130-F3D4-C5AB-8D79-7F817C811AE6}"/>
                </a:ext>
              </a:extLst>
            </p:cNvPr>
            <p:cNvSpPr/>
            <p:nvPr/>
          </p:nvSpPr>
          <p:spPr>
            <a:xfrm>
              <a:off x="4583864" y="2962952"/>
              <a:ext cx="534651" cy="104077"/>
            </a:xfrm>
            <a:custGeom>
              <a:avLst/>
              <a:gdLst/>
              <a:ahLst/>
              <a:cxnLst/>
              <a:rect l="l" t="t" r="r" b="b"/>
              <a:pathLst>
                <a:path w="11841" h="2305" extrusionOk="0">
                  <a:moveTo>
                    <a:pt x="1155" y="0"/>
                  </a:moveTo>
                  <a:lnTo>
                    <a:pt x="0" y="2304"/>
                  </a:lnTo>
                  <a:lnTo>
                    <a:pt x="11410" y="2304"/>
                  </a:lnTo>
                  <a:lnTo>
                    <a:pt x="11840" y="1153"/>
                  </a:lnTo>
                  <a:lnTo>
                    <a:pt x="11410" y="0"/>
                  </a:lnTo>
                  <a:close/>
                </a:path>
              </a:pathLst>
            </a:custGeom>
            <a:noFill/>
            <a:ln w="9525" cap="flat" cmpd="sng">
              <a:solidFill>
                <a:srgbClr val="E3E9ED"/>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71" name="Google Shape;1258;p70">
              <a:extLst>
                <a:ext uri="{FF2B5EF4-FFF2-40B4-BE49-F238E27FC236}">
                  <a16:creationId xmlns:a16="http://schemas.microsoft.com/office/drawing/2014/main" id="{B07159D8-B564-4CD7-BA3C-136260038209}"/>
                </a:ext>
              </a:extLst>
            </p:cNvPr>
            <p:cNvSpPr/>
            <p:nvPr/>
          </p:nvSpPr>
          <p:spPr>
            <a:xfrm>
              <a:off x="4411970" y="2963088"/>
              <a:ext cx="124124" cy="104077"/>
            </a:xfrm>
            <a:custGeom>
              <a:avLst/>
              <a:gdLst/>
              <a:ahLst/>
              <a:cxnLst/>
              <a:rect l="l" t="t" r="r" b="b"/>
              <a:pathLst>
                <a:path w="2749" h="2305" extrusionOk="0">
                  <a:moveTo>
                    <a:pt x="2749" y="0"/>
                  </a:moveTo>
                  <a:lnTo>
                    <a:pt x="177" y="2"/>
                  </a:lnTo>
                  <a:cubicBezTo>
                    <a:pt x="79" y="2"/>
                    <a:pt x="1" y="79"/>
                    <a:pt x="1" y="176"/>
                  </a:cubicBezTo>
                  <a:lnTo>
                    <a:pt x="1" y="2130"/>
                  </a:lnTo>
                  <a:cubicBezTo>
                    <a:pt x="1" y="2226"/>
                    <a:pt x="79" y="2305"/>
                    <a:pt x="177" y="2305"/>
                  </a:cubicBezTo>
                  <a:lnTo>
                    <a:pt x="1522" y="2305"/>
                  </a:lnTo>
                  <a:lnTo>
                    <a:pt x="2749" y="0"/>
                  </a:lnTo>
                  <a:close/>
                </a:path>
              </a:pathLst>
            </a:custGeom>
            <a:noFill/>
            <a:ln w="9525" cap="flat" cmpd="sng">
              <a:solidFill>
                <a:srgbClr val="E3E9ED"/>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72" name="Google Shape;1259;p70">
              <a:extLst>
                <a:ext uri="{FF2B5EF4-FFF2-40B4-BE49-F238E27FC236}">
                  <a16:creationId xmlns:a16="http://schemas.microsoft.com/office/drawing/2014/main" id="{0A6CFD61-2B2D-1A81-A649-8AA29FA7BD4E}"/>
                </a:ext>
              </a:extLst>
            </p:cNvPr>
            <p:cNvSpPr/>
            <p:nvPr/>
          </p:nvSpPr>
          <p:spPr>
            <a:xfrm>
              <a:off x="4496946" y="2963133"/>
              <a:ext cx="79920" cy="104031"/>
            </a:xfrm>
            <a:custGeom>
              <a:avLst/>
              <a:gdLst/>
              <a:ahLst/>
              <a:cxnLst/>
              <a:rect l="l" t="t" r="r" b="b"/>
              <a:pathLst>
                <a:path w="1770" h="2304" extrusionOk="0">
                  <a:moveTo>
                    <a:pt x="1227" y="1"/>
                  </a:moveTo>
                  <a:lnTo>
                    <a:pt x="0" y="2304"/>
                  </a:lnTo>
                  <a:lnTo>
                    <a:pt x="542" y="2304"/>
                  </a:lnTo>
                  <a:lnTo>
                    <a:pt x="1770" y="1"/>
                  </a:lnTo>
                  <a:close/>
                </a:path>
              </a:pathLst>
            </a:custGeom>
            <a:noFill/>
            <a:ln w="9525" cap="flat" cmpd="sng">
              <a:solidFill>
                <a:srgbClr val="E3E9ED"/>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73" name="Google Shape;1260;p70">
              <a:extLst>
                <a:ext uri="{FF2B5EF4-FFF2-40B4-BE49-F238E27FC236}">
                  <a16:creationId xmlns:a16="http://schemas.microsoft.com/office/drawing/2014/main" id="{82F366DB-7ADA-F0C3-AEB1-F7DE70A77B42}"/>
                </a:ext>
              </a:extLst>
            </p:cNvPr>
            <p:cNvSpPr/>
            <p:nvPr/>
          </p:nvSpPr>
          <p:spPr>
            <a:xfrm>
              <a:off x="4537628" y="2963133"/>
              <a:ext cx="79965" cy="104031"/>
            </a:xfrm>
            <a:custGeom>
              <a:avLst/>
              <a:gdLst/>
              <a:ahLst/>
              <a:cxnLst/>
              <a:rect l="l" t="t" r="r" b="b"/>
              <a:pathLst>
                <a:path w="1771" h="2304" extrusionOk="0">
                  <a:moveTo>
                    <a:pt x="1229" y="1"/>
                  </a:moveTo>
                  <a:lnTo>
                    <a:pt x="1" y="2304"/>
                  </a:lnTo>
                  <a:lnTo>
                    <a:pt x="544" y="2304"/>
                  </a:lnTo>
                  <a:lnTo>
                    <a:pt x="1770" y="1"/>
                  </a:lnTo>
                  <a:close/>
                </a:path>
              </a:pathLst>
            </a:custGeom>
            <a:noFill/>
            <a:ln w="9525" cap="flat" cmpd="sng">
              <a:solidFill>
                <a:srgbClr val="E3E9ED"/>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grpSp>
      <p:grpSp>
        <p:nvGrpSpPr>
          <p:cNvPr id="74" name="Google Shape;1261;p70">
            <a:extLst>
              <a:ext uri="{FF2B5EF4-FFF2-40B4-BE49-F238E27FC236}">
                <a16:creationId xmlns:a16="http://schemas.microsoft.com/office/drawing/2014/main" id="{4BF3EFF4-4CF9-31A6-8976-8D413F4AF8C5}"/>
              </a:ext>
            </a:extLst>
          </p:cNvPr>
          <p:cNvGrpSpPr/>
          <p:nvPr/>
        </p:nvGrpSpPr>
        <p:grpSpPr>
          <a:xfrm>
            <a:off x="3903376" y="6082154"/>
            <a:ext cx="1920316" cy="578344"/>
            <a:chOff x="4411970" y="2726085"/>
            <a:chExt cx="643107" cy="193659"/>
          </a:xfrm>
        </p:grpSpPr>
        <p:sp>
          <p:nvSpPr>
            <p:cNvPr id="75" name="Google Shape;1262;p70">
              <a:extLst>
                <a:ext uri="{FF2B5EF4-FFF2-40B4-BE49-F238E27FC236}">
                  <a16:creationId xmlns:a16="http://schemas.microsoft.com/office/drawing/2014/main" id="{A68518F9-7585-0EC7-FB66-27955979AC1E}"/>
                </a:ext>
              </a:extLst>
            </p:cNvPr>
            <p:cNvSpPr/>
            <p:nvPr/>
          </p:nvSpPr>
          <p:spPr>
            <a:xfrm>
              <a:off x="4411970" y="2726085"/>
              <a:ext cx="11879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76" name="Google Shape;1263;p70">
              <a:extLst>
                <a:ext uri="{FF2B5EF4-FFF2-40B4-BE49-F238E27FC236}">
                  <a16:creationId xmlns:a16="http://schemas.microsoft.com/office/drawing/2014/main" id="{9BCD0B95-F87A-1B6D-767B-29A869156196}"/>
                </a:ext>
              </a:extLst>
            </p:cNvPr>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77" name="Google Shape;1264;p70">
              <a:extLst>
                <a:ext uri="{FF2B5EF4-FFF2-40B4-BE49-F238E27FC236}">
                  <a16:creationId xmlns:a16="http://schemas.microsoft.com/office/drawing/2014/main" id="{7AF18E23-9477-9E4D-4408-4EC273CACDB9}"/>
                </a:ext>
              </a:extLst>
            </p:cNvPr>
            <p:cNvSpPr/>
            <p:nvPr/>
          </p:nvSpPr>
          <p:spPr>
            <a:xfrm>
              <a:off x="4456806" y="2743875"/>
              <a:ext cx="598271"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noFill/>
            <a:ln w="9525" cap="flat" cmpd="sng">
              <a:solidFill>
                <a:srgbClr val="A5B7C5"/>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grpSp>
      <p:grpSp>
        <p:nvGrpSpPr>
          <p:cNvPr id="78" name="Google Shape;1265;p70">
            <a:extLst>
              <a:ext uri="{FF2B5EF4-FFF2-40B4-BE49-F238E27FC236}">
                <a16:creationId xmlns:a16="http://schemas.microsoft.com/office/drawing/2014/main" id="{3CD1A451-1F64-C574-529D-CE0C0245C2D4}"/>
              </a:ext>
            </a:extLst>
          </p:cNvPr>
          <p:cNvGrpSpPr/>
          <p:nvPr/>
        </p:nvGrpSpPr>
        <p:grpSpPr>
          <a:xfrm>
            <a:off x="1920371" y="6590800"/>
            <a:ext cx="1623006" cy="505168"/>
            <a:chOff x="4411970" y="4340222"/>
            <a:chExt cx="779467" cy="242683"/>
          </a:xfrm>
        </p:grpSpPr>
        <p:sp>
          <p:nvSpPr>
            <p:cNvPr id="79" name="Google Shape;1266;p70">
              <a:extLst>
                <a:ext uri="{FF2B5EF4-FFF2-40B4-BE49-F238E27FC236}">
                  <a16:creationId xmlns:a16="http://schemas.microsoft.com/office/drawing/2014/main" id="{6EAFCCBC-2902-BF35-FCAF-5D6E7EDF57AE}"/>
                </a:ext>
              </a:extLst>
            </p:cNvPr>
            <p:cNvSpPr/>
            <p:nvPr/>
          </p:nvSpPr>
          <p:spPr>
            <a:xfrm>
              <a:off x="4411970" y="4340222"/>
              <a:ext cx="121370" cy="121370"/>
            </a:xfrm>
            <a:custGeom>
              <a:avLst/>
              <a:gdLst/>
              <a:ahLst/>
              <a:cxnLst/>
              <a:rect l="l" t="t" r="r" b="b"/>
              <a:pathLst>
                <a:path w="2688" h="2688" extrusionOk="0">
                  <a:moveTo>
                    <a:pt x="2688" y="1"/>
                  </a:moveTo>
                  <a:cubicBezTo>
                    <a:pt x="1205" y="1"/>
                    <a:pt x="1" y="1203"/>
                    <a:pt x="1" y="2688"/>
                  </a:cubicBezTo>
                  <a:lnTo>
                    <a:pt x="379" y="2688"/>
                  </a:lnTo>
                  <a:cubicBezTo>
                    <a:pt x="379" y="1411"/>
                    <a:pt x="1413" y="379"/>
                    <a:pt x="2688" y="379"/>
                  </a:cubicBezTo>
                  <a:lnTo>
                    <a:pt x="2688" y="1"/>
                  </a:lnTo>
                  <a:close/>
                </a:path>
              </a:pathLst>
            </a:custGeom>
            <a:noFill/>
            <a:ln w="9525" cap="flat" cmpd="sng">
              <a:solidFill>
                <a:srgbClr val="7994A9"/>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80" name="Google Shape;1267;p70">
              <a:extLst>
                <a:ext uri="{FF2B5EF4-FFF2-40B4-BE49-F238E27FC236}">
                  <a16:creationId xmlns:a16="http://schemas.microsoft.com/office/drawing/2014/main" id="{96DB7BE9-815A-5A5E-DC6A-BC553B93F052}"/>
                </a:ext>
              </a:extLst>
            </p:cNvPr>
            <p:cNvSpPr/>
            <p:nvPr/>
          </p:nvSpPr>
          <p:spPr>
            <a:xfrm>
              <a:off x="4457032" y="4385284"/>
              <a:ext cx="152661" cy="152615"/>
            </a:xfrm>
            <a:custGeom>
              <a:avLst/>
              <a:gdLst/>
              <a:ahLst/>
              <a:cxnLst/>
              <a:rect l="l" t="t" r="r" b="b"/>
              <a:pathLst>
                <a:path w="3381" h="3380" extrusionOk="0">
                  <a:moveTo>
                    <a:pt x="1690" y="0"/>
                  </a:moveTo>
                  <a:cubicBezTo>
                    <a:pt x="756" y="0"/>
                    <a:pt x="0" y="756"/>
                    <a:pt x="0" y="1690"/>
                  </a:cubicBezTo>
                  <a:cubicBezTo>
                    <a:pt x="0" y="2623"/>
                    <a:pt x="756" y="3379"/>
                    <a:pt x="1690" y="3379"/>
                  </a:cubicBezTo>
                  <a:cubicBezTo>
                    <a:pt x="2623" y="3379"/>
                    <a:pt x="3381" y="2623"/>
                    <a:pt x="3381" y="1690"/>
                  </a:cubicBezTo>
                  <a:cubicBezTo>
                    <a:pt x="3381" y="756"/>
                    <a:pt x="2623" y="0"/>
                    <a:pt x="1690" y="0"/>
                  </a:cubicBezTo>
                  <a:close/>
                </a:path>
              </a:pathLst>
            </a:custGeom>
            <a:noFill/>
            <a:ln w="9525" cap="flat" cmpd="sng">
              <a:solidFill>
                <a:srgbClr val="A5B7C5"/>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81" name="Google Shape;1268;p70">
              <a:extLst>
                <a:ext uri="{FF2B5EF4-FFF2-40B4-BE49-F238E27FC236}">
                  <a16:creationId xmlns:a16="http://schemas.microsoft.com/office/drawing/2014/main" id="{422D713F-296F-D242-3A70-0940695643C3}"/>
                </a:ext>
              </a:extLst>
            </p:cNvPr>
            <p:cNvSpPr/>
            <p:nvPr/>
          </p:nvSpPr>
          <p:spPr>
            <a:xfrm>
              <a:off x="4533392" y="4383749"/>
              <a:ext cx="658046" cy="199155"/>
            </a:xfrm>
            <a:custGeom>
              <a:avLst/>
              <a:gdLst/>
              <a:ahLst/>
              <a:cxnLst/>
              <a:rect l="l" t="t" r="r" b="b"/>
              <a:pathLst>
                <a:path w="16511" h="4997" extrusionOk="0">
                  <a:moveTo>
                    <a:pt x="4619" y="1"/>
                  </a:moveTo>
                  <a:cubicBezTo>
                    <a:pt x="3342" y="1"/>
                    <a:pt x="2309" y="1035"/>
                    <a:pt x="2309" y="2310"/>
                  </a:cubicBezTo>
                  <a:cubicBezTo>
                    <a:pt x="2309" y="3586"/>
                    <a:pt x="1275" y="4619"/>
                    <a:pt x="0" y="4619"/>
                  </a:cubicBezTo>
                  <a:lnTo>
                    <a:pt x="0" y="4997"/>
                  </a:lnTo>
                  <a:cubicBezTo>
                    <a:pt x="482" y="4997"/>
                    <a:pt x="958" y="4867"/>
                    <a:pt x="1373" y="4619"/>
                  </a:cubicBezTo>
                  <a:lnTo>
                    <a:pt x="14185" y="4619"/>
                  </a:lnTo>
                  <a:cubicBezTo>
                    <a:pt x="15472" y="4619"/>
                    <a:pt x="16510" y="3567"/>
                    <a:pt x="16494" y="2279"/>
                  </a:cubicBezTo>
                  <a:cubicBezTo>
                    <a:pt x="16478" y="1006"/>
                    <a:pt x="15399" y="1"/>
                    <a:pt x="14126" y="1"/>
                  </a:cubicBezTo>
                  <a:close/>
                </a:path>
              </a:pathLst>
            </a:custGeom>
            <a:noFill/>
            <a:ln w="9525" cap="flat" cmpd="sng">
              <a:solidFill>
                <a:srgbClr val="7994A9"/>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grpSp>
      <p:grpSp>
        <p:nvGrpSpPr>
          <p:cNvPr id="82" name="Google Shape;1269;p70">
            <a:extLst>
              <a:ext uri="{FF2B5EF4-FFF2-40B4-BE49-F238E27FC236}">
                <a16:creationId xmlns:a16="http://schemas.microsoft.com/office/drawing/2014/main" id="{A20E31DE-D95D-0C81-4483-2EA51002D60C}"/>
              </a:ext>
            </a:extLst>
          </p:cNvPr>
          <p:cNvGrpSpPr/>
          <p:nvPr/>
        </p:nvGrpSpPr>
        <p:grpSpPr>
          <a:xfrm>
            <a:off x="3903376" y="5418616"/>
            <a:ext cx="1930320" cy="432460"/>
            <a:chOff x="4411970" y="2468674"/>
            <a:chExt cx="747317" cy="167425"/>
          </a:xfrm>
        </p:grpSpPr>
        <p:sp>
          <p:nvSpPr>
            <p:cNvPr id="83" name="Google Shape;1270;p70">
              <a:extLst>
                <a:ext uri="{FF2B5EF4-FFF2-40B4-BE49-F238E27FC236}">
                  <a16:creationId xmlns:a16="http://schemas.microsoft.com/office/drawing/2014/main" id="{F3B98155-6C16-A6E0-65BC-BE1002D35FF0}"/>
                </a:ext>
              </a:extLst>
            </p:cNvPr>
            <p:cNvSpPr/>
            <p:nvPr/>
          </p:nvSpPr>
          <p:spPr>
            <a:xfrm>
              <a:off x="4411970" y="2468674"/>
              <a:ext cx="216235" cy="167425"/>
            </a:xfrm>
            <a:custGeom>
              <a:avLst/>
              <a:gdLst/>
              <a:ahLst/>
              <a:cxnLst/>
              <a:rect l="l" t="t" r="r" b="b"/>
              <a:pathLst>
                <a:path w="4789" h="3708" extrusionOk="0">
                  <a:moveTo>
                    <a:pt x="1" y="0"/>
                  </a:moveTo>
                  <a:lnTo>
                    <a:pt x="1" y="3707"/>
                  </a:lnTo>
                  <a:lnTo>
                    <a:pt x="3381" y="3707"/>
                  </a:lnTo>
                  <a:lnTo>
                    <a:pt x="4789" y="1853"/>
                  </a:lnTo>
                  <a:lnTo>
                    <a:pt x="3381" y="0"/>
                  </a:lnTo>
                  <a:close/>
                </a:path>
              </a:pathLst>
            </a:custGeom>
            <a:noFill/>
            <a:ln w="9525" cap="flat" cmpd="sng">
              <a:solidFill>
                <a:srgbClr val="A5B7C5"/>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84" name="Google Shape;1271;p70">
              <a:extLst>
                <a:ext uri="{FF2B5EF4-FFF2-40B4-BE49-F238E27FC236}">
                  <a16:creationId xmlns:a16="http://schemas.microsoft.com/office/drawing/2014/main" id="{DB729774-341A-62BC-EA77-18E0CDF90885}"/>
                </a:ext>
              </a:extLst>
            </p:cNvPr>
            <p:cNvSpPr/>
            <p:nvPr/>
          </p:nvSpPr>
          <p:spPr>
            <a:xfrm>
              <a:off x="4564629" y="2468674"/>
              <a:ext cx="594658" cy="167425"/>
            </a:xfrm>
            <a:custGeom>
              <a:avLst/>
              <a:gdLst/>
              <a:ahLst/>
              <a:cxnLst/>
              <a:rect l="l" t="t" r="r" b="b"/>
              <a:pathLst>
                <a:path w="13170" h="3708" extrusionOk="0">
                  <a:moveTo>
                    <a:pt x="0" y="0"/>
                  </a:moveTo>
                  <a:lnTo>
                    <a:pt x="1408" y="1853"/>
                  </a:lnTo>
                  <a:lnTo>
                    <a:pt x="0" y="3707"/>
                  </a:lnTo>
                  <a:lnTo>
                    <a:pt x="13169" y="3707"/>
                  </a:lnTo>
                  <a:lnTo>
                    <a:pt x="13169" y="0"/>
                  </a:lnTo>
                  <a:close/>
                </a:path>
              </a:pathLst>
            </a:custGeom>
            <a:noFill/>
            <a:ln w="9525" cap="flat" cmpd="sng">
              <a:solidFill>
                <a:srgbClr val="667E92"/>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grpSp>
      <p:sp>
        <p:nvSpPr>
          <p:cNvPr id="85" name="Google Shape;1272;p70">
            <a:extLst>
              <a:ext uri="{FF2B5EF4-FFF2-40B4-BE49-F238E27FC236}">
                <a16:creationId xmlns:a16="http://schemas.microsoft.com/office/drawing/2014/main" id="{79067273-738B-3793-07C9-DC2EB1C59CE4}"/>
              </a:ext>
            </a:extLst>
          </p:cNvPr>
          <p:cNvSpPr/>
          <p:nvPr/>
        </p:nvSpPr>
        <p:spPr>
          <a:xfrm>
            <a:off x="1916870" y="6028179"/>
            <a:ext cx="1621236" cy="385966"/>
          </a:xfrm>
          <a:custGeom>
            <a:avLst/>
            <a:gdLst/>
            <a:ahLst/>
            <a:cxnLst/>
            <a:rect l="l" t="t" r="r" b="b"/>
            <a:pathLst>
              <a:path w="17936" h="4270" extrusionOk="0">
                <a:moveTo>
                  <a:pt x="2303" y="1110"/>
                </a:moveTo>
                <a:cubicBezTo>
                  <a:pt x="2883" y="1110"/>
                  <a:pt x="3355" y="1569"/>
                  <a:pt x="3355" y="2135"/>
                </a:cubicBezTo>
                <a:cubicBezTo>
                  <a:pt x="3353" y="2716"/>
                  <a:pt x="2883" y="3187"/>
                  <a:pt x="2303" y="3187"/>
                </a:cubicBezTo>
                <a:cubicBezTo>
                  <a:pt x="1722" y="3187"/>
                  <a:pt x="1251" y="2716"/>
                  <a:pt x="1251" y="2135"/>
                </a:cubicBezTo>
                <a:cubicBezTo>
                  <a:pt x="1251" y="1569"/>
                  <a:pt x="1722" y="1110"/>
                  <a:pt x="2303" y="1110"/>
                </a:cubicBezTo>
                <a:close/>
                <a:moveTo>
                  <a:pt x="2304" y="0"/>
                </a:moveTo>
                <a:cubicBezTo>
                  <a:pt x="1748" y="0"/>
                  <a:pt x="1201" y="218"/>
                  <a:pt x="793" y="626"/>
                </a:cubicBezTo>
                <a:cubicBezTo>
                  <a:pt x="183" y="1236"/>
                  <a:pt x="0" y="2154"/>
                  <a:pt x="330" y="2951"/>
                </a:cubicBezTo>
                <a:cubicBezTo>
                  <a:pt x="662" y="3749"/>
                  <a:pt x="1438" y="4269"/>
                  <a:pt x="2303" y="4269"/>
                </a:cubicBezTo>
                <a:cubicBezTo>
                  <a:pt x="3481" y="4269"/>
                  <a:pt x="4436" y="3313"/>
                  <a:pt x="4436" y="2135"/>
                </a:cubicBezTo>
                <a:lnTo>
                  <a:pt x="4436" y="3254"/>
                </a:lnTo>
                <a:cubicBezTo>
                  <a:pt x="4436" y="3814"/>
                  <a:pt x="4891" y="4269"/>
                  <a:pt x="5451" y="4269"/>
                </a:cubicBezTo>
                <a:lnTo>
                  <a:pt x="17600" y="4269"/>
                </a:lnTo>
                <a:cubicBezTo>
                  <a:pt x="17785" y="4269"/>
                  <a:pt x="17935" y="4119"/>
                  <a:pt x="17935" y="3936"/>
                </a:cubicBezTo>
                <a:lnTo>
                  <a:pt x="17935" y="333"/>
                </a:lnTo>
                <a:cubicBezTo>
                  <a:pt x="17934" y="149"/>
                  <a:pt x="17785" y="0"/>
                  <a:pt x="17602" y="0"/>
                </a:cubicBezTo>
                <a:lnTo>
                  <a:pt x="5451" y="0"/>
                </a:lnTo>
                <a:cubicBezTo>
                  <a:pt x="4891" y="0"/>
                  <a:pt x="4437" y="453"/>
                  <a:pt x="4437" y="1014"/>
                </a:cubicBezTo>
                <a:lnTo>
                  <a:pt x="4437" y="2133"/>
                </a:lnTo>
                <a:cubicBezTo>
                  <a:pt x="4436" y="1270"/>
                  <a:pt x="3915" y="492"/>
                  <a:pt x="3118" y="162"/>
                </a:cubicBezTo>
                <a:cubicBezTo>
                  <a:pt x="2855" y="53"/>
                  <a:pt x="2578" y="0"/>
                  <a:pt x="2304" y="0"/>
                </a:cubicBezTo>
                <a:close/>
              </a:path>
            </a:pathLst>
          </a:custGeom>
          <a:noFill/>
          <a:ln w="9525" cap="flat" cmpd="sng">
            <a:solidFill>
              <a:srgbClr val="445D73"/>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grpSp>
        <p:nvGrpSpPr>
          <p:cNvPr id="86" name="Google Shape;1273;p70">
            <a:extLst>
              <a:ext uri="{FF2B5EF4-FFF2-40B4-BE49-F238E27FC236}">
                <a16:creationId xmlns:a16="http://schemas.microsoft.com/office/drawing/2014/main" id="{D7AA1F49-0AD0-BCD2-2B1C-B405F6A52A64}"/>
              </a:ext>
            </a:extLst>
          </p:cNvPr>
          <p:cNvGrpSpPr/>
          <p:nvPr/>
        </p:nvGrpSpPr>
        <p:grpSpPr>
          <a:xfrm>
            <a:off x="1918509" y="4669374"/>
            <a:ext cx="3918082" cy="417568"/>
            <a:chOff x="6336019" y="3733725"/>
            <a:chExt cx="2566206" cy="351310"/>
          </a:xfrm>
        </p:grpSpPr>
        <p:sp>
          <p:nvSpPr>
            <p:cNvPr id="87" name="Google Shape;1274;p70">
              <a:extLst>
                <a:ext uri="{FF2B5EF4-FFF2-40B4-BE49-F238E27FC236}">
                  <a16:creationId xmlns:a16="http://schemas.microsoft.com/office/drawing/2014/main" id="{FE7EE902-60A3-4A29-CAAD-9972B4BDF696}"/>
                </a:ext>
              </a:extLst>
            </p:cNvPr>
            <p:cNvSpPr/>
            <p:nvPr/>
          </p:nvSpPr>
          <p:spPr>
            <a:xfrm>
              <a:off x="6336019" y="3733735"/>
              <a:ext cx="1881300" cy="351300"/>
            </a:xfrm>
            <a:prstGeom prst="homePlate">
              <a:avLst>
                <a:gd name="adj" fmla="val 50000"/>
              </a:avLst>
            </a:pr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88" name="Google Shape;1275;p70">
              <a:extLst>
                <a:ext uri="{FF2B5EF4-FFF2-40B4-BE49-F238E27FC236}">
                  <a16:creationId xmlns:a16="http://schemas.microsoft.com/office/drawing/2014/main" id="{7430B7C2-FFB2-ECF2-A8AD-D9EF88BFF83D}"/>
                </a:ext>
              </a:extLst>
            </p:cNvPr>
            <p:cNvSpPr/>
            <p:nvPr/>
          </p:nvSpPr>
          <p:spPr>
            <a:xfrm>
              <a:off x="8098525" y="3733725"/>
              <a:ext cx="346500" cy="351300"/>
            </a:xfrm>
            <a:prstGeom prst="chevron">
              <a:avLst>
                <a:gd name="adj" fmla="val 50000"/>
              </a:avLst>
            </a:pr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89" name="Google Shape;1276;p70">
              <a:extLst>
                <a:ext uri="{FF2B5EF4-FFF2-40B4-BE49-F238E27FC236}">
                  <a16:creationId xmlns:a16="http://schemas.microsoft.com/office/drawing/2014/main" id="{2BC12E35-BEBC-3099-562F-CAB5A151C99F}"/>
                </a:ext>
              </a:extLst>
            </p:cNvPr>
            <p:cNvSpPr/>
            <p:nvPr/>
          </p:nvSpPr>
          <p:spPr>
            <a:xfrm>
              <a:off x="8327125" y="3733725"/>
              <a:ext cx="346500" cy="351300"/>
            </a:xfrm>
            <a:prstGeom prst="chevron">
              <a:avLst>
                <a:gd name="adj" fmla="val 50000"/>
              </a:avLst>
            </a:pr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90" name="Google Shape;1277;p70">
              <a:extLst>
                <a:ext uri="{FF2B5EF4-FFF2-40B4-BE49-F238E27FC236}">
                  <a16:creationId xmlns:a16="http://schemas.microsoft.com/office/drawing/2014/main" id="{C0EF2E9F-6784-3C0D-4422-F4EC20FB1BE2}"/>
                </a:ext>
              </a:extLst>
            </p:cNvPr>
            <p:cNvSpPr/>
            <p:nvPr/>
          </p:nvSpPr>
          <p:spPr>
            <a:xfrm>
              <a:off x="8555725" y="3733725"/>
              <a:ext cx="346500" cy="351300"/>
            </a:xfrm>
            <a:prstGeom prst="chevron">
              <a:avLst>
                <a:gd name="adj" fmla="val 50000"/>
              </a:avLst>
            </a:pr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grpSp>
      <p:grpSp>
        <p:nvGrpSpPr>
          <p:cNvPr id="91" name="Google Shape;1278;p70">
            <a:extLst>
              <a:ext uri="{FF2B5EF4-FFF2-40B4-BE49-F238E27FC236}">
                <a16:creationId xmlns:a16="http://schemas.microsoft.com/office/drawing/2014/main" id="{1FD4F0A1-5B41-26C8-03CE-4B04823FFF62}"/>
              </a:ext>
            </a:extLst>
          </p:cNvPr>
          <p:cNvGrpSpPr/>
          <p:nvPr/>
        </p:nvGrpSpPr>
        <p:grpSpPr>
          <a:xfrm>
            <a:off x="3903377" y="7901204"/>
            <a:ext cx="1893102" cy="306400"/>
            <a:chOff x="4404545" y="3301592"/>
            <a:chExt cx="782403" cy="129272"/>
          </a:xfrm>
        </p:grpSpPr>
        <p:sp>
          <p:nvSpPr>
            <p:cNvPr id="92" name="Google Shape;1279;p70">
              <a:extLst>
                <a:ext uri="{FF2B5EF4-FFF2-40B4-BE49-F238E27FC236}">
                  <a16:creationId xmlns:a16="http://schemas.microsoft.com/office/drawing/2014/main" id="{1BC20158-BDD5-1FE4-C134-0A926247D270}"/>
                </a:ext>
              </a:extLst>
            </p:cNvPr>
            <p:cNvSpPr/>
            <p:nvPr/>
          </p:nvSpPr>
          <p:spPr>
            <a:xfrm>
              <a:off x="4404545" y="3301592"/>
              <a:ext cx="782403" cy="129272"/>
            </a:xfrm>
            <a:custGeom>
              <a:avLst/>
              <a:gdLst/>
              <a:ahLst/>
              <a:cxnLst/>
              <a:rect l="l" t="t" r="r" b="b"/>
              <a:pathLst>
                <a:path w="17328" h="2863" extrusionOk="0">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noFill/>
            <a:ln w="9525" cap="flat" cmpd="sng">
              <a:solidFill>
                <a:srgbClr val="E3E9ED"/>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93" name="Google Shape;1280;p70">
              <a:extLst>
                <a:ext uri="{FF2B5EF4-FFF2-40B4-BE49-F238E27FC236}">
                  <a16:creationId xmlns:a16="http://schemas.microsoft.com/office/drawing/2014/main" id="{BF70779C-15EE-BA54-A38D-4A2E02D1C4AC}"/>
                </a:ext>
              </a:extLst>
            </p:cNvPr>
            <p:cNvSpPr/>
            <p:nvPr/>
          </p:nvSpPr>
          <p:spPr>
            <a:xfrm>
              <a:off x="4420869" y="3318308"/>
              <a:ext cx="92621" cy="95856"/>
            </a:xfrm>
            <a:custGeom>
              <a:avLst/>
              <a:gdLst/>
              <a:ahLst/>
              <a:cxnLst/>
              <a:rect l="l" t="t" r="r" b="b"/>
              <a:pathLst>
                <a:path w="2664" h="2563" extrusionOk="0">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grpSp>
      <p:grpSp>
        <p:nvGrpSpPr>
          <p:cNvPr id="94" name="Google Shape;1281;p70">
            <a:extLst>
              <a:ext uri="{FF2B5EF4-FFF2-40B4-BE49-F238E27FC236}">
                <a16:creationId xmlns:a16="http://schemas.microsoft.com/office/drawing/2014/main" id="{8D66B927-2C81-0CF9-A364-68A609E55F52}"/>
              </a:ext>
            </a:extLst>
          </p:cNvPr>
          <p:cNvGrpSpPr/>
          <p:nvPr/>
        </p:nvGrpSpPr>
        <p:grpSpPr>
          <a:xfrm>
            <a:off x="3903377" y="7391875"/>
            <a:ext cx="1924514" cy="278254"/>
            <a:chOff x="4411970" y="3131459"/>
            <a:chExt cx="710520" cy="117397"/>
          </a:xfrm>
        </p:grpSpPr>
        <p:sp>
          <p:nvSpPr>
            <p:cNvPr id="95" name="Google Shape;1282;p70">
              <a:extLst>
                <a:ext uri="{FF2B5EF4-FFF2-40B4-BE49-F238E27FC236}">
                  <a16:creationId xmlns:a16="http://schemas.microsoft.com/office/drawing/2014/main" id="{02D555CD-71EF-3BC9-76CB-292170C623B5}"/>
                </a:ext>
              </a:extLst>
            </p:cNvPr>
            <p:cNvSpPr/>
            <p:nvPr/>
          </p:nvSpPr>
          <p:spPr>
            <a:xfrm>
              <a:off x="4411970" y="3131459"/>
              <a:ext cx="710520" cy="117397"/>
            </a:xfrm>
            <a:custGeom>
              <a:avLst/>
              <a:gdLst/>
              <a:ahLst/>
              <a:cxnLst/>
              <a:rect l="l" t="t" r="r" b="b"/>
              <a:pathLst>
                <a:path w="15736" h="2600" extrusionOk="0">
                  <a:moveTo>
                    <a:pt x="201" y="1"/>
                  </a:moveTo>
                  <a:cubicBezTo>
                    <a:pt x="90" y="1"/>
                    <a:pt x="1" y="90"/>
                    <a:pt x="1" y="201"/>
                  </a:cubicBezTo>
                  <a:lnTo>
                    <a:pt x="1" y="2400"/>
                  </a:lnTo>
                  <a:cubicBezTo>
                    <a:pt x="1" y="2510"/>
                    <a:pt x="90" y="2600"/>
                    <a:pt x="201" y="2600"/>
                  </a:cubicBezTo>
                  <a:lnTo>
                    <a:pt x="15537" y="2600"/>
                  </a:lnTo>
                  <a:cubicBezTo>
                    <a:pt x="15646" y="2600"/>
                    <a:pt x="15735" y="2510"/>
                    <a:pt x="15735" y="2400"/>
                  </a:cubicBezTo>
                  <a:lnTo>
                    <a:pt x="15735" y="201"/>
                  </a:lnTo>
                  <a:cubicBezTo>
                    <a:pt x="15735" y="90"/>
                    <a:pt x="15646" y="1"/>
                    <a:pt x="15537" y="1"/>
                  </a:cubicBezTo>
                  <a:close/>
                </a:path>
              </a:pathLst>
            </a:custGeom>
            <a:noFill/>
            <a:ln w="9525" cap="flat" cmpd="sng">
              <a:solidFill>
                <a:srgbClr val="667E92"/>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96" name="Google Shape;1283;p70">
              <a:extLst>
                <a:ext uri="{FF2B5EF4-FFF2-40B4-BE49-F238E27FC236}">
                  <a16:creationId xmlns:a16="http://schemas.microsoft.com/office/drawing/2014/main" id="{64780115-168C-8D62-4BD7-FF11193244C7}"/>
                </a:ext>
              </a:extLst>
            </p:cNvPr>
            <p:cNvSpPr/>
            <p:nvPr/>
          </p:nvSpPr>
          <p:spPr>
            <a:xfrm>
              <a:off x="4411970" y="3131459"/>
              <a:ext cx="168012" cy="117397"/>
            </a:xfrm>
            <a:custGeom>
              <a:avLst/>
              <a:gdLst/>
              <a:ahLst/>
              <a:cxnLst/>
              <a:rect l="l" t="t" r="r" b="b"/>
              <a:pathLst>
                <a:path w="3721" h="2600" extrusionOk="0">
                  <a:moveTo>
                    <a:pt x="201" y="1"/>
                  </a:moveTo>
                  <a:cubicBezTo>
                    <a:pt x="90" y="1"/>
                    <a:pt x="1" y="90"/>
                    <a:pt x="1" y="201"/>
                  </a:cubicBezTo>
                  <a:lnTo>
                    <a:pt x="1" y="2400"/>
                  </a:lnTo>
                  <a:cubicBezTo>
                    <a:pt x="1" y="2510"/>
                    <a:pt x="90" y="2600"/>
                    <a:pt x="201" y="2600"/>
                  </a:cubicBezTo>
                  <a:lnTo>
                    <a:pt x="3721" y="2600"/>
                  </a:lnTo>
                  <a:lnTo>
                    <a:pt x="2925" y="1693"/>
                  </a:lnTo>
                  <a:lnTo>
                    <a:pt x="2925" y="1"/>
                  </a:lnTo>
                  <a:close/>
                </a:path>
              </a:pathLst>
            </a:custGeom>
            <a:noFill/>
            <a:ln w="9525" cap="flat" cmpd="sng">
              <a:solidFill>
                <a:srgbClr val="A5B7C5"/>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grpSp>
      <p:sp>
        <p:nvSpPr>
          <p:cNvPr id="97" name="Google Shape;1284;p70" descr="Timeline background shape">
            <a:extLst>
              <a:ext uri="{FF2B5EF4-FFF2-40B4-BE49-F238E27FC236}">
                <a16:creationId xmlns:a16="http://schemas.microsoft.com/office/drawing/2014/main" id="{DFCE2DC5-D26E-DFDD-5BEF-7D59E7700950}"/>
              </a:ext>
            </a:extLst>
          </p:cNvPr>
          <p:cNvSpPr/>
          <p:nvPr/>
        </p:nvSpPr>
        <p:spPr>
          <a:xfrm>
            <a:off x="3903376" y="8438682"/>
            <a:ext cx="1920600" cy="306000"/>
          </a:xfrm>
          <a:prstGeom prst="homePlate">
            <a:avLst>
              <a:gd name="adj" fmla="val 50000"/>
            </a:avLst>
          </a:prstGeom>
          <a:noFill/>
          <a:ln w="9525" cap="flat" cmpd="sng">
            <a:solidFill>
              <a:srgbClr val="667E92"/>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grpSp>
        <p:nvGrpSpPr>
          <p:cNvPr id="98" name="Google Shape;1285;p70">
            <a:extLst>
              <a:ext uri="{FF2B5EF4-FFF2-40B4-BE49-F238E27FC236}">
                <a16:creationId xmlns:a16="http://schemas.microsoft.com/office/drawing/2014/main" id="{CA99B40D-FF99-EDFD-A64E-B9948403DAD7}"/>
              </a:ext>
            </a:extLst>
          </p:cNvPr>
          <p:cNvGrpSpPr/>
          <p:nvPr/>
        </p:nvGrpSpPr>
        <p:grpSpPr>
          <a:xfrm>
            <a:off x="1903666" y="7243206"/>
            <a:ext cx="1647676" cy="917976"/>
            <a:chOff x="4411970" y="1801825"/>
            <a:chExt cx="734586" cy="409262"/>
          </a:xfrm>
        </p:grpSpPr>
        <p:sp>
          <p:nvSpPr>
            <p:cNvPr id="99" name="Google Shape;1286;p70">
              <a:extLst>
                <a:ext uri="{FF2B5EF4-FFF2-40B4-BE49-F238E27FC236}">
                  <a16:creationId xmlns:a16="http://schemas.microsoft.com/office/drawing/2014/main" id="{1D7F0E94-EAAC-F9BB-4BFF-C56B34988F03}"/>
                </a:ext>
              </a:extLst>
            </p:cNvPr>
            <p:cNvSpPr/>
            <p:nvPr/>
          </p:nvSpPr>
          <p:spPr>
            <a:xfrm>
              <a:off x="4411970" y="1801825"/>
              <a:ext cx="734586" cy="409262"/>
            </a:xfrm>
            <a:custGeom>
              <a:avLst/>
              <a:gdLst/>
              <a:ahLst/>
              <a:cxnLst/>
              <a:rect l="l" t="t" r="r" b="b"/>
              <a:pathLst>
                <a:path w="16269" h="9064" extrusionOk="0">
                  <a:moveTo>
                    <a:pt x="428" y="0"/>
                  </a:moveTo>
                  <a:cubicBezTo>
                    <a:pt x="193" y="0"/>
                    <a:pt x="2" y="191"/>
                    <a:pt x="2" y="428"/>
                  </a:cubicBezTo>
                  <a:lnTo>
                    <a:pt x="2" y="6900"/>
                  </a:lnTo>
                  <a:cubicBezTo>
                    <a:pt x="1" y="7136"/>
                    <a:pt x="193" y="7328"/>
                    <a:pt x="428" y="7328"/>
                  </a:cubicBezTo>
                  <a:lnTo>
                    <a:pt x="12834" y="7328"/>
                  </a:lnTo>
                  <a:lnTo>
                    <a:pt x="13836" y="9064"/>
                  </a:lnTo>
                  <a:lnTo>
                    <a:pt x="14839" y="7328"/>
                  </a:lnTo>
                  <a:lnTo>
                    <a:pt x="15839" y="7328"/>
                  </a:lnTo>
                  <a:cubicBezTo>
                    <a:pt x="16076" y="7328"/>
                    <a:pt x="16269" y="7137"/>
                    <a:pt x="16269" y="6900"/>
                  </a:cubicBezTo>
                  <a:lnTo>
                    <a:pt x="16269" y="428"/>
                  </a:lnTo>
                  <a:cubicBezTo>
                    <a:pt x="16267" y="191"/>
                    <a:pt x="16076" y="0"/>
                    <a:pt x="15839" y="0"/>
                  </a:cubicBezTo>
                  <a:close/>
                </a:path>
              </a:pathLst>
            </a:custGeom>
            <a:noFill/>
            <a:ln w="9525" cap="flat" cmpd="sng">
              <a:solidFill>
                <a:srgbClr val="B3C3CE"/>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100" name="Google Shape;1287;p70">
              <a:extLst>
                <a:ext uri="{FF2B5EF4-FFF2-40B4-BE49-F238E27FC236}">
                  <a16:creationId xmlns:a16="http://schemas.microsoft.com/office/drawing/2014/main" id="{E1577A1E-CCE6-5385-823A-886F68A73F61}"/>
                </a:ext>
              </a:extLst>
            </p:cNvPr>
            <p:cNvSpPr/>
            <p:nvPr/>
          </p:nvSpPr>
          <p:spPr>
            <a:xfrm>
              <a:off x="4411970" y="1801825"/>
              <a:ext cx="184087" cy="330923"/>
            </a:xfrm>
            <a:custGeom>
              <a:avLst/>
              <a:gdLst/>
              <a:ahLst/>
              <a:cxnLst/>
              <a:rect l="l" t="t" r="r" b="b"/>
              <a:pathLst>
                <a:path w="4077" h="7329" extrusionOk="0">
                  <a:moveTo>
                    <a:pt x="428" y="0"/>
                  </a:moveTo>
                  <a:cubicBezTo>
                    <a:pt x="193" y="0"/>
                    <a:pt x="2" y="191"/>
                    <a:pt x="2" y="428"/>
                  </a:cubicBezTo>
                  <a:lnTo>
                    <a:pt x="2" y="6900"/>
                  </a:lnTo>
                  <a:cubicBezTo>
                    <a:pt x="1" y="7136"/>
                    <a:pt x="193" y="7328"/>
                    <a:pt x="428" y="7328"/>
                  </a:cubicBezTo>
                  <a:lnTo>
                    <a:pt x="4076" y="7328"/>
                  </a:lnTo>
                  <a:lnTo>
                    <a:pt x="4076" y="0"/>
                  </a:lnTo>
                  <a:close/>
                </a:path>
              </a:pathLst>
            </a:custGeom>
            <a:noFill/>
            <a:ln w="9525" cap="flat" cmpd="sng">
              <a:solidFill>
                <a:srgbClr val="667E92"/>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grpSp>
      <p:grpSp>
        <p:nvGrpSpPr>
          <p:cNvPr id="101" name="Google Shape;1288;p70">
            <a:extLst>
              <a:ext uri="{FF2B5EF4-FFF2-40B4-BE49-F238E27FC236}">
                <a16:creationId xmlns:a16="http://schemas.microsoft.com/office/drawing/2014/main" id="{E240107B-0192-63DC-D48A-14042F227D4C}"/>
              </a:ext>
            </a:extLst>
          </p:cNvPr>
          <p:cNvGrpSpPr/>
          <p:nvPr/>
        </p:nvGrpSpPr>
        <p:grpSpPr>
          <a:xfrm>
            <a:off x="6113608" y="4678346"/>
            <a:ext cx="1043028" cy="1043028"/>
            <a:chOff x="5681300" y="2527788"/>
            <a:chExt cx="805800" cy="805800"/>
          </a:xfrm>
        </p:grpSpPr>
        <p:sp>
          <p:nvSpPr>
            <p:cNvPr id="102" name="Google Shape;1289;p70">
              <a:extLst>
                <a:ext uri="{FF2B5EF4-FFF2-40B4-BE49-F238E27FC236}">
                  <a16:creationId xmlns:a16="http://schemas.microsoft.com/office/drawing/2014/main" id="{904ED567-B3D6-12FF-296C-6859000CE0D3}"/>
                </a:ext>
              </a:extLst>
            </p:cNvPr>
            <p:cNvSpPr/>
            <p:nvPr/>
          </p:nvSpPr>
          <p:spPr>
            <a:xfrm>
              <a:off x="5681300" y="2527788"/>
              <a:ext cx="805800" cy="805800"/>
            </a:xfrm>
            <a:prstGeom prst="ellipse">
              <a:avLst/>
            </a:prstGeom>
            <a:noFill/>
            <a:ln w="9525" cap="flat" cmpd="sng">
              <a:solidFill>
                <a:srgbClr val="374957"/>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103" name="Google Shape;1290;p70">
              <a:extLst>
                <a:ext uri="{FF2B5EF4-FFF2-40B4-BE49-F238E27FC236}">
                  <a16:creationId xmlns:a16="http://schemas.microsoft.com/office/drawing/2014/main" id="{994A61F9-0AD9-6453-9C01-09BE222CAAE2}"/>
                </a:ext>
              </a:extLst>
            </p:cNvPr>
            <p:cNvSpPr/>
            <p:nvPr/>
          </p:nvSpPr>
          <p:spPr>
            <a:xfrm>
              <a:off x="5681300" y="2527788"/>
              <a:ext cx="805800" cy="805800"/>
            </a:xfrm>
            <a:prstGeom prst="pie">
              <a:avLst>
                <a:gd name="adj1" fmla="val 0"/>
                <a:gd name="adj2" fmla="val 16200000"/>
              </a:avLst>
            </a:prstGeom>
            <a:solidFill>
              <a:srgbClr val="667E9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grpSp>
      <p:grpSp>
        <p:nvGrpSpPr>
          <p:cNvPr id="104" name="Google Shape;1291;p70">
            <a:extLst>
              <a:ext uri="{FF2B5EF4-FFF2-40B4-BE49-F238E27FC236}">
                <a16:creationId xmlns:a16="http://schemas.microsoft.com/office/drawing/2014/main" id="{D78B5137-D326-C179-ABFB-E5488543541F}"/>
              </a:ext>
            </a:extLst>
          </p:cNvPr>
          <p:cNvGrpSpPr/>
          <p:nvPr/>
        </p:nvGrpSpPr>
        <p:grpSpPr>
          <a:xfrm>
            <a:off x="6102089" y="6189731"/>
            <a:ext cx="1066066" cy="1066066"/>
            <a:chOff x="4049800" y="640400"/>
            <a:chExt cx="858900" cy="858900"/>
          </a:xfrm>
        </p:grpSpPr>
        <p:sp>
          <p:nvSpPr>
            <p:cNvPr id="105" name="Google Shape;1292;p70">
              <a:extLst>
                <a:ext uri="{FF2B5EF4-FFF2-40B4-BE49-F238E27FC236}">
                  <a16:creationId xmlns:a16="http://schemas.microsoft.com/office/drawing/2014/main" id="{88A33EC6-8D84-9496-2CF0-4859D624ABFC}"/>
                </a:ext>
              </a:extLst>
            </p:cNvPr>
            <p:cNvSpPr/>
            <p:nvPr/>
          </p:nvSpPr>
          <p:spPr>
            <a:xfrm>
              <a:off x="4049800" y="640400"/>
              <a:ext cx="858900" cy="858900"/>
            </a:xfrm>
            <a:prstGeom prst="donut">
              <a:avLst>
                <a:gd name="adj" fmla="val 25000"/>
              </a:avLst>
            </a:prstGeom>
            <a:noFill/>
            <a:ln w="9525" cap="flat" cmpd="sng">
              <a:solidFill>
                <a:srgbClr val="667E92"/>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106" name="Google Shape;1293;p70">
              <a:extLst>
                <a:ext uri="{FF2B5EF4-FFF2-40B4-BE49-F238E27FC236}">
                  <a16:creationId xmlns:a16="http://schemas.microsoft.com/office/drawing/2014/main" id="{B7E63E07-46D4-F53F-9E38-8DCA50009F2B}"/>
                </a:ext>
              </a:extLst>
            </p:cNvPr>
            <p:cNvSpPr/>
            <p:nvPr/>
          </p:nvSpPr>
          <p:spPr>
            <a:xfrm>
              <a:off x="4049800" y="640400"/>
              <a:ext cx="858900" cy="858900"/>
            </a:xfrm>
            <a:prstGeom prst="blockArc">
              <a:avLst>
                <a:gd name="adj1" fmla="val 7914150"/>
                <a:gd name="adj2" fmla="val 0"/>
                <a:gd name="adj3" fmla="val 25000"/>
              </a:avLst>
            </a:prstGeom>
            <a:solidFill>
              <a:srgbClr val="667E92"/>
            </a:solidFill>
            <a:ln w="9525" cap="flat" cmpd="sng">
              <a:solidFill>
                <a:srgbClr val="667E92"/>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grpSp>
      <p:grpSp>
        <p:nvGrpSpPr>
          <p:cNvPr id="107" name="Google Shape;1294;p70">
            <a:extLst>
              <a:ext uri="{FF2B5EF4-FFF2-40B4-BE49-F238E27FC236}">
                <a16:creationId xmlns:a16="http://schemas.microsoft.com/office/drawing/2014/main" id="{264E6EC9-9498-1465-86C3-990029B4313E}"/>
              </a:ext>
            </a:extLst>
          </p:cNvPr>
          <p:cNvGrpSpPr/>
          <p:nvPr/>
        </p:nvGrpSpPr>
        <p:grpSpPr>
          <a:xfrm>
            <a:off x="5953054" y="7545086"/>
            <a:ext cx="1364136" cy="1364136"/>
            <a:chOff x="5080188" y="927900"/>
            <a:chExt cx="961200" cy="961200"/>
          </a:xfrm>
        </p:grpSpPr>
        <p:sp>
          <p:nvSpPr>
            <p:cNvPr id="108" name="Google Shape;1295;p70">
              <a:extLst>
                <a:ext uri="{FF2B5EF4-FFF2-40B4-BE49-F238E27FC236}">
                  <a16:creationId xmlns:a16="http://schemas.microsoft.com/office/drawing/2014/main" id="{186C0D72-DF51-9040-39B6-8D9CBF395669}"/>
                </a:ext>
              </a:extLst>
            </p:cNvPr>
            <p:cNvSpPr/>
            <p:nvPr/>
          </p:nvSpPr>
          <p:spPr>
            <a:xfrm>
              <a:off x="5201900" y="1050116"/>
              <a:ext cx="716700" cy="716700"/>
            </a:xfrm>
            <a:prstGeom prst="donut">
              <a:avLst>
                <a:gd name="adj" fmla="val 4716"/>
              </a:avLst>
            </a:prstGeom>
            <a:noFill/>
            <a:ln w="9525" cap="flat" cmpd="sng">
              <a:solidFill>
                <a:srgbClr val="667E92"/>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109" name="Google Shape;1296;p70">
              <a:extLst>
                <a:ext uri="{FF2B5EF4-FFF2-40B4-BE49-F238E27FC236}">
                  <a16:creationId xmlns:a16="http://schemas.microsoft.com/office/drawing/2014/main" id="{8D700091-D3FB-5916-8A80-FA422D21FA96}"/>
                </a:ext>
              </a:extLst>
            </p:cNvPr>
            <p:cNvSpPr/>
            <p:nvPr/>
          </p:nvSpPr>
          <p:spPr>
            <a:xfrm>
              <a:off x="5269594" y="1117818"/>
              <a:ext cx="581100" cy="581100"/>
            </a:xfrm>
            <a:prstGeom prst="donut">
              <a:avLst>
                <a:gd name="adj" fmla="val 5814"/>
              </a:avLst>
            </a:prstGeom>
            <a:noFill/>
            <a:ln w="9525" cap="flat" cmpd="sng">
              <a:solidFill>
                <a:srgbClr val="667E92"/>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110" name="Google Shape;1297;p70">
              <a:extLst>
                <a:ext uri="{FF2B5EF4-FFF2-40B4-BE49-F238E27FC236}">
                  <a16:creationId xmlns:a16="http://schemas.microsoft.com/office/drawing/2014/main" id="{5AE01449-1F7E-5FE7-0D99-89F5F33AEF4C}"/>
                </a:ext>
              </a:extLst>
            </p:cNvPr>
            <p:cNvSpPr/>
            <p:nvPr/>
          </p:nvSpPr>
          <p:spPr>
            <a:xfrm>
              <a:off x="5339279" y="1187526"/>
              <a:ext cx="441900" cy="441600"/>
            </a:xfrm>
            <a:prstGeom prst="donut">
              <a:avLst>
                <a:gd name="adj" fmla="val 7648"/>
              </a:avLst>
            </a:prstGeom>
            <a:noFill/>
            <a:ln w="9525" cap="flat" cmpd="sng">
              <a:solidFill>
                <a:srgbClr val="667E92"/>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111" name="Google Shape;1298;p70">
              <a:extLst>
                <a:ext uri="{FF2B5EF4-FFF2-40B4-BE49-F238E27FC236}">
                  <a16:creationId xmlns:a16="http://schemas.microsoft.com/office/drawing/2014/main" id="{2F461002-6604-05C8-E634-7A1AB430E7F2}"/>
                </a:ext>
              </a:extLst>
            </p:cNvPr>
            <p:cNvSpPr/>
            <p:nvPr/>
          </p:nvSpPr>
          <p:spPr>
            <a:xfrm>
              <a:off x="5414892" y="1263155"/>
              <a:ext cx="290700" cy="290700"/>
            </a:xfrm>
            <a:prstGeom prst="donut">
              <a:avLst>
                <a:gd name="adj" fmla="val 10182"/>
              </a:avLst>
            </a:prstGeom>
            <a:noFill/>
            <a:ln w="9525" cap="flat" cmpd="sng">
              <a:solidFill>
                <a:srgbClr val="667E92"/>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112" name="Google Shape;1299;p70">
              <a:extLst>
                <a:ext uri="{FF2B5EF4-FFF2-40B4-BE49-F238E27FC236}">
                  <a16:creationId xmlns:a16="http://schemas.microsoft.com/office/drawing/2014/main" id="{ABEEE652-B1DD-53F8-9081-E6B6375B5186}"/>
                </a:ext>
              </a:extLst>
            </p:cNvPr>
            <p:cNvSpPr/>
            <p:nvPr/>
          </p:nvSpPr>
          <p:spPr>
            <a:xfrm rot="-3809958">
              <a:off x="5202435" y="1050148"/>
              <a:ext cx="716705" cy="716705"/>
            </a:xfrm>
            <a:prstGeom prst="blockArc">
              <a:avLst>
                <a:gd name="adj1" fmla="val 5266439"/>
                <a:gd name="adj2" fmla="val 19995741"/>
                <a:gd name="adj3" fmla="val 4692"/>
              </a:avLst>
            </a:prstGeom>
            <a:solidFill>
              <a:srgbClr val="E3E9ED"/>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113" name="Google Shape;1300;p70">
              <a:extLst>
                <a:ext uri="{FF2B5EF4-FFF2-40B4-BE49-F238E27FC236}">
                  <a16:creationId xmlns:a16="http://schemas.microsoft.com/office/drawing/2014/main" id="{7FA81CAE-2BDB-3095-2965-89194A4A6F40}"/>
                </a:ext>
              </a:extLst>
            </p:cNvPr>
            <p:cNvSpPr/>
            <p:nvPr/>
          </p:nvSpPr>
          <p:spPr>
            <a:xfrm rot="-3906059">
              <a:off x="5269616" y="1117617"/>
              <a:ext cx="581445" cy="581445"/>
            </a:xfrm>
            <a:prstGeom prst="blockArc">
              <a:avLst>
                <a:gd name="adj1" fmla="val 3085776"/>
                <a:gd name="adj2" fmla="val 20100839"/>
                <a:gd name="adj3" fmla="val 5564"/>
              </a:avLst>
            </a:prstGeom>
            <a:solidFill>
              <a:srgbClr val="E3E9ED"/>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114" name="Google Shape;1301;p70">
              <a:extLst>
                <a:ext uri="{FF2B5EF4-FFF2-40B4-BE49-F238E27FC236}">
                  <a16:creationId xmlns:a16="http://schemas.microsoft.com/office/drawing/2014/main" id="{C490D9AC-CA73-FF1F-6524-25D7075EE274}"/>
                </a:ext>
              </a:extLst>
            </p:cNvPr>
            <p:cNvSpPr/>
            <p:nvPr/>
          </p:nvSpPr>
          <p:spPr>
            <a:xfrm rot="-4222340">
              <a:off x="5339825" y="1187386"/>
              <a:ext cx="442087" cy="442087"/>
            </a:xfrm>
            <a:prstGeom prst="blockArc">
              <a:avLst>
                <a:gd name="adj1" fmla="val 8884448"/>
                <a:gd name="adj2" fmla="val 20414899"/>
                <a:gd name="adj3" fmla="val 7688"/>
              </a:avLst>
            </a:prstGeom>
            <a:solidFill>
              <a:srgbClr val="E3E9ED"/>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115" name="Google Shape;1302;p70">
              <a:extLst>
                <a:ext uri="{FF2B5EF4-FFF2-40B4-BE49-F238E27FC236}">
                  <a16:creationId xmlns:a16="http://schemas.microsoft.com/office/drawing/2014/main" id="{A20E7E31-B962-2010-8023-9ED46F3A6A70}"/>
                </a:ext>
              </a:extLst>
            </p:cNvPr>
            <p:cNvSpPr/>
            <p:nvPr/>
          </p:nvSpPr>
          <p:spPr>
            <a:xfrm rot="-4538880">
              <a:off x="5414922" y="1262925"/>
              <a:ext cx="290465" cy="290465"/>
            </a:xfrm>
            <a:prstGeom prst="blockArc">
              <a:avLst>
                <a:gd name="adj1" fmla="val 6490304"/>
                <a:gd name="adj2" fmla="val 20700625"/>
                <a:gd name="adj3" fmla="val 10156"/>
              </a:avLst>
            </a:prstGeom>
            <a:solidFill>
              <a:srgbClr val="E3E9ED"/>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grpSp>
      <p:grpSp>
        <p:nvGrpSpPr>
          <p:cNvPr id="116" name="Google Shape;1303;p70">
            <a:extLst>
              <a:ext uri="{FF2B5EF4-FFF2-40B4-BE49-F238E27FC236}">
                <a16:creationId xmlns:a16="http://schemas.microsoft.com/office/drawing/2014/main" id="{B16BFC35-5166-15B5-57DD-34BAD68F300A}"/>
              </a:ext>
            </a:extLst>
          </p:cNvPr>
          <p:cNvGrpSpPr/>
          <p:nvPr/>
        </p:nvGrpSpPr>
        <p:grpSpPr>
          <a:xfrm>
            <a:off x="8880052" y="7738468"/>
            <a:ext cx="1011300" cy="1008012"/>
            <a:chOff x="6039282" y="1042577"/>
            <a:chExt cx="734315" cy="731929"/>
          </a:xfrm>
        </p:grpSpPr>
        <p:sp>
          <p:nvSpPr>
            <p:cNvPr id="117" name="Google Shape;1304;p70">
              <a:extLst>
                <a:ext uri="{FF2B5EF4-FFF2-40B4-BE49-F238E27FC236}">
                  <a16:creationId xmlns:a16="http://schemas.microsoft.com/office/drawing/2014/main" id="{802EC484-00E4-2E99-1E44-58F7B343868F}"/>
                </a:ext>
              </a:extLst>
            </p:cNvPr>
            <p:cNvSpPr/>
            <p:nvPr/>
          </p:nvSpPr>
          <p:spPr>
            <a:xfrm>
              <a:off x="6045348" y="1300071"/>
              <a:ext cx="131951" cy="65352"/>
            </a:xfrm>
            <a:custGeom>
              <a:avLst/>
              <a:gdLst/>
              <a:ahLst/>
              <a:cxnLst/>
              <a:rect l="l" t="t" r="r" b="b"/>
              <a:pathLst>
                <a:path w="1414" h="701" extrusionOk="0">
                  <a:moveTo>
                    <a:pt x="108" y="0"/>
                  </a:moveTo>
                  <a:lnTo>
                    <a:pt x="51" y="224"/>
                  </a:lnTo>
                  <a:cubicBezTo>
                    <a:pt x="29" y="303"/>
                    <a:pt x="7" y="375"/>
                    <a:pt x="0" y="455"/>
                  </a:cubicBezTo>
                  <a:lnTo>
                    <a:pt x="1342" y="700"/>
                  </a:lnTo>
                  <a:cubicBezTo>
                    <a:pt x="1349" y="650"/>
                    <a:pt x="1363" y="599"/>
                    <a:pt x="1378" y="549"/>
                  </a:cubicBezTo>
                  <a:lnTo>
                    <a:pt x="1414" y="397"/>
                  </a:lnTo>
                  <a:lnTo>
                    <a:pt x="108" y="0"/>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118" name="Google Shape;1305;p70">
              <a:extLst>
                <a:ext uri="{FF2B5EF4-FFF2-40B4-BE49-F238E27FC236}">
                  <a16:creationId xmlns:a16="http://schemas.microsoft.com/office/drawing/2014/main" id="{520C7BAA-795F-E628-ABDF-BBFE0619A14B}"/>
                </a:ext>
              </a:extLst>
            </p:cNvPr>
            <p:cNvSpPr/>
            <p:nvPr/>
          </p:nvSpPr>
          <p:spPr>
            <a:xfrm>
              <a:off x="6080342" y="1201250"/>
              <a:ext cx="127938" cy="96863"/>
            </a:xfrm>
            <a:custGeom>
              <a:avLst/>
              <a:gdLst/>
              <a:ahLst/>
              <a:cxnLst/>
              <a:rect l="l" t="t" r="r" b="b"/>
              <a:pathLst>
                <a:path w="1371" h="1039" extrusionOk="0">
                  <a:moveTo>
                    <a:pt x="245" y="0"/>
                  </a:moveTo>
                  <a:cubicBezTo>
                    <a:pt x="159" y="137"/>
                    <a:pt x="72" y="267"/>
                    <a:pt x="0" y="404"/>
                  </a:cubicBezTo>
                  <a:lnTo>
                    <a:pt x="1219" y="1039"/>
                  </a:lnTo>
                  <a:cubicBezTo>
                    <a:pt x="1262" y="945"/>
                    <a:pt x="1320" y="866"/>
                    <a:pt x="1371" y="772"/>
                  </a:cubicBezTo>
                  <a:lnTo>
                    <a:pt x="245" y="0"/>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119" name="Google Shape;1306;p70">
              <a:extLst>
                <a:ext uri="{FF2B5EF4-FFF2-40B4-BE49-F238E27FC236}">
                  <a16:creationId xmlns:a16="http://schemas.microsoft.com/office/drawing/2014/main" id="{6E58CC6C-537C-CED2-5589-EDCC13BF0CA5}"/>
                </a:ext>
              </a:extLst>
            </p:cNvPr>
            <p:cNvSpPr/>
            <p:nvPr/>
          </p:nvSpPr>
          <p:spPr>
            <a:xfrm>
              <a:off x="6144918" y="1121167"/>
              <a:ext cx="112541" cy="119145"/>
            </a:xfrm>
            <a:custGeom>
              <a:avLst/>
              <a:gdLst/>
              <a:ahLst/>
              <a:cxnLst/>
              <a:rect l="l" t="t" r="r" b="b"/>
              <a:pathLst>
                <a:path w="1206" h="1278" extrusionOk="0">
                  <a:moveTo>
                    <a:pt x="347" y="1"/>
                  </a:moveTo>
                  <a:cubicBezTo>
                    <a:pt x="224" y="95"/>
                    <a:pt x="116" y="210"/>
                    <a:pt x="1" y="318"/>
                  </a:cubicBezTo>
                  <a:lnTo>
                    <a:pt x="974" y="1278"/>
                  </a:lnTo>
                  <a:cubicBezTo>
                    <a:pt x="1046" y="1205"/>
                    <a:pt x="1126" y="1133"/>
                    <a:pt x="1205" y="1068"/>
                  </a:cubicBezTo>
                  <a:lnTo>
                    <a:pt x="347" y="1"/>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120" name="Google Shape;1307;p70">
              <a:extLst>
                <a:ext uri="{FF2B5EF4-FFF2-40B4-BE49-F238E27FC236}">
                  <a16:creationId xmlns:a16="http://schemas.microsoft.com/office/drawing/2014/main" id="{730FC18D-EB39-8AAD-6B67-6DC85C956EE3}"/>
                </a:ext>
              </a:extLst>
            </p:cNvPr>
            <p:cNvSpPr/>
            <p:nvPr/>
          </p:nvSpPr>
          <p:spPr>
            <a:xfrm>
              <a:off x="6232449" y="1066723"/>
              <a:ext cx="86879" cy="130518"/>
            </a:xfrm>
            <a:custGeom>
              <a:avLst/>
              <a:gdLst/>
              <a:ahLst/>
              <a:cxnLst/>
              <a:rect l="l" t="t" r="r" b="b"/>
              <a:pathLst>
                <a:path w="931" h="1400" extrusionOk="0">
                  <a:moveTo>
                    <a:pt x="426" y="1"/>
                  </a:moveTo>
                  <a:cubicBezTo>
                    <a:pt x="354" y="22"/>
                    <a:pt x="282" y="58"/>
                    <a:pt x="209" y="94"/>
                  </a:cubicBezTo>
                  <a:lnTo>
                    <a:pt x="0" y="195"/>
                  </a:lnTo>
                  <a:lnTo>
                    <a:pt x="649" y="1400"/>
                  </a:lnTo>
                  <a:lnTo>
                    <a:pt x="786" y="1335"/>
                  </a:lnTo>
                  <a:cubicBezTo>
                    <a:pt x="830" y="1306"/>
                    <a:pt x="880" y="1285"/>
                    <a:pt x="931" y="1270"/>
                  </a:cubicBezTo>
                  <a:lnTo>
                    <a:pt x="426" y="1"/>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121" name="Google Shape;1308;p70">
              <a:extLst>
                <a:ext uri="{FF2B5EF4-FFF2-40B4-BE49-F238E27FC236}">
                  <a16:creationId xmlns:a16="http://schemas.microsoft.com/office/drawing/2014/main" id="{FAD3BADE-2346-1746-45DA-7203FCA00C62}"/>
                </a:ext>
              </a:extLst>
            </p:cNvPr>
            <p:cNvSpPr/>
            <p:nvPr/>
          </p:nvSpPr>
          <p:spPr>
            <a:xfrm>
              <a:off x="6335379" y="1042577"/>
              <a:ext cx="53284" cy="130518"/>
            </a:xfrm>
            <a:custGeom>
              <a:avLst/>
              <a:gdLst/>
              <a:ahLst/>
              <a:cxnLst/>
              <a:rect l="l" t="t" r="r" b="b"/>
              <a:pathLst>
                <a:path w="571" h="1400" extrusionOk="0">
                  <a:moveTo>
                    <a:pt x="470" y="0"/>
                  </a:moveTo>
                  <a:cubicBezTo>
                    <a:pt x="390" y="0"/>
                    <a:pt x="311" y="7"/>
                    <a:pt x="239" y="22"/>
                  </a:cubicBezTo>
                  <a:lnTo>
                    <a:pt x="1" y="58"/>
                  </a:lnTo>
                  <a:lnTo>
                    <a:pt x="268" y="1399"/>
                  </a:lnTo>
                  <a:lnTo>
                    <a:pt x="419" y="1378"/>
                  </a:lnTo>
                  <a:cubicBezTo>
                    <a:pt x="470" y="1370"/>
                    <a:pt x="520" y="1363"/>
                    <a:pt x="571" y="1363"/>
                  </a:cubicBezTo>
                  <a:lnTo>
                    <a:pt x="470" y="0"/>
                  </a:ln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122" name="Google Shape;1309;p70">
              <a:extLst>
                <a:ext uri="{FF2B5EF4-FFF2-40B4-BE49-F238E27FC236}">
                  <a16:creationId xmlns:a16="http://schemas.microsoft.com/office/drawing/2014/main" id="{F2EE0E39-9F24-7051-42F3-BA2BB81A2A66}"/>
                </a:ext>
              </a:extLst>
            </p:cNvPr>
            <p:cNvSpPr/>
            <p:nvPr/>
          </p:nvSpPr>
          <p:spPr>
            <a:xfrm>
              <a:off x="6431682" y="1043229"/>
              <a:ext cx="56550" cy="131824"/>
            </a:xfrm>
            <a:custGeom>
              <a:avLst/>
              <a:gdLst/>
              <a:ahLst/>
              <a:cxnLst/>
              <a:rect l="l" t="t" r="r" b="b"/>
              <a:pathLst>
                <a:path w="606" h="1414" extrusionOk="0">
                  <a:moveTo>
                    <a:pt x="144" y="0"/>
                  </a:moveTo>
                  <a:lnTo>
                    <a:pt x="0" y="1356"/>
                  </a:lnTo>
                  <a:cubicBezTo>
                    <a:pt x="101" y="1378"/>
                    <a:pt x="202" y="1385"/>
                    <a:pt x="303" y="1414"/>
                  </a:cubicBezTo>
                  <a:lnTo>
                    <a:pt x="606" y="80"/>
                  </a:lnTo>
                  <a:cubicBezTo>
                    <a:pt x="454" y="36"/>
                    <a:pt x="296" y="22"/>
                    <a:pt x="144" y="0"/>
                  </a:cubicBez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123" name="Google Shape;1310;p70">
              <a:extLst>
                <a:ext uri="{FF2B5EF4-FFF2-40B4-BE49-F238E27FC236}">
                  <a16:creationId xmlns:a16="http://schemas.microsoft.com/office/drawing/2014/main" id="{1024F831-7AA3-D9D6-6A35-9D49C7BE155D}"/>
                </a:ext>
              </a:extLst>
            </p:cNvPr>
            <p:cNvSpPr/>
            <p:nvPr/>
          </p:nvSpPr>
          <p:spPr>
            <a:xfrm>
              <a:off x="6500924" y="1070731"/>
              <a:ext cx="89678" cy="130612"/>
            </a:xfrm>
            <a:custGeom>
              <a:avLst/>
              <a:gdLst/>
              <a:ahLst/>
              <a:cxnLst/>
              <a:rect l="l" t="t" r="r" b="b"/>
              <a:pathLst>
                <a:path w="961" h="1401" extrusionOk="0">
                  <a:moveTo>
                    <a:pt x="542" y="1"/>
                  </a:moveTo>
                  <a:lnTo>
                    <a:pt x="1" y="1256"/>
                  </a:lnTo>
                  <a:lnTo>
                    <a:pt x="138" y="1321"/>
                  </a:lnTo>
                  <a:cubicBezTo>
                    <a:pt x="181" y="1343"/>
                    <a:pt x="232" y="1371"/>
                    <a:pt x="275" y="1400"/>
                  </a:cubicBezTo>
                  <a:lnTo>
                    <a:pt x="960" y="210"/>
                  </a:lnTo>
                  <a:cubicBezTo>
                    <a:pt x="895" y="174"/>
                    <a:pt x="823" y="131"/>
                    <a:pt x="751" y="102"/>
                  </a:cubicBezTo>
                  <a:lnTo>
                    <a:pt x="542" y="1"/>
                  </a:ln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124" name="Google Shape;1311;p70">
              <a:extLst>
                <a:ext uri="{FF2B5EF4-FFF2-40B4-BE49-F238E27FC236}">
                  <a16:creationId xmlns:a16="http://schemas.microsoft.com/office/drawing/2014/main" id="{73D3589E-EFB4-06E7-F46F-73ED398AA80A}"/>
                </a:ext>
              </a:extLst>
            </p:cNvPr>
            <p:cNvSpPr/>
            <p:nvPr/>
          </p:nvSpPr>
          <p:spPr>
            <a:xfrm>
              <a:off x="6561580" y="1127973"/>
              <a:ext cx="114501" cy="117746"/>
            </a:xfrm>
            <a:custGeom>
              <a:avLst/>
              <a:gdLst/>
              <a:ahLst/>
              <a:cxnLst/>
              <a:rect l="l" t="t" r="r" b="b"/>
              <a:pathLst>
                <a:path w="1227" h="1263" extrusionOk="0">
                  <a:moveTo>
                    <a:pt x="887" y="0"/>
                  </a:moveTo>
                  <a:lnTo>
                    <a:pt x="0" y="1046"/>
                  </a:lnTo>
                  <a:cubicBezTo>
                    <a:pt x="79" y="1111"/>
                    <a:pt x="152" y="1183"/>
                    <a:pt x="224" y="1262"/>
                  </a:cubicBezTo>
                  <a:lnTo>
                    <a:pt x="1226" y="332"/>
                  </a:lnTo>
                  <a:cubicBezTo>
                    <a:pt x="1118" y="209"/>
                    <a:pt x="1003" y="101"/>
                    <a:pt x="887" y="0"/>
                  </a:cubicBez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125" name="Google Shape;1312;p70">
              <a:extLst>
                <a:ext uri="{FF2B5EF4-FFF2-40B4-BE49-F238E27FC236}">
                  <a16:creationId xmlns:a16="http://schemas.microsoft.com/office/drawing/2014/main" id="{3029BC2E-6D97-2E3F-81F5-BEB333709C82}"/>
                </a:ext>
              </a:extLst>
            </p:cNvPr>
            <p:cNvSpPr/>
            <p:nvPr/>
          </p:nvSpPr>
          <p:spPr>
            <a:xfrm>
              <a:off x="6636887" y="1310792"/>
              <a:ext cx="132697" cy="61996"/>
            </a:xfrm>
            <a:custGeom>
              <a:avLst/>
              <a:gdLst/>
              <a:ahLst/>
              <a:cxnLst/>
              <a:rect l="l" t="t" r="r" b="b"/>
              <a:pathLst>
                <a:path w="1422" h="665" extrusionOk="0">
                  <a:moveTo>
                    <a:pt x="1321" y="1"/>
                  </a:moveTo>
                  <a:lnTo>
                    <a:pt x="1" y="361"/>
                  </a:lnTo>
                  <a:lnTo>
                    <a:pt x="44" y="506"/>
                  </a:lnTo>
                  <a:cubicBezTo>
                    <a:pt x="51" y="556"/>
                    <a:pt x="59" y="614"/>
                    <a:pt x="66" y="664"/>
                  </a:cubicBezTo>
                  <a:lnTo>
                    <a:pt x="1422" y="462"/>
                  </a:lnTo>
                  <a:cubicBezTo>
                    <a:pt x="1407" y="383"/>
                    <a:pt x="1400" y="304"/>
                    <a:pt x="1378" y="232"/>
                  </a:cubicBezTo>
                  <a:lnTo>
                    <a:pt x="1321" y="1"/>
                  </a:ln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126" name="Google Shape;1313;p70">
              <a:extLst>
                <a:ext uri="{FF2B5EF4-FFF2-40B4-BE49-F238E27FC236}">
                  <a16:creationId xmlns:a16="http://schemas.microsoft.com/office/drawing/2014/main" id="{10F7B1FB-A925-E7E5-B07E-5E4EC1B4F789}"/>
                </a:ext>
              </a:extLst>
            </p:cNvPr>
            <p:cNvSpPr/>
            <p:nvPr/>
          </p:nvSpPr>
          <p:spPr>
            <a:xfrm>
              <a:off x="6642953" y="1415020"/>
              <a:ext cx="130645" cy="47826"/>
            </a:xfrm>
            <a:custGeom>
              <a:avLst/>
              <a:gdLst/>
              <a:ahLst/>
              <a:cxnLst/>
              <a:rect l="l" t="t" r="r" b="b"/>
              <a:pathLst>
                <a:path w="1400" h="513" extrusionOk="0">
                  <a:moveTo>
                    <a:pt x="30" y="1"/>
                  </a:moveTo>
                  <a:cubicBezTo>
                    <a:pt x="30" y="109"/>
                    <a:pt x="15" y="210"/>
                    <a:pt x="1" y="311"/>
                  </a:cubicBezTo>
                  <a:lnTo>
                    <a:pt x="1357" y="513"/>
                  </a:lnTo>
                  <a:cubicBezTo>
                    <a:pt x="1378" y="354"/>
                    <a:pt x="1393" y="203"/>
                    <a:pt x="1400" y="44"/>
                  </a:cubicBezTo>
                  <a:lnTo>
                    <a:pt x="30" y="1"/>
                  </a:ln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127" name="Google Shape;1314;p70">
              <a:extLst>
                <a:ext uri="{FF2B5EF4-FFF2-40B4-BE49-F238E27FC236}">
                  <a16:creationId xmlns:a16="http://schemas.microsoft.com/office/drawing/2014/main" id="{E41BE997-41E9-2C60-FF37-C90D2F5A9949}"/>
                </a:ext>
              </a:extLst>
            </p:cNvPr>
            <p:cNvSpPr/>
            <p:nvPr/>
          </p:nvSpPr>
          <p:spPr>
            <a:xfrm>
              <a:off x="6622143" y="1485687"/>
              <a:ext cx="131951" cy="81388"/>
            </a:xfrm>
            <a:custGeom>
              <a:avLst/>
              <a:gdLst/>
              <a:ahLst/>
              <a:cxnLst/>
              <a:rect l="l" t="t" r="r" b="b"/>
              <a:pathLst>
                <a:path w="1414" h="873" extrusionOk="0">
                  <a:moveTo>
                    <a:pt x="123" y="0"/>
                  </a:moveTo>
                  <a:lnTo>
                    <a:pt x="65" y="144"/>
                  </a:lnTo>
                  <a:cubicBezTo>
                    <a:pt x="51" y="195"/>
                    <a:pt x="22" y="238"/>
                    <a:pt x="0" y="281"/>
                  </a:cubicBezTo>
                  <a:lnTo>
                    <a:pt x="1234" y="873"/>
                  </a:lnTo>
                  <a:cubicBezTo>
                    <a:pt x="1270" y="801"/>
                    <a:pt x="1306" y="736"/>
                    <a:pt x="1335" y="664"/>
                  </a:cubicBezTo>
                  <a:lnTo>
                    <a:pt x="1414" y="440"/>
                  </a:lnTo>
                  <a:lnTo>
                    <a:pt x="123" y="0"/>
                  </a:ln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128" name="Google Shape;1315;p70">
              <a:extLst>
                <a:ext uri="{FF2B5EF4-FFF2-40B4-BE49-F238E27FC236}">
                  <a16:creationId xmlns:a16="http://schemas.microsoft.com/office/drawing/2014/main" id="{8B900BC5-3C4A-F660-BCEC-F1D3DC5DC377}"/>
                </a:ext>
              </a:extLst>
            </p:cNvPr>
            <p:cNvSpPr/>
            <p:nvPr/>
          </p:nvSpPr>
          <p:spPr>
            <a:xfrm>
              <a:off x="6582390" y="1548895"/>
              <a:ext cx="121219" cy="108983"/>
            </a:xfrm>
            <a:custGeom>
              <a:avLst/>
              <a:gdLst/>
              <a:ahLst/>
              <a:cxnLst/>
              <a:rect l="l" t="t" r="r" b="b"/>
              <a:pathLst>
                <a:path w="1299" h="1169" extrusionOk="0">
                  <a:moveTo>
                    <a:pt x="195" y="0"/>
                  </a:moveTo>
                  <a:lnTo>
                    <a:pt x="102" y="123"/>
                  </a:lnTo>
                  <a:lnTo>
                    <a:pt x="1" y="238"/>
                  </a:lnTo>
                  <a:lnTo>
                    <a:pt x="1003" y="1168"/>
                  </a:lnTo>
                  <a:lnTo>
                    <a:pt x="1155" y="988"/>
                  </a:lnTo>
                  <a:lnTo>
                    <a:pt x="1299" y="801"/>
                  </a:lnTo>
                  <a:lnTo>
                    <a:pt x="195" y="0"/>
                  </a:ln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129" name="Google Shape;1316;p70">
              <a:extLst>
                <a:ext uri="{FF2B5EF4-FFF2-40B4-BE49-F238E27FC236}">
                  <a16:creationId xmlns:a16="http://schemas.microsoft.com/office/drawing/2014/main" id="{94856A67-85AF-CFA7-3D83-1919BD82617C}"/>
                </a:ext>
              </a:extLst>
            </p:cNvPr>
            <p:cNvSpPr/>
            <p:nvPr/>
          </p:nvSpPr>
          <p:spPr>
            <a:xfrm>
              <a:off x="6526586" y="1599238"/>
              <a:ext cx="100316" cy="126510"/>
            </a:xfrm>
            <a:custGeom>
              <a:avLst/>
              <a:gdLst/>
              <a:ahLst/>
              <a:cxnLst/>
              <a:rect l="l" t="t" r="r" b="b"/>
              <a:pathLst>
                <a:path w="1075" h="1357" extrusionOk="0">
                  <a:moveTo>
                    <a:pt x="252" y="1"/>
                  </a:moveTo>
                  <a:cubicBezTo>
                    <a:pt x="209" y="37"/>
                    <a:pt x="173" y="66"/>
                    <a:pt x="130" y="95"/>
                  </a:cubicBezTo>
                  <a:lnTo>
                    <a:pt x="0" y="174"/>
                  </a:lnTo>
                  <a:lnTo>
                    <a:pt x="685" y="1357"/>
                  </a:lnTo>
                  <a:lnTo>
                    <a:pt x="880" y="1234"/>
                  </a:lnTo>
                  <a:cubicBezTo>
                    <a:pt x="952" y="1191"/>
                    <a:pt x="1010" y="1141"/>
                    <a:pt x="1075" y="1097"/>
                  </a:cubicBezTo>
                  <a:lnTo>
                    <a:pt x="252" y="1"/>
                  </a:ln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130" name="Google Shape;1317;p70">
              <a:extLst>
                <a:ext uri="{FF2B5EF4-FFF2-40B4-BE49-F238E27FC236}">
                  <a16:creationId xmlns:a16="http://schemas.microsoft.com/office/drawing/2014/main" id="{FA6D384B-5E24-1807-D712-3674296C480A}"/>
                </a:ext>
              </a:extLst>
            </p:cNvPr>
            <p:cNvSpPr/>
            <p:nvPr/>
          </p:nvSpPr>
          <p:spPr>
            <a:xfrm>
              <a:off x="6459957" y="1632893"/>
              <a:ext cx="70735" cy="132570"/>
            </a:xfrm>
            <a:custGeom>
              <a:avLst/>
              <a:gdLst/>
              <a:ahLst/>
              <a:cxnLst/>
              <a:rect l="l" t="t" r="r" b="b"/>
              <a:pathLst>
                <a:path w="758" h="1422" extrusionOk="0">
                  <a:moveTo>
                    <a:pt x="296" y="1"/>
                  </a:moveTo>
                  <a:cubicBezTo>
                    <a:pt x="195" y="37"/>
                    <a:pt x="101" y="73"/>
                    <a:pt x="0" y="94"/>
                  </a:cubicBezTo>
                  <a:lnTo>
                    <a:pt x="303" y="1421"/>
                  </a:lnTo>
                  <a:cubicBezTo>
                    <a:pt x="454" y="1393"/>
                    <a:pt x="606" y="1342"/>
                    <a:pt x="757" y="1292"/>
                  </a:cubicBezTo>
                  <a:lnTo>
                    <a:pt x="296" y="1"/>
                  </a:ln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131" name="Google Shape;1318;p70">
              <a:extLst>
                <a:ext uri="{FF2B5EF4-FFF2-40B4-BE49-F238E27FC236}">
                  <a16:creationId xmlns:a16="http://schemas.microsoft.com/office/drawing/2014/main" id="{8AE93E12-803B-91B7-CB39-59482DD4697D}"/>
                </a:ext>
              </a:extLst>
            </p:cNvPr>
            <p:cNvSpPr/>
            <p:nvPr/>
          </p:nvSpPr>
          <p:spPr>
            <a:xfrm>
              <a:off x="6379145" y="1646318"/>
              <a:ext cx="43859" cy="128188"/>
            </a:xfrm>
            <a:custGeom>
              <a:avLst/>
              <a:gdLst/>
              <a:ahLst/>
              <a:cxnLst/>
              <a:rect l="l" t="t" r="r" b="b"/>
              <a:pathLst>
                <a:path w="470" h="1375" extrusionOk="0">
                  <a:moveTo>
                    <a:pt x="102" y="1"/>
                  </a:moveTo>
                  <a:lnTo>
                    <a:pt x="1" y="1364"/>
                  </a:lnTo>
                  <a:cubicBezTo>
                    <a:pt x="113" y="1369"/>
                    <a:pt x="221" y="1374"/>
                    <a:pt x="331" y="1374"/>
                  </a:cubicBezTo>
                  <a:cubicBezTo>
                    <a:pt x="377" y="1374"/>
                    <a:pt x="423" y="1373"/>
                    <a:pt x="469" y="1371"/>
                  </a:cubicBezTo>
                  <a:lnTo>
                    <a:pt x="412" y="1"/>
                  </a:lnTo>
                  <a:cubicBezTo>
                    <a:pt x="361" y="4"/>
                    <a:pt x="309" y="6"/>
                    <a:pt x="257" y="6"/>
                  </a:cubicBezTo>
                  <a:cubicBezTo>
                    <a:pt x="204" y="6"/>
                    <a:pt x="152" y="4"/>
                    <a:pt x="102"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132" name="Google Shape;1319;p70">
              <a:extLst>
                <a:ext uri="{FF2B5EF4-FFF2-40B4-BE49-F238E27FC236}">
                  <a16:creationId xmlns:a16="http://schemas.microsoft.com/office/drawing/2014/main" id="{6B401F54-7211-0306-7B1F-03A9EE60051F}"/>
                </a:ext>
              </a:extLst>
            </p:cNvPr>
            <p:cNvSpPr/>
            <p:nvPr/>
          </p:nvSpPr>
          <p:spPr>
            <a:xfrm>
              <a:off x="6272109" y="1630842"/>
              <a:ext cx="74187" cy="131917"/>
            </a:xfrm>
            <a:custGeom>
              <a:avLst/>
              <a:gdLst/>
              <a:ahLst/>
              <a:cxnLst/>
              <a:rect l="l" t="t" r="r" b="b"/>
              <a:pathLst>
                <a:path w="795" h="1415" extrusionOk="0">
                  <a:moveTo>
                    <a:pt x="506" y="1"/>
                  </a:moveTo>
                  <a:lnTo>
                    <a:pt x="1" y="1270"/>
                  </a:lnTo>
                  <a:cubicBezTo>
                    <a:pt x="145" y="1328"/>
                    <a:pt x="296" y="1379"/>
                    <a:pt x="448" y="1415"/>
                  </a:cubicBezTo>
                  <a:lnTo>
                    <a:pt x="794" y="95"/>
                  </a:lnTo>
                  <a:cubicBezTo>
                    <a:pt x="693" y="66"/>
                    <a:pt x="599" y="37"/>
                    <a:pt x="506"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133" name="Google Shape;1320;p70">
              <a:extLst>
                <a:ext uri="{FF2B5EF4-FFF2-40B4-BE49-F238E27FC236}">
                  <a16:creationId xmlns:a16="http://schemas.microsoft.com/office/drawing/2014/main" id="{0C7EC985-AA83-5B0B-5BC8-091A639C4448}"/>
                </a:ext>
              </a:extLst>
            </p:cNvPr>
            <p:cNvSpPr/>
            <p:nvPr/>
          </p:nvSpPr>
          <p:spPr>
            <a:xfrm>
              <a:off x="6177205" y="1595229"/>
              <a:ext cx="103769" cy="125205"/>
            </a:xfrm>
            <a:custGeom>
              <a:avLst/>
              <a:gdLst/>
              <a:ahLst/>
              <a:cxnLst/>
              <a:rect l="l" t="t" r="r" b="b"/>
              <a:pathLst>
                <a:path w="1112" h="1343" extrusionOk="0">
                  <a:moveTo>
                    <a:pt x="859" y="1"/>
                  </a:moveTo>
                  <a:lnTo>
                    <a:pt x="1" y="1068"/>
                  </a:lnTo>
                  <a:cubicBezTo>
                    <a:pt x="123" y="1169"/>
                    <a:pt x="253" y="1256"/>
                    <a:pt x="390" y="1342"/>
                  </a:cubicBezTo>
                  <a:lnTo>
                    <a:pt x="1112" y="174"/>
                  </a:lnTo>
                  <a:cubicBezTo>
                    <a:pt x="1018" y="123"/>
                    <a:pt x="938" y="66"/>
                    <a:pt x="859"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134" name="Google Shape;1321;p70">
              <a:extLst>
                <a:ext uri="{FF2B5EF4-FFF2-40B4-BE49-F238E27FC236}">
                  <a16:creationId xmlns:a16="http://schemas.microsoft.com/office/drawing/2014/main" id="{BB30DBA6-5129-CFF4-7782-990F0FC8B991}"/>
                </a:ext>
              </a:extLst>
            </p:cNvPr>
            <p:cNvSpPr/>
            <p:nvPr/>
          </p:nvSpPr>
          <p:spPr>
            <a:xfrm>
              <a:off x="6103205" y="1542835"/>
              <a:ext cx="123272" cy="106932"/>
            </a:xfrm>
            <a:custGeom>
              <a:avLst/>
              <a:gdLst/>
              <a:ahLst/>
              <a:cxnLst/>
              <a:rect l="l" t="t" r="r" b="b"/>
              <a:pathLst>
                <a:path w="1321" h="1147" extrusionOk="0">
                  <a:moveTo>
                    <a:pt x="1126" y="0"/>
                  </a:moveTo>
                  <a:lnTo>
                    <a:pt x="0" y="772"/>
                  </a:lnTo>
                  <a:lnTo>
                    <a:pt x="137" y="959"/>
                  </a:lnTo>
                  <a:lnTo>
                    <a:pt x="210" y="1053"/>
                  </a:lnTo>
                  <a:lnTo>
                    <a:pt x="289" y="1147"/>
                  </a:lnTo>
                  <a:lnTo>
                    <a:pt x="1320" y="245"/>
                  </a:lnTo>
                  <a:lnTo>
                    <a:pt x="1263" y="188"/>
                  </a:lnTo>
                  <a:lnTo>
                    <a:pt x="1219" y="123"/>
                  </a:lnTo>
                  <a:lnTo>
                    <a:pt x="1126" y="0"/>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135" name="Google Shape;1322;p70">
              <a:extLst>
                <a:ext uri="{FF2B5EF4-FFF2-40B4-BE49-F238E27FC236}">
                  <a16:creationId xmlns:a16="http://schemas.microsoft.com/office/drawing/2014/main" id="{A66CA5EC-8405-7E19-70BF-9595FD6E251A}"/>
                </a:ext>
              </a:extLst>
            </p:cNvPr>
            <p:cNvSpPr/>
            <p:nvPr/>
          </p:nvSpPr>
          <p:spPr>
            <a:xfrm>
              <a:off x="6055426" y="1478881"/>
              <a:ext cx="131951" cy="78777"/>
            </a:xfrm>
            <a:custGeom>
              <a:avLst/>
              <a:gdLst/>
              <a:ahLst/>
              <a:cxnLst/>
              <a:rect l="l" t="t" r="r" b="b"/>
              <a:pathLst>
                <a:path w="1414" h="845" extrusionOk="0">
                  <a:moveTo>
                    <a:pt x="1306" y="1"/>
                  </a:moveTo>
                  <a:lnTo>
                    <a:pt x="0" y="405"/>
                  </a:lnTo>
                  <a:cubicBezTo>
                    <a:pt x="51" y="549"/>
                    <a:pt x="101" y="701"/>
                    <a:pt x="166" y="845"/>
                  </a:cubicBezTo>
                  <a:lnTo>
                    <a:pt x="1414" y="282"/>
                  </a:lnTo>
                  <a:cubicBezTo>
                    <a:pt x="1371" y="196"/>
                    <a:pt x="1342" y="95"/>
                    <a:pt x="1306"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136" name="Google Shape;1323;p70">
              <a:extLst>
                <a:ext uri="{FF2B5EF4-FFF2-40B4-BE49-F238E27FC236}">
                  <a16:creationId xmlns:a16="http://schemas.microsoft.com/office/drawing/2014/main" id="{9AC0583D-E5CE-D4B0-EB7E-BCD650B1A6BF}"/>
                </a:ext>
              </a:extLst>
            </p:cNvPr>
            <p:cNvSpPr/>
            <p:nvPr/>
          </p:nvSpPr>
          <p:spPr>
            <a:xfrm>
              <a:off x="6039282" y="1408308"/>
              <a:ext cx="129338" cy="43817"/>
            </a:xfrm>
            <a:custGeom>
              <a:avLst/>
              <a:gdLst/>
              <a:ahLst/>
              <a:cxnLst/>
              <a:rect l="l" t="t" r="r" b="b"/>
              <a:pathLst>
                <a:path w="1386" h="470" extrusionOk="0">
                  <a:moveTo>
                    <a:pt x="0" y="1"/>
                  </a:moveTo>
                  <a:cubicBezTo>
                    <a:pt x="7" y="152"/>
                    <a:pt x="7" y="311"/>
                    <a:pt x="29" y="469"/>
                  </a:cubicBezTo>
                  <a:lnTo>
                    <a:pt x="1385" y="304"/>
                  </a:lnTo>
                  <a:cubicBezTo>
                    <a:pt x="1371" y="203"/>
                    <a:pt x="1378" y="102"/>
                    <a:pt x="1363"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137" name="Google Shape;1324;p70">
              <a:extLst>
                <a:ext uri="{FF2B5EF4-FFF2-40B4-BE49-F238E27FC236}">
                  <a16:creationId xmlns:a16="http://schemas.microsoft.com/office/drawing/2014/main" id="{C9679A7A-2DA3-50E7-AC89-9CABA78E142E}"/>
                </a:ext>
              </a:extLst>
            </p:cNvPr>
            <p:cNvSpPr/>
            <p:nvPr/>
          </p:nvSpPr>
          <p:spPr>
            <a:xfrm>
              <a:off x="6608612" y="1210666"/>
              <a:ext cx="128685" cy="93507"/>
            </a:xfrm>
            <a:custGeom>
              <a:avLst/>
              <a:gdLst/>
              <a:ahLst/>
              <a:cxnLst/>
              <a:rect l="l" t="t" r="r" b="b"/>
              <a:pathLst>
                <a:path w="1379" h="1003" extrusionOk="0">
                  <a:moveTo>
                    <a:pt x="1155" y="0"/>
                  </a:moveTo>
                  <a:lnTo>
                    <a:pt x="1" y="736"/>
                  </a:lnTo>
                  <a:lnTo>
                    <a:pt x="80" y="866"/>
                  </a:lnTo>
                  <a:cubicBezTo>
                    <a:pt x="102" y="909"/>
                    <a:pt x="131" y="959"/>
                    <a:pt x="145" y="1003"/>
                  </a:cubicBezTo>
                  <a:lnTo>
                    <a:pt x="1379" y="411"/>
                  </a:lnTo>
                  <a:cubicBezTo>
                    <a:pt x="1342" y="339"/>
                    <a:pt x="1314" y="267"/>
                    <a:pt x="1278" y="202"/>
                  </a:cubicBezTo>
                  <a:lnTo>
                    <a:pt x="1155" y="0"/>
                  </a:ln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grpSp>
      <p:grpSp>
        <p:nvGrpSpPr>
          <p:cNvPr id="138" name="Google Shape;1325;p70">
            <a:extLst>
              <a:ext uri="{FF2B5EF4-FFF2-40B4-BE49-F238E27FC236}">
                <a16:creationId xmlns:a16="http://schemas.microsoft.com/office/drawing/2014/main" id="{1D06F7F4-1E53-5A90-4B9A-B8262EA968F5}"/>
              </a:ext>
            </a:extLst>
          </p:cNvPr>
          <p:cNvGrpSpPr/>
          <p:nvPr/>
        </p:nvGrpSpPr>
        <p:grpSpPr>
          <a:xfrm>
            <a:off x="10105256" y="4597724"/>
            <a:ext cx="1135488" cy="1204272"/>
            <a:chOff x="1825800" y="1651625"/>
            <a:chExt cx="539989" cy="571775"/>
          </a:xfrm>
        </p:grpSpPr>
        <p:sp>
          <p:nvSpPr>
            <p:cNvPr id="139" name="Google Shape;1326;p70">
              <a:extLst>
                <a:ext uri="{FF2B5EF4-FFF2-40B4-BE49-F238E27FC236}">
                  <a16:creationId xmlns:a16="http://schemas.microsoft.com/office/drawing/2014/main" id="{7D6563A5-C100-FDAD-852C-30FB504B51FF}"/>
                </a:ext>
              </a:extLst>
            </p:cNvPr>
            <p:cNvSpPr/>
            <p:nvPr/>
          </p:nvSpPr>
          <p:spPr>
            <a:xfrm>
              <a:off x="2093189" y="1651625"/>
              <a:ext cx="272600" cy="287950"/>
            </a:xfrm>
            <a:custGeom>
              <a:avLst/>
              <a:gdLst/>
              <a:ahLst/>
              <a:cxnLst/>
              <a:rect l="l" t="t" r="r" b="b"/>
              <a:pathLst>
                <a:path w="10904" h="11518" extrusionOk="0">
                  <a:moveTo>
                    <a:pt x="2" y="1"/>
                  </a:moveTo>
                  <a:lnTo>
                    <a:pt x="0" y="11518"/>
                  </a:lnTo>
                  <a:lnTo>
                    <a:pt x="10904" y="11518"/>
                  </a:lnTo>
                  <a:cubicBezTo>
                    <a:pt x="10391" y="5596"/>
                    <a:pt x="5836" y="826"/>
                    <a:pt x="2" y="1"/>
                  </a:cubicBezTo>
                  <a:close/>
                </a:path>
              </a:pathLst>
            </a:custGeom>
            <a:noFill/>
            <a:ln w="9525" cap="flat" cmpd="sng">
              <a:solidFill>
                <a:srgbClr val="667E92"/>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140" name="Google Shape;1327;p70">
              <a:extLst>
                <a:ext uri="{FF2B5EF4-FFF2-40B4-BE49-F238E27FC236}">
                  <a16:creationId xmlns:a16="http://schemas.microsoft.com/office/drawing/2014/main" id="{1B49A97B-C737-858F-2005-16C5015A652C}"/>
                </a:ext>
              </a:extLst>
            </p:cNvPr>
            <p:cNvSpPr/>
            <p:nvPr/>
          </p:nvSpPr>
          <p:spPr>
            <a:xfrm>
              <a:off x="1825800" y="1967150"/>
              <a:ext cx="231900" cy="233575"/>
            </a:xfrm>
            <a:custGeom>
              <a:avLst/>
              <a:gdLst/>
              <a:ahLst/>
              <a:cxnLst/>
              <a:rect l="l" t="t" r="r" b="b"/>
              <a:pathLst>
                <a:path w="9276" h="9343" extrusionOk="0">
                  <a:moveTo>
                    <a:pt x="0" y="1"/>
                  </a:moveTo>
                  <a:cubicBezTo>
                    <a:pt x="465" y="4930"/>
                    <a:pt x="4350" y="8842"/>
                    <a:pt x="9275" y="9343"/>
                  </a:cubicBezTo>
                  <a:lnTo>
                    <a:pt x="9275" y="1"/>
                  </a:lnTo>
                  <a:close/>
                </a:path>
              </a:pathLst>
            </a:custGeom>
            <a:noFill/>
            <a:ln w="9525" cap="flat" cmpd="sng">
              <a:solidFill>
                <a:srgbClr val="445D73"/>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141" name="Google Shape;1328;p70">
              <a:extLst>
                <a:ext uri="{FF2B5EF4-FFF2-40B4-BE49-F238E27FC236}">
                  <a16:creationId xmlns:a16="http://schemas.microsoft.com/office/drawing/2014/main" id="{7CB8B694-F0B7-EA04-44A5-B4C102335702}"/>
                </a:ext>
              </a:extLst>
            </p:cNvPr>
            <p:cNvSpPr/>
            <p:nvPr/>
          </p:nvSpPr>
          <p:spPr>
            <a:xfrm>
              <a:off x="2093189" y="1967150"/>
              <a:ext cx="244350" cy="256250"/>
            </a:xfrm>
            <a:custGeom>
              <a:avLst/>
              <a:gdLst/>
              <a:ahLst/>
              <a:cxnLst/>
              <a:rect l="l" t="t" r="r" b="b"/>
              <a:pathLst>
                <a:path w="9774" h="10250" extrusionOk="0">
                  <a:moveTo>
                    <a:pt x="0" y="1"/>
                  </a:moveTo>
                  <a:lnTo>
                    <a:pt x="0" y="10249"/>
                  </a:lnTo>
                  <a:cubicBezTo>
                    <a:pt x="5200" y="9514"/>
                    <a:pt x="9280" y="5280"/>
                    <a:pt x="9773" y="1"/>
                  </a:cubicBez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142" name="Google Shape;1329;p70">
              <a:extLst>
                <a:ext uri="{FF2B5EF4-FFF2-40B4-BE49-F238E27FC236}">
                  <a16:creationId xmlns:a16="http://schemas.microsoft.com/office/drawing/2014/main" id="{A17BFAD6-8371-F31E-8880-D1DA3E6AED90}"/>
                </a:ext>
              </a:extLst>
            </p:cNvPr>
            <p:cNvSpPr/>
            <p:nvPr/>
          </p:nvSpPr>
          <p:spPr>
            <a:xfrm>
              <a:off x="1851375" y="1730300"/>
              <a:ext cx="206325" cy="209275"/>
            </a:xfrm>
            <a:custGeom>
              <a:avLst/>
              <a:gdLst/>
              <a:ahLst/>
              <a:cxnLst/>
              <a:rect l="l" t="t" r="r" b="b"/>
              <a:pathLst>
                <a:path w="8253" h="8371" extrusionOk="0">
                  <a:moveTo>
                    <a:pt x="8252" y="1"/>
                  </a:moveTo>
                  <a:cubicBezTo>
                    <a:pt x="3865" y="441"/>
                    <a:pt x="383" y="3959"/>
                    <a:pt x="1" y="8371"/>
                  </a:cubicBezTo>
                  <a:lnTo>
                    <a:pt x="8252" y="8371"/>
                  </a:lnTo>
                  <a:lnTo>
                    <a:pt x="8252" y="1"/>
                  </a:lnTo>
                  <a:close/>
                </a:path>
              </a:pathLst>
            </a:custGeom>
            <a:noFill/>
            <a:ln w="9525" cap="flat" cmpd="sng">
              <a:solidFill>
                <a:srgbClr val="869FB1"/>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grpSp>
      <p:grpSp>
        <p:nvGrpSpPr>
          <p:cNvPr id="143" name="Google Shape;1330;p70">
            <a:extLst>
              <a:ext uri="{FF2B5EF4-FFF2-40B4-BE49-F238E27FC236}">
                <a16:creationId xmlns:a16="http://schemas.microsoft.com/office/drawing/2014/main" id="{C574BB96-9730-F3C2-EE0C-3858CC15C033}"/>
              </a:ext>
            </a:extLst>
          </p:cNvPr>
          <p:cNvGrpSpPr/>
          <p:nvPr/>
        </p:nvGrpSpPr>
        <p:grpSpPr>
          <a:xfrm>
            <a:off x="7455115" y="7711159"/>
            <a:ext cx="1016246" cy="1015910"/>
            <a:chOff x="1897577" y="2802432"/>
            <a:chExt cx="492176" cy="492014"/>
          </a:xfrm>
        </p:grpSpPr>
        <p:sp>
          <p:nvSpPr>
            <p:cNvPr id="144" name="Google Shape;1331;p70">
              <a:extLst>
                <a:ext uri="{FF2B5EF4-FFF2-40B4-BE49-F238E27FC236}">
                  <a16:creationId xmlns:a16="http://schemas.microsoft.com/office/drawing/2014/main" id="{E597C887-FBD9-ACB2-C6FE-9708565B79C6}"/>
                </a:ext>
              </a:extLst>
            </p:cNvPr>
            <p:cNvSpPr/>
            <p:nvPr/>
          </p:nvSpPr>
          <p:spPr>
            <a:xfrm>
              <a:off x="2067309" y="2802432"/>
              <a:ext cx="152163" cy="136326"/>
            </a:xfrm>
            <a:custGeom>
              <a:avLst/>
              <a:gdLst/>
              <a:ahLst/>
              <a:cxnLst/>
              <a:rect l="l" t="t" r="r" b="b"/>
              <a:pathLst>
                <a:path w="9435" h="8453" extrusionOk="0">
                  <a:moveTo>
                    <a:pt x="4727" y="1"/>
                  </a:moveTo>
                  <a:cubicBezTo>
                    <a:pt x="3131" y="1"/>
                    <a:pt x="1537" y="250"/>
                    <a:pt x="0" y="751"/>
                  </a:cubicBezTo>
                  <a:lnTo>
                    <a:pt x="2502" y="8452"/>
                  </a:lnTo>
                  <a:cubicBezTo>
                    <a:pt x="3225" y="8211"/>
                    <a:pt x="3983" y="8097"/>
                    <a:pt x="4740" y="8097"/>
                  </a:cubicBezTo>
                  <a:cubicBezTo>
                    <a:pt x="5486" y="8097"/>
                    <a:pt x="6221" y="8211"/>
                    <a:pt x="6932" y="8441"/>
                  </a:cubicBezTo>
                  <a:lnTo>
                    <a:pt x="9434" y="740"/>
                  </a:lnTo>
                  <a:cubicBezTo>
                    <a:pt x="7901" y="248"/>
                    <a:pt x="6313" y="1"/>
                    <a:pt x="4727" y="1"/>
                  </a:cubicBezTo>
                  <a:close/>
                </a:path>
              </a:pathLst>
            </a:custGeom>
            <a:noFill/>
            <a:ln w="9525" cap="flat" cmpd="sng">
              <a:solidFill>
                <a:srgbClr val="E3E9ED"/>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145" name="Google Shape;1332;p70">
              <a:extLst>
                <a:ext uri="{FF2B5EF4-FFF2-40B4-BE49-F238E27FC236}">
                  <a16:creationId xmlns:a16="http://schemas.microsoft.com/office/drawing/2014/main" id="{84C56C6F-94B4-6A6B-D8D0-2C839E928221}"/>
                </a:ext>
              </a:extLst>
            </p:cNvPr>
            <p:cNvSpPr/>
            <p:nvPr/>
          </p:nvSpPr>
          <p:spPr>
            <a:xfrm>
              <a:off x="2179099" y="2814350"/>
              <a:ext cx="163452" cy="166049"/>
            </a:xfrm>
            <a:custGeom>
              <a:avLst/>
              <a:gdLst/>
              <a:ahLst/>
              <a:cxnLst/>
              <a:rect l="l" t="t" r="r" b="b"/>
              <a:pathLst>
                <a:path w="10135" h="10296" extrusionOk="0">
                  <a:moveTo>
                    <a:pt x="2491" y="1"/>
                  </a:moveTo>
                  <a:lnTo>
                    <a:pt x="0" y="7702"/>
                  </a:lnTo>
                  <a:cubicBezTo>
                    <a:pt x="1435" y="8161"/>
                    <a:pt x="2686" y="9079"/>
                    <a:pt x="3581" y="10296"/>
                  </a:cubicBezTo>
                  <a:lnTo>
                    <a:pt x="10135" y="5533"/>
                  </a:lnTo>
                  <a:cubicBezTo>
                    <a:pt x="8230" y="2927"/>
                    <a:pt x="5555" y="988"/>
                    <a:pt x="2491" y="1"/>
                  </a:cubicBez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146" name="Google Shape;1333;p70">
              <a:extLst>
                <a:ext uri="{FF2B5EF4-FFF2-40B4-BE49-F238E27FC236}">
                  <a16:creationId xmlns:a16="http://schemas.microsoft.com/office/drawing/2014/main" id="{797933ED-A652-3BCC-444C-F13DD4A74F6F}"/>
                </a:ext>
              </a:extLst>
            </p:cNvPr>
            <p:cNvSpPr/>
            <p:nvPr/>
          </p:nvSpPr>
          <p:spPr>
            <a:xfrm>
              <a:off x="2236848" y="3048492"/>
              <a:ext cx="152905" cy="144760"/>
            </a:xfrm>
            <a:custGeom>
              <a:avLst/>
              <a:gdLst/>
              <a:ahLst/>
              <a:cxnLst/>
              <a:rect l="l" t="t" r="r" b="b"/>
              <a:pathLst>
                <a:path w="9481" h="8976" extrusionOk="0">
                  <a:moveTo>
                    <a:pt x="1377" y="0"/>
                  </a:moveTo>
                  <a:cubicBezTo>
                    <a:pt x="1377" y="1515"/>
                    <a:pt x="895" y="2996"/>
                    <a:pt x="0" y="4212"/>
                  </a:cubicBezTo>
                  <a:lnTo>
                    <a:pt x="6554" y="8976"/>
                  </a:lnTo>
                  <a:cubicBezTo>
                    <a:pt x="8459" y="6370"/>
                    <a:pt x="9480" y="3225"/>
                    <a:pt x="9480" y="0"/>
                  </a:cubicBez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147" name="Google Shape;1334;p70">
              <a:extLst>
                <a:ext uri="{FF2B5EF4-FFF2-40B4-BE49-F238E27FC236}">
                  <a16:creationId xmlns:a16="http://schemas.microsoft.com/office/drawing/2014/main" id="{0CC3AFB2-04AD-7580-F495-CB5512C17002}"/>
                </a:ext>
              </a:extLst>
            </p:cNvPr>
            <p:cNvSpPr/>
            <p:nvPr/>
          </p:nvSpPr>
          <p:spPr>
            <a:xfrm>
              <a:off x="1944586" y="2814543"/>
              <a:ext cx="163097" cy="166226"/>
            </a:xfrm>
            <a:custGeom>
              <a:avLst/>
              <a:gdLst/>
              <a:ahLst/>
              <a:cxnLst/>
              <a:rect l="l" t="t" r="r" b="b"/>
              <a:pathLst>
                <a:path w="10113" h="10307" extrusionOk="0">
                  <a:moveTo>
                    <a:pt x="7610" y="0"/>
                  </a:moveTo>
                  <a:cubicBezTo>
                    <a:pt x="4557" y="999"/>
                    <a:pt x="1883" y="2938"/>
                    <a:pt x="1" y="5544"/>
                  </a:cubicBezTo>
                  <a:lnTo>
                    <a:pt x="6554" y="10307"/>
                  </a:lnTo>
                  <a:cubicBezTo>
                    <a:pt x="7438" y="9090"/>
                    <a:pt x="8677" y="8172"/>
                    <a:pt x="10112" y="7701"/>
                  </a:cubicBezTo>
                  <a:lnTo>
                    <a:pt x="7610" y="0"/>
                  </a:ln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148" name="Google Shape;1335;p70">
              <a:extLst>
                <a:ext uri="{FF2B5EF4-FFF2-40B4-BE49-F238E27FC236}">
                  <a16:creationId xmlns:a16="http://schemas.microsoft.com/office/drawing/2014/main" id="{F8FB2C7A-18AA-BF2B-8062-D6A7E3F55926}"/>
                </a:ext>
              </a:extLst>
            </p:cNvPr>
            <p:cNvSpPr/>
            <p:nvPr/>
          </p:nvSpPr>
          <p:spPr>
            <a:xfrm>
              <a:off x="2236848" y="2903562"/>
              <a:ext cx="152905" cy="144954"/>
            </a:xfrm>
            <a:custGeom>
              <a:avLst/>
              <a:gdLst/>
              <a:ahLst/>
              <a:cxnLst/>
              <a:rect l="l" t="t" r="r" b="b"/>
              <a:pathLst>
                <a:path w="9481" h="8988" extrusionOk="0">
                  <a:moveTo>
                    <a:pt x="6554" y="1"/>
                  </a:moveTo>
                  <a:lnTo>
                    <a:pt x="0" y="4764"/>
                  </a:lnTo>
                  <a:cubicBezTo>
                    <a:pt x="895" y="5992"/>
                    <a:pt x="1377" y="7472"/>
                    <a:pt x="1377" y="8987"/>
                  </a:cubicBezTo>
                  <a:lnTo>
                    <a:pt x="9469" y="8987"/>
                  </a:lnTo>
                  <a:cubicBezTo>
                    <a:pt x="9480" y="5751"/>
                    <a:pt x="8459" y="2606"/>
                    <a:pt x="6554" y="1"/>
                  </a:cubicBezTo>
                  <a:close/>
                </a:path>
              </a:pathLst>
            </a:custGeom>
            <a:noFill/>
            <a:ln w="9525" cap="flat" cmpd="sng">
              <a:solidFill>
                <a:srgbClr val="E3E9ED"/>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149" name="Google Shape;1336;p70">
              <a:extLst>
                <a:ext uri="{FF2B5EF4-FFF2-40B4-BE49-F238E27FC236}">
                  <a16:creationId xmlns:a16="http://schemas.microsoft.com/office/drawing/2014/main" id="{0C0E2136-48CC-919E-5040-6B3D40A0156D}"/>
                </a:ext>
              </a:extLst>
            </p:cNvPr>
            <p:cNvSpPr/>
            <p:nvPr/>
          </p:nvSpPr>
          <p:spPr>
            <a:xfrm>
              <a:off x="2179099" y="3116417"/>
              <a:ext cx="163452" cy="166242"/>
            </a:xfrm>
            <a:custGeom>
              <a:avLst/>
              <a:gdLst/>
              <a:ahLst/>
              <a:cxnLst/>
              <a:rect l="l" t="t" r="r" b="b"/>
              <a:pathLst>
                <a:path w="10135" h="10308" extrusionOk="0">
                  <a:moveTo>
                    <a:pt x="3581" y="0"/>
                  </a:moveTo>
                  <a:cubicBezTo>
                    <a:pt x="2686" y="1229"/>
                    <a:pt x="1435" y="2135"/>
                    <a:pt x="0" y="2594"/>
                  </a:cubicBezTo>
                  <a:lnTo>
                    <a:pt x="2502" y="10307"/>
                  </a:lnTo>
                  <a:cubicBezTo>
                    <a:pt x="5567" y="9309"/>
                    <a:pt x="8241" y="7369"/>
                    <a:pt x="10135" y="4764"/>
                  </a:cubicBezTo>
                  <a:lnTo>
                    <a:pt x="3581" y="0"/>
                  </a:lnTo>
                  <a:close/>
                </a:path>
              </a:pathLst>
            </a:custGeom>
            <a:noFill/>
            <a:ln w="9525" cap="flat" cmpd="sng">
              <a:solidFill>
                <a:srgbClr val="E3E9ED"/>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150" name="Google Shape;1337;p70">
              <a:extLst>
                <a:ext uri="{FF2B5EF4-FFF2-40B4-BE49-F238E27FC236}">
                  <a16:creationId xmlns:a16="http://schemas.microsoft.com/office/drawing/2014/main" id="{6108055D-0530-99A2-D6F0-80423257E73F}"/>
                </a:ext>
              </a:extLst>
            </p:cNvPr>
            <p:cNvSpPr/>
            <p:nvPr/>
          </p:nvSpPr>
          <p:spPr>
            <a:xfrm>
              <a:off x="1897577" y="2903933"/>
              <a:ext cx="152727" cy="144583"/>
            </a:xfrm>
            <a:custGeom>
              <a:avLst/>
              <a:gdLst/>
              <a:ahLst/>
              <a:cxnLst/>
              <a:rect l="l" t="t" r="r" b="b"/>
              <a:pathLst>
                <a:path w="9470" h="8965" extrusionOk="0">
                  <a:moveTo>
                    <a:pt x="2916" y="1"/>
                  </a:moveTo>
                  <a:cubicBezTo>
                    <a:pt x="1022" y="2606"/>
                    <a:pt x="0" y="5739"/>
                    <a:pt x="12" y="8964"/>
                  </a:cubicBezTo>
                  <a:lnTo>
                    <a:pt x="8103" y="8964"/>
                  </a:lnTo>
                  <a:cubicBezTo>
                    <a:pt x="8103" y="7449"/>
                    <a:pt x="8574" y="5980"/>
                    <a:pt x="9469" y="4764"/>
                  </a:cubicBezTo>
                  <a:lnTo>
                    <a:pt x="2916" y="1"/>
                  </a:lnTo>
                  <a:close/>
                </a:path>
              </a:pathLst>
            </a:custGeom>
            <a:noFill/>
            <a:ln w="9525" cap="flat" cmpd="sng">
              <a:solidFill>
                <a:srgbClr val="E3E9ED"/>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151" name="Google Shape;1338;p70">
              <a:extLst>
                <a:ext uri="{FF2B5EF4-FFF2-40B4-BE49-F238E27FC236}">
                  <a16:creationId xmlns:a16="http://schemas.microsoft.com/office/drawing/2014/main" id="{A4D8F2DD-1E55-AE65-54FC-251A5149AF7F}"/>
                </a:ext>
              </a:extLst>
            </p:cNvPr>
            <p:cNvSpPr/>
            <p:nvPr/>
          </p:nvSpPr>
          <p:spPr>
            <a:xfrm>
              <a:off x="2067309" y="3158056"/>
              <a:ext cx="152163" cy="136390"/>
            </a:xfrm>
            <a:custGeom>
              <a:avLst/>
              <a:gdLst/>
              <a:ahLst/>
              <a:cxnLst/>
              <a:rect l="l" t="t" r="r" b="b"/>
              <a:pathLst>
                <a:path w="9435" h="8457" extrusionOk="0">
                  <a:moveTo>
                    <a:pt x="2502" y="1"/>
                  </a:moveTo>
                  <a:lnTo>
                    <a:pt x="0" y="7702"/>
                  </a:lnTo>
                  <a:cubicBezTo>
                    <a:pt x="1541" y="8204"/>
                    <a:pt x="3140" y="8457"/>
                    <a:pt x="4740" y="8457"/>
                  </a:cubicBezTo>
                  <a:cubicBezTo>
                    <a:pt x="6322" y="8457"/>
                    <a:pt x="7905" y="8210"/>
                    <a:pt x="9434" y="7714"/>
                  </a:cubicBezTo>
                  <a:lnTo>
                    <a:pt x="6932" y="12"/>
                  </a:lnTo>
                  <a:cubicBezTo>
                    <a:pt x="6221" y="242"/>
                    <a:pt x="5475" y="357"/>
                    <a:pt x="4740" y="357"/>
                  </a:cubicBezTo>
                  <a:cubicBezTo>
                    <a:pt x="3983" y="357"/>
                    <a:pt x="3225" y="242"/>
                    <a:pt x="2502" y="1"/>
                  </a:cubicBez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152" name="Google Shape;1339;p70">
              <a:extLst>
                <a:ext uri="{FF2B5EF4-FFF2-40B4-BE49-F238E27FC236}">
                  <a16:creationId xmlns:a16="http://schemas.microsoft.com/office/drawing/2014/main" id="{DE24330C-454F-B7C2-761E-13CE3FD955F0}"/>
                </a:ext>
              </a:extLst>
            </p:cNvPr>
            <p:cNvSpPr/>
            <p:nvPr/>
          </p:nvSpPr>
          <p:spPr>
            <a:xfrm>
              <a:off x="1944586" y="3116046"/>
              <a:ext cx="163097" cy="166242"/>
            </a:xfrm>
            <a:custGeom>
              <a:avLst/>
              <a:gdLst/>
              <a:ahLst/>
              <a:cxnLst/>
              <a:rect l="l" t="t" r="r" b="b"/>
              <a:pathLst>
                <a:path w="10113" h="10308" extrusionOk="0">
                  <a:moveTo>
                    <a:pt x="6554" y="1"/>
                  </a:moveTo>
                  <a:lnTo>
                    <a:pt x="1" y="4764"/>
                  </a:lnTo>
                  <a:cubicBezTo>
                    <a:pt x="1883" y="7369"/>
                    <a:pt x="4557" y="9309"/>
                    <a:pt x="7610" y="10307"/>
                  </a:cubicBezTo>
                  <a:lnTo>
                    <a:pt x="10112" y="2606"/>
                  </a:lnTo>
                  <a:cubicBezTo>
                    <a:pt x="8677" y="2135"/>
                    <a:pt x="7438" y="1229"/>
                    <a:pt x="6554" y="1"/>
                  </a:cubicBezTo>
                  <a:close/>
                </a:path>
              </a:pathLst>
            </a:custGeom>
            <a:noFill/>
            <a:ln w="9525" cap="flat" cmpd="sng">
              <a:solidFill>
                <a:srgbClr val="E3E9ED"/>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153" name="Google Shape;1340;p70">
              <a:extLst>
                <a:ext uri="{FF2B5EF4-FFF2-40B4-BE49-F238E27FC236}">
                  <a16:creationId xmlns:a16="http://schemas.microsoft.com/office/drawing/2014/main" id="{1B428752-452D-1BEF-78BE-844A9A75E836}"/>
                </a:ext>
              </a:extLst>
            </p:cNvPr>
            <p:cNvSpPr/>
            <p:nvPr/>
          </p:nvSpPr>
          <p:spPr>
            <a:xfrm>
              <a:off x="1897577" y="3048492"/>
              <a:ext cx="152727" cy="144390"/>
            </a:xfrm>
            <a:custGeom>
              <a:avLst/>
              <a:gdLst/>
              <a:ahLst/>
              <a:cxnLst/>
              <a:rect l="l" t="t" r="r" b="b"/>
              <a:pathLst>
                <a:path w="9470" h="8953" extrusionOk="0">
                  <a:moveTo>
                    <a:pt x="12" y="0"/>
                  </a:moveTo>
                  <a:cubicBezTo>
                    <a:pt x="0" y="3214"/>
                    <a:pt x="1022" y="6347"/>
                    <a:pt x="2916" y="8953"/>
                  </a:cubicBezTo>
                  <a:lnTo>
                    <a:pt x="9469" y="4190"/>
                  </a:lnTo>
                  <a:cubicBezTo>
                    <a:pt x="8574" y="2973"/>
                    <a:pt x="8103" y="1504"/>
                    <a:pt x="8103" y="0"/>
                  </a:cubicBez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154" name="Google Shape;1341;p70">
              <a:extLst>
                <a:ext uri="{FF2B5EF4-FFF2-40B4-BE49-F238E27FC236}">
                  <a16:creationId xmlns:a16="http://schemas.microsoft.com/office/drawing/2014/main" id="{051A8BF0-7418-9B5E-F822-DB8182187531}"/>
                </a:ext>
              </a:extLst>
            </p:cNvPr>
            <p:cNvSpPr/>
            <p:nvPr/>
          </p:nvSpPr>
          <p:spPr>
            <a:xfrm>
              <a:off x="2143379" y="3048492"/>
              <a:ext cx="16" cy="16"/>
            </a:xfrm>
            <a:custGeom>
              <a:avLst/>
              <a:gdLst/>
              <a:ahLst/>
              <a:cxnLst/>
              <a:rect l="l" t="t" r="r" b="b"/>
              <a:pathLst>
                <a:path w="1" h="1" fill="none" extrusionOk="0">
                  <a:moveTo>
                    <a:pt x="0" y="0"/>
                  </a:moveTo>
                  <a:lnTo>
                    <a:pt x="0" y="0"/>
                  </a:lnTo>
                  <a:close/>
                </a:path>
              </a:pathLst>
            </a:custGeom>
            <a:noFill/>
            <a:ln w="9525" cap="rnd" cmpd="sng">
              <a:solidFill>
                <a:srgbClr val="000000"/>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155" name="Google Shape;1342;p70">
              <a:extLst>
                <a:ext uri="{FF2B5EF4-FFF2-40B4-BE49-F238E27FC236}">
                  <a16:creationId xmlns:a16="http://schemas.microsoft.com/office/drawing/2014/main" id="{E6F5CEDB-A29C-D203-2D54-B50BD6435547}"/>
                </a:ext>
              </a:extLst>
            </p:cNvPr>
            <p:cNvSpPr/>
            <p:nvPr/>
          </p:nvSpPr>
          <p:spPr>
            <a:xfrm>
              <a:off x="2143379" y="3048492"/>
              <a:ext cx="16" cy="16"/>
            </a:xfrm>
            <a:custGeom>
              <a:avLst/>
              <a:gdLst/>
              <a:ahLst/>
              <a:cxnLst/>
              <a:rect l="l" t="t" r="r" b="b"/>
              <a:pathLst>
                <a:path w="1" h="1" fill="none" extrusionOk="0">
                  <a:moveTo>
                    <a:pt x="0" y="0"/>
                  </a:moveTo>
                  <a:lnTo>
                    <a:pt x="0" y="0"/>
                  </a:lnTo>
                  <a:close/>
                </a:path>
              </a:pathLst>
            </a:custGeom>
            <a:noFill/>
            <a:ln w="9525" cap="flat" cmpd="sng">
              <a:solidFill>
                <a:srgbClr val="000000"/>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grpSp>
      <p:grpSp>
        <p:nvGrpSpPr>
          <p:cNvPr id="156" name="Google Shape;1343;p70">
            <a:extLst>
              <a:ext uri="{FF2B5EF4-FFF2-40B4-BE49-F238E27FC236}">
                <a16:creationId xmlns:a16="http://schemas.microsoft.com/office/drawing/2014/main" id="{5FF323EF-0903-0382-27D8-9AA3B6182269}"/>
              </a:ext>
            </a:extLst>
          </p:cNvPr>
          <p:cNvGrpSpPr/>
          <p:nvPr/>
        </p:nvGrpSpPr>
        <p:grpSpPr>
          <a:xfrm>
            <a:off x="1918175" y="8338246"/>
            <a:ext cx="1618454" cy="401684"/>
            <a:chOff x="2013045" y="4813233"/>
            <a:chExt cx="921986" cy="228854"/>
          </a:xfrm>
        </p:grpSpPr>
        <p:sp>
          <p:nvSpPr>
            <p:cNvPr id="157" name="Google Shape;1344;p70">
              <a:extLst>
                <a:ext uri="{FF2B5EF4-FFF2-40B4-BE49-F238E27FC236}">
                  <a16:creationId xmlns:a16="http://schemas.microsoft.com/office/drawing/2014/main" id="{645B7D66-3AEB-510F-20BC-9F90A9A2A531}"/>
                </a:ext>
              </a:extLst>
            </p:cNvPr>
            <p:cNvSpPr/>
            <p:nvPr/>
          </p:nvSpPr>
          <p:spPr>
            <a:xfrm>
              <a:off x="2013045" y="4867370"/>
              <a:ext cx="921986" cy="174718"/>
            </a:xfrm>
            <a:custGeom>
              <a:avLst/>
              <a:gdLst/>
              <a:ahLst/>
              <a:cxnLst/>
              <a:rect l="l" t="t" r="r" b="b"/>
              <a:pathLst>
                <a:path w="138801" h="26303" fill="none" extrusionOk="0">
                  <a:moveTo>
                    <a:pt x="0" y="18153"/>
                  </a:moveTo>
                  <a:lnTo>
                    <a:pt x="0" y="26303"/>
                  </a:lnTo>
                  <a:lnTo>
                    <a:pt x="138800" y="26303"/>
                  </a:lnTo>
                  <a:lnTo>
                    <a:pt x="138800" y="0"/>
                  </a:lnTo>
                  <a:lnTo>
                    <a:pt x="38405" y="0"/>
                  </a:lnTo>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158" name="Google Shape;1345;p70">
              <a:extLst>
                <a:ext uri="{FF2B5EF4-FFF2-40B4-BE49-F238E27FC236}">
                  <a16:creationId xmlns:a16="http://schemas.microsoft.com/office/drawing/2014/main" id="{5CE3F8D3-57AF-5738-2F4D-8B1D2F1DB4DB}"/>
                </a:ext>
              </a:extLst>
            </p:cNvPr>
            <p:cNvSpPr/>
            <p:nvPr/>
          </p:nvSpPr>
          <p:spPr>
            <a:xfrm>
              <a:off x="2013045" y="4813233"/>
              <a:ext cx="316628" cy="174718"/>
            </a:xfrm>
            <a:custGeom>
              <a:avLst/>
              <a:gdLst/>
              <a:ahLst/>
              <a:cxnLst/>
              <a:rect l="l" t="t" r="r" b="b"/>
              <a:pathLst>
                <a:path w="47667" h="26303" fill="none" extrusionOk="0">
                  <a:moveTo>
                    <a:pt x="0" y="0"/>
                  </a:moveTo>
                  <a:lnTo>
                    <a:pt x="0" y="26303"/>
                  </a:lnTo>
                  <a:lnTo>
                    <a:pt x="47666" y="26303"/>
                  </a:lnTo>
                  <a:lnTo>
                    <a:pt x="34453" y="0"/>
                  </a:lnTo>
                  <a:close/>
                </a:path>
              </a:pathLst>
            </a:custGeom>
            <a:noFill/>
            <a:ln w="9525" cap="flat" cmpd="sng">
              <a:solidFill>
                <a:srgbClr val="E3E9ED"/>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grpSp>
      <p:grpSp>
        <p:nvGrpSpPr>
          <p:cNvPr id="159" name="Google Shape;1346;p70">
            <a:extLst>
              <a:ext uri="{FF2B5EF4-FFF2-40B4-BE49-F238E27FC236}">
                <a16:creationId xmlns:a16="http://schemas.microsoft.com/office/drawing/2014/main" id="{A69460A2-0E95-C31E-333C-290DBE770E0A}"/>
              </a:ext>
            </a:extLst>
          </p:cNvPr>
          <p:cNvGrpSpPr/>
          <p:nvPr/>
        </p:nvGrpSpPr>
        <p:grpSpPr>
          <a:xfrm>
            <a:off x="1935095" y="5312009"/>
            <a:ext cx="1584842" cy="539882"/>
            <a:chOff x="1046767" y="4756633"/>
            <a:chExt cx="859646" cy="292841"/>
          </a:xfrm>
        </p:grpSpPr>
        <p:sp>
          <p:nvSpPr>
            <p:cNvPr id="160" name="Google Shape;1347;p70">
              <a:extLst>
                <a:ext uri="{FF2B5EF4-FFF2-40B4-BE49-F238E27FC236}">
                  <a16:creationId xmlns:a16="http://schemas.microsoft.com/office/drawing/2014/main" id="{DE78BE17-2BE2-8850-A9B0-73CD6163CFDB}"/>
                </a:ext>
              </a:extLst>
            </p:cNvPr>
            <p:cNvSpPr/>
            <p:nvPr/>
          </p:nvSpPr>
          <p:spPr>
            <a:xfrm>
              <a:off x="1046767" y="4811593"/>
              <a:ext cx="859646" cy="237881"/>
            </a:xfrm>
            <a:custGeom>
              <a:avLst/>
              <a:gdLst/>
              <a:ahLst/>
              <a:cxnLst/>
              <a:rect l="l" t="t" r="r" b="b"/>
              <a:pathLst>
                <a:path w="129416" h="35812" fill="none" extrusionOk="0">
                  <a:moveTo>
                    <a:pt x="31737" y="0"/>
                  </a:moveTo>
                  <a:cubicBezTo>
                    <a:pt x="33960" y="8644"/>
                    <a:pt x="27539" y="17041"/>
                    <a:pt x="18524" y="17041"/>
                  </a:cubicBezTo>
                  <a:cubicBezTo>
                    <a:pt x="9633" y="17041"/>
                    <a:pt x="3088" y="8644"/>
                    <a:pt x="5434" y="0"/>
                  </a:cubicBezTo>
                  <a:lnTo>
                    <a:pt x="2594" y="0"/>
                  </a:lnTo>
                  <a:cubicBezTo>
                    <a:pt x="1236" y="0"/>
                    <a:pt x="1" y="1112"/>
                    <a:pt x="1" y="2594"/>
                  </a:cubicBezTo>
                  <a:lnTo>
                    <a:pt x="1" y="35811"/>
                  </a:lnTo>
                  <a:lnTo>
                    <a:pt x="126823" y="35811"/>
                  </a:lnTo>
                  <a:cubicBezTo>
                    <a:pt x="128304" y="35811"/>
                    <a:pt x="129416" y="34576"/>
                    <a:pt x="129416" y="33218"/>
                  </a:cubicBezTo>
                  <a:lnTo>
                    <a:pt x="129416" y="0"/>
                  </a:lnTo>
                  <a:close/>
                </a:path>
              </a:pathLst>
            </a:custGeom>
            <a:noFill/>
            <a:ln w="9525" cap="flat" cmpd="sng">
              <a:solidFill>
                <a:srgbClr val="667E92"/>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161" name="Google Shape;1348;p70">
              <a:extLst>
                <a:ext uri="{FF2B5EF4-FFF2-40B4-BE49-F238E27FC236}">
                  <a16:creationId xmlns:a16="http://schemas.microsoft.com/office/drawing/2014/main" id="{02408908-B949-418C-8EDA-502F79AD13BB}"/>
                </a:ext>
              </a:extLst>
            </p:cNvPr>
            <p:cNvSpPr/>
            <p:nvPr/>
          </p:nvSpPr>
          <p:spPr>
            <a:xfrm>
              <a:off x="1046767" y="4983846"/>
              <a:ext cx="65628" cy="65628"/>
            </a:xfrm>
            <a:custGeom>
              <a:avLst/>
              <a:gdLst/>
              <a:ahLst/>
              <a:cxnLst/>
              <a:rect l="l" t="t" r="r" b="b"/>
              <a:pathLst>
                <a:path w="9880" h="9880" fill="none" extrusionOk="0">
                  <a:moveTo>
                    <a:pt x="1" y="0"/>
                  </a:moveTo>
                  <a:lnTo>
                    <a:pt x="1" y="9879"/>
                  </a:lnTo>
                  <a:lnTo>
                    <a:pt x="9880" y="9879"/>
                  </a:lnTo>
                  <a:close/>
                </a:path>
              </a:pathLst>
            </a:custGeom>
            <a:noFill/>
            <a:ln w="9525" cap="flat" cmpd="sng">
              <a:solidFill>
                <a:srgbClr val="E3E9ED"/>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162" name="Google Shape;1349;p70">
              <a:extLst>
                <a:ext uri="{FF2B5EF4-FFF2-40B4-BE49-F238E27FC236}">
                  <a16:creationId xmlns:a16="http://schemas.microsoft.com/office/drawing/2014/main" id="{40075875-0EA5-3E5D-D616-79B528DAAE95}"/>
                </a:ext>
              </a:extLst>
            </p:cNvPr>
            <p:cNvSpPr/>
            <p:nvPr/>
          </p:nvSpPr>
          <p:spPr>
            <a:xfrm>
              <a:off x="1067279" y="4756633"/>
              <a:ext cx="179640" cy="179646"/>
            </a:xfrm>
            <a:custGeom>
              <a:avLst/>
              <a:gdLst/>
              <a:ahLst/>
              <a:cxnLst/>
              <a:rect l="l" t="t" r="r" b="b"/>
              <a:pathLst>
                <a:path w="27044" h="27045" fill="none" extrusionOk="0">
                  <a:moveTo>
                    <a:pt x="15560" y="1"/>
                  </a:moveTo>
                  <a:cubicBezTo>
                    <a:pt x="5187" y="1"/>
                    <a:pt x="0" y="12473"/>
                    <a:pt x="7286" y="19759"/>
                  </a:cubicBezTo>
                  <a:cubicBezTo>
                    <a:pt x="14572" y="27044"/>
                    <a:pt x="27044" y="21858"/>
                    <a:pt x="27044" y="11609"/>
                  </a:cubicBezTo>
                  <a:cubicBezTo>
                    <a:pt x="27044" y="5187"/>
                    <a:pt x="21857" y="1"/>
                    <a:pt x="15560" y="1"/>
                  </a:cubicBezTo>
                  <a:close/>
                </a:path>
              </a:pathLst>
            </a:custGeom>
            <a:noFill/>
            <a:ln w="9525" cap="flat" cmpd="sng">
              <a:solidFill>
                <a:srgbClr val="A5B7C5"/>
              </a:solidFill>
              <a:prstDash val="solid"/>
              <a:miter lim="123487"/>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grpSp>
      <p:sp>
        <p:nvSpPr>
          <p:cNvPr id="163" name="Google Shape;1350;p70">
            <a:extLst>
              <a:ext uri="{FF2B5EF4-FFF2-40B4-BE49-F238E27FC236}">
                <a16:creationId xmlns:a16="http://schemas.microsoft.com/office/drawing/2014/main" id="{E8F3364F-4323-784E-39DC-C820E2678976}"/>
              </a:ext>
            </a:extLst>
          </p:cNvPr>
          <p:cNvSpPr/>
          <p:nvPr/>
        </p:nvSpPr>
        <p:spPr>
          <a:xfrm>
            <a:off x="14802600" y="4701344"/>
            <a:ext cx="370820" cy="188012"/>
          </a:xfrm>
          <a:custGeom>
            <a:avLst/>
            <a:gdLst/>
            <a:ahLst/>
            <a:cxnLst/>
            <a:rect l="l" t="t" r="r" b="b"/>
            <a:pathLst>
              <a:path w="3045" h="1544" extrusionOk="0">
                <a:moveTo>
                  <a:pt x="1645" y="0"/>
                </a:moveTo>
                <a:lnTo>
                  <a:pt x="2143" y="505"/>
                </a:lnTo>
                <a:lnTo>
                  <a:pt x="0" y="505"/>
                </a:lnTo>
                <a:lnTo>
                  <a:pt x="0" y="1046"/>
                </a:lnTo>
                <a:lnTo>
                  <a:pt x="2143" y="1046"/>
                </a:lnTo>
                <a:lnTo>
                  <a:pt x="1645" y="1544"/>
                </a:lnTo>
                <a:lnTo>
                  <a:pt x="2272" y="1544"/>
                </a:lnTo>
                <a:lnTo>
                  <a:pt x="3044" y="772"/>
                </a:lnTo>
                <a:lnTo>
                  <a:pt x="2272" y="0"/>
                </a:ln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164" name="Google Shape;1351;p70">
            <a:extLst>
              <a:ext uri="{FF2B5EF4-FFF2-40B4-BE49-F238E27FC236}">
                <a16:creationId xmlns:a16="http://schemas.microsoft.com/office/drawing/2014/main" id="{88432528-0AF3-2392-DB44-6E27D338339F}"/>
              </a:ext>
            </a:extLst>
          </p:cNvPr>
          <p:cNvSpPr/>
          <p:nvPr/>
        </p:nvSpPr>
        <p:spPr>
          <a:xfrm>
            <a:off x="14201509" y="4666150"/>
            <a:ext cx="343542" cy="258396"/>
          </a:xfrm>
          <a:custGeom>
            <a:avLst/>
            <a:gdLst/>
            <a:ahLst/>
            <a:cxnLst/>
            <a:rect l="l" t="t" r="r" b="b"/>
            <a:pathLst>
              <a:path w="2821" h="2122" extrusionOk="0">
                <a:moveTo>
                  <a:pt x="1761" y="1"/>
                </a:moveTo>
                <a:lnTo>
                  <a:pt x="1400" y="361"/>
                </a:lnTo>
                <a:lnTo>
                  <a:pt x="1847" y="808"/>
                </a:lnTo>
                <a:lnTo>
                  <a:pt x="1" y="808"/>
                </a:lnTo>
                <a:lnTo>
                  <a:pt x="1" y="1321"/>
                </a:lnTo>
                <a:lnTo>
                  <a:pt x="1847" y="1321"/>
                </a:lnTo>
                <a:lnTo>
                  <a:pt x="1400" y="1768"/>
                </a:lnTo>
                <a:lnTo>
                  <a:pt x="1761" y="2121"/>
                </a:lnTo>
                <a:lnTo>
                  <a:pt x="2821" y="1061"/>
                </a:lnTo>
                <a:lnTo>
                  <a:pt x="1761" y="1"/>
                </a:ln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165" name="Google Shape;1352;p70">
            <a:extLst>
              <a:ext uri="{FF2B5EF4-FFF2-40B4-BE49-F238E27FC236}">
                <a16:creationId xmlns:a16="http://schemas.microsoft.com/office/drawing/2014/main" id="{A117595A-AF09-9078-7E25-972C2932F164}"/>
              </a:ext>
            </a:extLst>
          </p:cNvPr>
          <p:cNvSpPr/>
          <p:nvPr/>
        </p:nvSpPr>
        <p:spPr>
          <a:xfrm>
            <a:off x="15446087" y="4679059"/>
            <a:ext cx="335626" cy="233554"/>
          </a:xfrm>
          <a:custGeom>
            <a:avLst/>
            <a:gdLst/>
            <a:ahLst/>
            <a:cxnLst/>
            <a:rect l="l" t="t" r="r" b="b"/>
            <a:pathLst>
              <a:path w="2756" h="1918" extrusionOk="0">
                <a:moveTo>
                  <a:pt x="1757" y="0"/>
                </a:moveTo>
                <a:cubicBezTo>
                  <a:pt x="1693" y="0"/>
                  <a:pt x="1630" y="25"/>
                  <a:pt x="1580" y="75"/>
                </a:cubicBezTo>
                <a:cubicBezTo>
                  <a:pt x="1479" y="176"/>
                  <a:pt x="1479" y="335"/>
                  <a:pt x="1580" y="436"/>
                </a:cubicBezTo>
                <a:lnTo>
                  <a:pt x="1768" y="623"/>
                </a:lnTo>
                <a:cubicBezTo>
                  <a:pt x="1797" y="652"/>
                  <a:pt x="1775" y="702"/>
                  <a:pt x="1739" y="702"/>
                </a:cubicBezTo>
                <a:lnTo>
                  <a:pt x="253" y="702"/>
                </a:lnTo>
                <a:cubicBezTo>
                  <a:pt x="116" y="702"/>
                  <a:pt x="1" y="818"/>
                  <a:pt x="1" y="962"/>
                </a:cubicBezTo>
                <a:cubicBezTo>
                  <a:pt x="1" y="1099"/>
                  <a:pt x="116" y="1215"/>
                  <a:pt x="253" y="1215"/>
                </a:cubicBezTo>
                <a:lnTo>
                  <a:pt x="1739" y="1215"/>
                </a:lnTo>
                <a:cubicBezTo>
                  <a:pt x="1775" y="1215"/>
                  <a:pt x="1797" y="1265"/>
                  <a:pt x="1768" y="1294"/>
                </a:cubicBezTo>
                <a:lnTo>
                  <a:pt x="1580" y="1481"/>
                </a:lnTo>
                <a:cubicBezTo>
                  <a:pt x="1479" y="1582"/>
                  <a:pt x="1479" y="1741"/>
                  <a:pt x="1580" y="1842"/>
                </a:cubicBezTo>
                <a:cubicBezTo>
                  <a:pt x="1631" y="1892"/>
                  <a:pt x="1696" y="1918"/>
                  <a:pt x="1760" y="1918"/>
                </a:cubicBezTo>
                <a:cubicBezTo>
                  <a:pt x="1825" y="1918"/>
                  <a:pt x="1890" y="1892"/>
                  <a:pt x="1941" y="1842"/>
                </a:cubicBezTo>
                <a:lnTo>
                  <a:pt x="2676" y="1106"/>
                </a:lnTo>
                <a:cubicBezTo>
                  <a:pt x="2756" y="1027"/>
                  <a:pt x="2756" y="897"/>
                  <a:pt x="2676" y="811"/>
                </a:cubicBezTo>
                <a:lnTo>
                  <a:pt x="1941" y="82"/>
                </a:lnTo>
                <a:cubicBezTo>
                  <a:pt x="1889" y="27"/>
                  <a:pt x="1823" y="0"/>
                  <a:pt x="1757" y="0"/>
                </a:cubicBez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166" name="Google Shape;1353;p70">
            <a:extLst>
              <a:ext uri="{FF2B5EF4-FFF2-40B4-BE49-F238E27FC236}">
                <a16:creationId xmlns:a16="http://schemas.microsoft.com/office/drawing/2014/main" id="{EF329C4E-15EC-9D7C-0646-DB5FB666F6E5}"/>
              </a:ext>
            </a:extLst>
          </p:cNvPr>
          <p:cNvSpPr/>
          <p:nvPr/>
        </p:nvSpPr>
        <p:spPr>
          <a:xfrm>
            <a:off x="16035497" y="4666150"/>
            <a:ext cx="327710" cy="258396"/>
          </a:xfrm>
          <a:custGeom>
            <a:avLst/>
            <a:gdLst/>
            <a:ahLst/>
            <a:cxnLst/>
            <a:rect l="l" t="t" r="r" b="b"/>
            <a:pathLst>
              <a:path w="2691" h="2122" extrusionOk="0">
                <a:moveTo>
                  <a:pt x="1630" y="1"/>
                </a:moveTo>
                <a:lnTo>
                  <a:pt x="1630" y="722"/>
                </a:lnTo>
                <a:lnTo>
                  <a:pt x="1630" y="808"/>
                </a:lnTo>
                <a:lnTo>
                  <a:pt x="0" y="808"/>
                </a:lnTo>
                <a:lnTo>
                  <a:pt x="0" y="1321"/>
                </a:lnTo>
                <a:lnTo>
                  <a:pt x="1630" y="1321"/>
                </a:lnTo>
                <a:lnTo>
                  <a:pt x="1630" y="1407"/>
                </a:lnTo>
                <a:lnTo>
                  <a:pt x="1630" y="2121"/>
                </a:lnTo>
                <a:lnTo>
                  <a:pt x="2691" y="1061"/>
                </a:lnTo>
                <a:lnTo>
                  <a:pt x="1630" y="1"/>
                </a:ln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grpSp>
        <p:nvGrpSpPr>
          <p:cNvPr id="167" name="Google Shape;1354;p70">
            <a:extLst>
              <a:ext uri="{FF2B5EF4-FFF2-40B4-BE49-F238E27FC236}">
                <a16:creationId xmlns:a16="http://schemas.microsoft.com/office/drawing/2014/main" id="{1247A6F5-6F5B-B21D-895E-2C73CD62233B}"/>
              </a:ext>
            </a:extLst>
          </p:cNvPr>
          <p:cNvGrpSpPr/>
          <p:nvPr/>
        </p:nvGrpSpPr>
        <p:grpSpPr>
          <a:xfrm>
            <a:off x="14206807" y="5101125"/>
            <a:ext cx="332946" cy="282994"/>
            <a:chOff x="4660325" y="1866850"/>
            <a:chExt cx="68350" cy="58100"/>
          </a:xfrm>
        </p:grpSpPr>
        <p:sp>
          <p:nvSpPr>
            <p:cNvPr id="168" name="Google Shape;1355;p70">
              <a:extLst>
                <a:ext uri="{FF2B5EF4-FFF2-40B4-BE49-F238E27FC236}">
                  <a16:creationId xmlns:a16="http://schemas.microsoft.com/office/drawing/2014/main" id="{5073431E-BF3B-6C46-5950-BAC965458135}"/>
                </a:ext>
              </a:extLst>
            </p:cNvPr>
            <p:cNvSpPr/>
            <p:nvPr/>
          </p:nvSpPr>
          <p:spPr>
            <a:xfrm>
              <a:off x="4660325" y="1866850"/>
              <a:ext cx="37700" cy="58100"/>
            </a:xfrm>
            <a:custGeom>
              <a:avLst/>
              <a:gdLst/>
              <a:ahLst/>
              <a:cxnLst/>
              <a:rect l="l" t="t" r="r" b="b"/>
              <a:pathLst>
                <a:path w="1508" h="2324" extrusionOk="0">
                  <a:moveTo>
                    <a:pt x="346" y="1"/>
                  </a:moveTo>
                  <a:lnTo>
                    <a:pt x="0" y="354"/>
                  </a:lnTo>
                  <a:lnTo>
                    <a:pt x="815" y="1162"/>
                  </a:lnTo>
                  <a:lnTo>
                    <a:pt x="0" y="1977"/>
                  </a:lnTo>
                  <a:lnTo>
                    <a:pt x="346" y="2323"/>
                  </a:lnTo>
                  <a:lnTo>
                    <a:pt x="1508" y="1162"/>
                  </a:lnTo>
                  <a:lnTo>
                    <a:pt x="346" y="1"/>
                  </a:ln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169" name="Google Shape;1356;p70">
              <a:extLst>
                <a:ext uri="{FF2B5EF4-FFF2-40B4-BE49-F238E27FC236}">
                  <a16:creationId xmlns:a16="http://schemas.microsoft.com/office/drawing/2014/main" id="{98A59DD4-649B-D30A-7990-E94DDC450DA5}"/>
                </a:ext>
              </a:extLst>
            </p:cNvPr>
            <p:cNvSpPr/>
            <p:nvPr/>
          </p:nvSpPr>
          <p:spPr>
            <a:xfrm>
              <a:off x="4690975" y="1866850"/>
              <a:ext cx="37700" cy="58100"/>
            </a:xfrm>
            <a:custGeom>
              <a:avLst/>
              <a:gdLst/>
              <a:ahLst/>
              <a:cxnLst/>
              <a:rect l="l" t="t" r="r" b="b"/>
              <a:pathLst>
                <a:path w="1508" h="2324" extrusionOk="0">
                  <a:moveTo>
                    <a:pt x="346" y="1"/>
                  </a:moveTo>
                  <a:lnTo>
                    <a:pt x="0" y="354"/>
                  </a:lnTo>
                  <a:lnTo>
                    <a:pt x="808" y="1162"/>
                  </a:lnTo>
                  <a:lnTo>
                    <a:pt x="0" y="1977"/>
                  </a:lnTo>
                  <a:lnTo>
                    <a:pt x="346" y="2323"/>
                  </a:lnTo>
                  <a:lnTo>
                    <a:pt x="1508" y="1162"/>
                  </a:lnTo>
                  <a:lnTo>
                    <a:pt x="346" y="1"/>
                  </a:ln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grpSp>
      <p:grpSp>
        <p:nvGrpSpPr>
          <p:cNvPr id="170" name="Google Shape;1357;p70">
            <a:extLst>
              <a:ext uri="{FF2B5EF4-FFF2-40B4-BE49-F238E27FC236}">
                <a16:creationId xmlns:a16="http://schemas.microsoft.com/office/drawing/2014/main" id="{AD172666-4EE2-1DCE-56C0-D578AD60B8EC}"/>
              </a:ext>
            </a:extLst>
          </p:cNvPr>
          <p:cNvGrpSpPr/>
          <p:nvPr/>
        </p:nvGrpSpPr>
        <p:grpSpPr>
          <a:xfrm>
            <a:off x="14825495" y="5152573"/>
            <a:ext cx="325030" cy="180098"/>
            <a:chOff x="4791775" y="1877500"/>
            <a:chExt cx="66725" cy="36975"/>
          </a:xfrm>
        </p:grpSpPr>
        <p:sp>
          <p:nvSpPr>
            <p:cNvPr id="171" name="Google Shape;1358;p70">
              <a:extLst>
                <a:ext uri="{FF2B5EF4-FFF2-40B4-BE49-F238E27FC236}">
                  <a16:creationId xmlns:a16="http://schemas.microsoft.com/office/drawing/2014/main" id="{9184726C-510E-E714-73C5-E316BF144E84}"/>
                </a:ext>
              </a:extLst>
            </p:cNvPr>
            <p:cNvSpPr/>
            <p:nvPr/>
          </p:nvSpPr>
          <p:spPr>
            <a:xfrm>
              <a:off x="4791775" y="1877500"/>
              <a:ext cx="36075" cy="36975"/>
            </a:xfrm>
            <a:custGeom>
              <a:avLst/>
              <a:gdLst/>
              <a:ahLst/>
              <a:cxnLst/>
              <a:rect l="l" t="t" r="r" b="b"/>
              <a:pathLst>
                <a:path w="1443" h="1479" extrusionOk="0">
                  <a:moveTo>
                    <a:pt x="0" y="0"/>
                  </a:moveTo>
                  <a:lnTo>
                    <a:pt x="743" y="736"/>
                  </a:lnTo>
                  <a:lnTo>
                    <a:pt x="0" y="1479"/>
                  </a:lnTo>
                  <a:lnTo>
                    <a:pt x="700" y="1479"/>
                  </a:lnTo>
                  <a:lnTo>
                    <a:pt x="1442" y="736"/>
                  </a:lnTo>
                  <a:lnTo>
                    <a:pt x="700" y="0"/>
                  </a:ln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172" name="Google Shape;1359;p70">
              <a:extLst>
                <a:ext uri="{FF2B5EF4-FFF2-40B4-BE49-F238E27FC236}">
                  <a16:creationId xmlns:a16="http://schemas.microsoft.com/office/drawing/2014/main" id="{2ABF0710-EDAF-6BCD-13CB-58217B1524F0}"/>
                </a:ext>
              </a:extLst>
            </p:cNvPr>
            <p:cNvSpPr/>
            <p:nvPr/>
          </p:nvSpPr>
          <p:spPr>
            <a:xfrm>
              <a:off x="4822425" y="1877500"/>
              <a:ext cx="36075" cy="36975"/>
            </a:xfrm>
            <a:custGeom>
              <a:avLst/>
              <a:gdLst/>
              <a:ahLst/>
              <a:cxnLst/>
              <a:rect l="l" t="t" r="r" b="b"/>
              <a:pathLst>
                <a:path w="1443" h="1479" extrusionOk="0">
                  <a:moveTo>
                    <a:pt x="0" y="0"/>
                  </a:moveTo>
                  <a:lnTo>
                    <a:pt x="743" y="736"/>
                  </a:lnTo>
                  <a:lnTo>
                    <a:pt x="0" y="1479"/>
                  </a:lnTo>
                  <a:lnTo>
                    <a:pt x="700" y="1479"/>
                  </a:lnTo>
                  <a:lnTo>
                    <a:pt x="1443" y="736"/>
                  </a:lnTo>
                  <a:lnTo>
                    <a:pt x="700" y="0"/>
                  </a:ln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grpSp>
      <p:grpSp>
        <p:nvGrpSpPr>
          <p:cNvPr id="173" name="Google Shape;1360;p70">
            <a:extLst>
              <a:ext uri="{FF2B5EF4-FFF2-40B4-BE49-F238E27FC236}">
                <a16:creationId xmlns:a16="http://schemas.microsoft.com/office/drawing/2014/main" id="{22BD3E12-8357-0CFA-B37A-FB42689D28D9}"/>
              </a:ext>
            </a:extLst>
          </p:cNvPr>
          <p:cNvGrpSpPr/>
          <p:nvPr/>
        </p:nvGrpSpPr>
        <p:grpSpPr>
          <a:xfrm>
            <a:off x="15468921" y="5152573"/>
            <a:ext cx="289958" cy="180098"/>
            <a:chOff x="4923925" y="1877500"/>
            <a:chExt cx="59525" cy="36975"/>
          </a:xfrm>
        </p:grpSpPr>
        <p:sp>
          <p:nvSpPr>
            <p:cNvPr id="174" name="Google Shape;1361;p70">
              <a:extLst>
                <a:ext uri="{FF2B5EF4-FFF2-40B4-BE49-F238E27FC236}">
                  <a16:creationId xmlns:a16="http://schemas.microsoft.com/office/drawing/2014/main" id="{8F43507A-6038-3C7A-3085-F9B67DFF7A89}"/>
                </a:ext>
              </a:extLst>
            </p:cNvPr>
            <p:cNvSpPr/>
            <p:nvPr/>
          </p:nvSpPr>
          <p:spPr>
            <a:xfrm>
              <a:off x="4923925" y="1877500"/>
              <a:ext cx="28875" cy="36975"/>
            </a:xfrm>
            <a:custGeom>
              <a:avLst/>
              <a:gdLst/>
              <a:ahLst/>
              <a:cxnLst/>
              <a:rect l="l" t="t" r="r" b="b"/>
              <a:pathLst>
                <a:path w="1155" h="1479" extrusionOk="0">
                  <a:moveTo>
                    <a:pt x="332" y="0"/>
                  </a:moveTo>
                  <a:cubicBezTo>
                    <a:pt x="116" y="0"/>
                    <a:pt x="1" y="260"/>
                    <a:pt x="159" y="419"/>
                  </a:cubicBezTo>
                  <a:lnTo>
                    <a:pt x="433" y="700"/>
                  </a:lnTo>
                  <a:cubicBezTo>
                    <a:pt x="455" y="722"/>
                    <a:pt x="455" y="758"/>
                    <a:pt x="433" y="779"/>
                  </a:cubicBezTo>
                  <a:lnTo>
                    <a:pt x="159" y="1053"/>
                  </a:lnTo>
                  <a:cubicBezTo>
                    <a:pt x="1" y="1212"/>
                    <a:pt x="116" y="1479"/>
                    <a:pt x="332" y="1479"/>
                  </a:cubicBezTo>
                  <a:cubicBezTo>
                    <a:pt x="397" y="1479"/>
                    <a:pt x="462" y="1450"/>
                    <a:pt x="506" y="1407"/>
                  </a:cubicBezTo>
                  <a:lnTo>
                    <a:pt x="1133" y="779"/>
                  </a:lnTo>
                  <a:cubicBezTo>
                    <a:pt x="1155" y="758"/>
                    <a:pt x="1155" y="722"/>
                    <a:pt x="1133" y="700"/>
                  </a:cubicBezTo>
                  <a:lnTo>
                    <a:pt x="506" y="73"/>
                  </a:lnTo>
                  <a:cubicBezTo>
                    <a:pt x="462" y="22"/>
                    <a:pt x="397" y="0"/>
                    <a:pt x="332" y="0"/>
                  </a:cubicBez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175" name="Google Shape;1362;p70">
              <a:extLst>
                <a:ext uri="{FF2B5EF4-FFF2-40B4-BE49-F238E27FC236}">
                  <a16:creationId xmlns:a16="http://schemas.microsoft.com/office/drawing/2014/main" id="{329F1584-7448-B90C-A98B-1E0AA761EEA6}"/>
                </a:ext>
              </a:extLst>
            </p:cNvPr>
            <p:cNvSpPr/>
            <p:nvPr/>
          </p:nvSpPr>
          <p:spPr>
            <a:xfrm>
              <a:off x="4954575" y="1877500"/>
              <a:ext cx="28875" cy="36975"/>
            </a:xfrm>
            <a:custGeom>
              <a:avLst/>
              <a:gdLst/>
              <a:ahLst/>
              <a:cxnLst/>
              <a:rect l="l" t="t" r="r" b="b"/>
              <a:pathLst>
                <a:path w="1155" h="1479" extrusionOk="0">
                  <a:moveTo>
                    <a:pt x="333" y="0"/>
                  </a:moveTo>
                  <a:cubicBezTo>
                    <a:pt x="116" y="0"/>
                    <a:pt x="1" y="260"/>
                    <a:pt x="159" y="419"/>
                  </a:cubicBezTo>
                  <a:lnTo>
                    <a:pt x="434" y="700"/>
                  </a:lnTo>
                  <a:cubicBezTo>
                    <a:pt x="455" y="722"/>
                    <a:pt x="455" y="758"/>
                    <a:pt x="434" y="779"/>
                  </a:cubicBezTo>
                  <a:lnTo>
                    <a:pt x="159" y="1053"/>
                  </a:lnTo>
                  <a:cubicBezTo>
                    <a:pt x="1" y="1212"/>
                    <a:pt x="116" y="1479"/>
                    <a:pt x="333" y="1479"/>
                  </a:cubicBezTo>
                  <a:cubicBezTo>
                    <a:pt x="397" y="1479"/>
                    <a:pt x="462" y="1450"/>
                    <a:pt x="506" y="1407"/>
                  </a:cubicBezTo>
                  <a:lnTo>
                    <a:pt x="1133" y="779"/>
                  </a:lnTo>
                  <a:cubicBezTo>
                    <a:pt x="1155" y="758"/>
                    <a:pt x="1155" y="722"/>
                    <a:pt x="1133" y="700"/>
                  </a:cubicBezTo>
                  <a:lnTo>
                    <a:pt x="506" y="73"/>
                  </a:lnTo>
                  <a:cubicBezTo>
                    <a:pt x="462" y="22"/>
                    <a:pt x="397" y="0"/>
                    <a:pt x="333" y="0"/>
                  </a:cubicBez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grpSp>
      <p:grpSp>
        <p:nvGrpSpPr>
          <p:cNvPr id="176" name="Google Shape;1363;p70">
            <a:extLst>
              <a:ext uri="{FF2B5EF4-FFF2-40B4-BE49-F238E27FC236}">
                <a16:creationId xmlns:a16="http://schemas.microsoft.com/office/drawing/2014/main" id="{BC9EE170-75A0-D98D-EA67-2B8DB8823229}"/>
              </a:ext>
            </a:extLst>
          </p:cNvPr>
          <p:cNvGrpSpPr/>
          <p:nvPr/>
        </p:nvGrpSpPr>
        <p:grpSpPr>
          <a:xfrm>
            <a:off x="16057905" y="5116955"/>
            <a:ext cx="282894" cy="251334"/>
            <a:chOff x="5058450" y="1870100"/>
            <a:chExt cx="58075" cy="51600"/>
          </a:xfrm>
        </p:grpSpPr>
        <p:sp>
          <p:nvSpPr>
            <p:cNvPr id="177" name="Google Shape;1364;p70">
              <a:extLst>
                <a:ext uri="{FF2B5EF4-FFF2-40B4-BE49-F238E27FC236}">
                  <a16:creationId xmlns:a16="http://schemas.microsoft.com/office/drawing/2014/main" id="{6B849C1E-B5EC-005F-C0C4-F46CBD80272B}"/>
                </a:ext>
              </a:extLst>
            </p:cNvPr>
            <p:cNvSpPr/>
            <p:nvPr/>
          </p:nvSpPr>
          <p:spPr>
            <a:xfrm>
              <a:off x="5058450" y="1870100"/>
              <a:ext cx="25800" cy="51600"/>
            </a:xfrm>
            <a:custGeom>
              <a:avLst/>
              <a:gdLst/>
              <a:ahLst/>
              <a:cxnLst/>
              <a:rect l="l" t="t" r="r" b="b"/>
              <a:pathLst>
                <a:path w="1032" h="2064" extrusionOk="0">
                  <a:moveTo>
                    <a:pt x="0" y="1"/>
                  </a:moveTo>
                  <a:lnTo>
                    <a:pt x="0" y="621"/>
                  </a:lnTo>
                  <a:lnTo>
                    <a:pt x="0" y="1443"/>
                  </a:lnTo>
                  <a:lnTo>
                    <a:pt x="0" y="2063"/>
                  </a:lnTo>
                  <a:lnTo>
                    <a:pt x="1032" y="1032"/>
                  </a:lnTo>
                  <a:lnTo>
                    <a:pt x="0" y="1"/>
                  </a:ln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178" name="Google Shape;1365;p70">
              <a:extLst>
                <a:ext uri="{FF2B5EF4-FFF2-40B4-BE49-F238E27FC236}">
                  <a16:creationId xmlns:a16="http://schemas.microsoft.com/office/drawing/2014/main" id="{89690856-F1DC-8CD0-D91E-069B670A352A}"/>
                </a:ext>
              </a:extLst>
            </p:cNvPr>
            <p:cNvSpPr/>
            <p:nvPr/>
          </p:nvSpPr>
          <p:spPr>
            <a:xfrm>
              <a:off x="5090725" y="1870100"/>
              <a:ext cx="25800" cy="51600"/>
            </a:xfrm>
            <a:custGeom>
              <a:avLst/>
              <a:gdLst/>
              <a:ahLst/>
              <a:cxnLst/>
              <a:rect l="l" t="t" r="r" b="b"/>
              <a:pathLst>
                <a:path w="1032" h="2064" extrusionOk="0">
                  <a:moveTo>
                    <a:pt x="0" y="1"/>
                  </a:moveTo>
                  <a:lnTo>
                    <a:pt x="0" y="621"/>
                  </a:lnTo>
                  <a:lnTo>
                    <a:pt x="0" y="1443"/>
                  </a:lnTo>
                  <a:lnTo>
                    <a:pt x="0" y="2063"/>
                  </a:lnTo>
                  <a:lnTo>
                    <a:pt x="1032" y="1032"/>
                  </a:lnTo>
                  <a:lnTo>
                    <a:pt x="0" y="1"/>
                  </a:ln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grpSp>
      <p:grpSp>
        <p:nvGrpSpPr>
          <p:cNvPr id="179" name="Google Shape;1366;p70">
            <a:extLst>
              <a:ext uri="{FF2B5EF4-FFF2-40B4-BE49-F238E27FC236}">
                <a16:creationId xmlns:a16="http://schemas.microsoft.com/office/drawing/2014/main" id="{F5839878-D8BA-153A-28C8-FF1632FA228A}"/>
              </a:ext>
            </a:extLst>
          </p:cNvPr>
          <p:cNvGrpSpPr/>
          <p:nvPr/>
        </p:nvGrpSpPr>
        <p:grpSpPr>
          <a:xfrm>
            <a:off x="14886933" y="5961771"/>
            <a:ext cx="202154" cy="215290"/>
            <a:chOff x="4811425" y="2065025"/>
            <a:chExt cx="41500" cy="44200"/>
          </a:xfrm>
        </p:grpSpPr>
        <p:sp>
          <p:nvSpPr>
            <p:cNvPr id="180" name="Google Shape;1367;p70">
              <a:extLst>
                <a:ext uri="{FF2B5EF4-FFF2-40B4-BE49-F238E27FC236}">
                  <a16:creationId xmlns:a16="http://schemas.microsoft.com/office/drawing/2014/main" id="{6087A331-90EC-E87D-6188-5CA3EA7FABDA}"/>
                </a:ext>
              </a:extLst>
            </p:cNvPr>
            <p:cNvSpPr/>
            <p:nvPr/>
          </p:nvSpPr>
          <p:spPr>
            <a:xfrm>
              <a:off x="4825300" y="2065025"/>
              <a:ext cx="27625" cy="44200"/>
            </a:xfrm>
            <a:custGeom>
              <a:avLst/>
              <a:gdLst/>
              <a:ahLst/>
              <a:cxnLst/>
              <a:rect l="l" t="t" r="r" b="b"/>
              <a:pathLst>
                <a:path w="1105" h="1768" extrusionOk="0">
                  <a:moveTo>
                    <a:pt x="217" y="0"/>
                  </a:moveTo>
                  <a:lnTo>
                    <a:pt x="1" y="224"/>
                  </a:lnTo>
                  <a:lnTo>
                    <a:pt x="657" y="880"/>
                  </a:lnTo>
                  <a:lnTo>
                    <a:pt x="1" y="1544"/>
                  </a:lnTo>
                  <a:lnTo>
                    <a:pt x="217" y="1767"/>
                  </a:lnTo>
                  <a:lnTo>
                    <a:pt x="1104" y="880"/>
                  </a:lnTo>
                  <a:lnTo>
                    <a:pt x="217" y="0"/>
                  </a:ln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181" name="Google Shape;1368;p70">
              <a:extLst>
                <a:ext uri="{FF2B5EF4-FFF2-40B4-BE49-F238E27FC236}">
                  <a16:creationId xmlns:a16="http://schemas.microsoft.com/office/drawing/2014/main" id="{07C6C03A-2F32-2C90-B7B8-EB0C42CA7307}"/>
                </a:ext>
              </a:extLst>
            </p:cNvPr>
            <p:cNvSpPr/>
            <p:nvPr/>
          </p:nvSpPr>
          <p:spPr>
            <a:xfrm>
              <a:off x="4811425" y="2072950"/>
              <a:ext cx="19850" cy="28350"/>
            </a:xfrm>
            <a:custGeom>
              <a:avLst/>
              <a:gdLst/>
              <a:ahLst/>
              <a:cxnLst/>
              <a:rect l="l" t="t" r="r" b="b"/>
              <a:pathLst>
                <a:path w="794" h="1134" extrusionOk="0">
                  <a:moveTo>
                    <a:pt x="224" y="1"/>
                  </a:moveTo>
                  <a:lnTo>
                    <a:pt x="0" y="224"/>
                  </a:lnTo>
                  <a:lnTo>
                    <a:pt x="346" y="563"/>
                  </a:lnTo>
                  <a:lnTo>
                    <a:pt x="0" y="909"/>
                  </a:lnTo>
                  <a:lnTo>
                    <a:pt x="224" y="1133"/>
                  </a:lnTo>
                  <a:lnTo>
                    <a:pt x="794" y="563"/>
                  </a:lnTo>
                  <a:lnTo>
                    <a:pt x="224" y="1"/>
                  </a:ln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grpSp>
      <p:grpSp>
        <p:nvGrpSpPr>
          <p:cNvPr id="182" name="Google Shape;1369;p70">
            <a:extLst>
              <a:ext uri="{FF2B5EF4-FFF2-40B4-BE49-F238E27FC236}">
                <a16:creationId xmlns:a16="http://schemas.microsoft.com/office/drawing/2014/main" id="{19BC484F-8B3B-E9A1-EE90-529B67A8A44C}"/>
              </a:ext>
            </a:extLst>
          </p:cNvPr>
          <p:cNvGrpSpPr/>
          <p:nvPr/>
        </p:nvGrpSpPr>
        <p:grpSpPr>
          <a:xfrm>
            <a:off x="15471809" y="5962196"/>
            <a:ext cx="241734" cy="214436"/>
            <a:chOff x="4929875" y="2065025"/>
            <a:chExt cx="49625" cy="44025"/>
          </a:xfrm>
        </p:grpSpPr>
        <p:sp>
          <p:nvSpPr>
            <p:cNvPr id="183" name="Google Shape;1370;p70">
              <a:extLst>
                <a:ext uri="{FF2B5EF4-FFF2-40B4-BE49-F238E27FC236}">
                  <a16:creationId xmlns:a16="http://schemas.microsoft.com/office/drawing/2014/main" id="{C7D9BAC9-4D5B-F5B4-8E6E-9912189ACB50}"/>
                </a:ext>
              </a:extLst>
            </p:cNvPr>
            <p:cNvSpPr/>
            <p:nvPr/>
          </p:nvSpPr>
          <p:spPr>
            <a:xfrm>
              <a:off x="4950075" y="2065025"/>
              <a:ext cx="29425" cy="44025"/>
            </a:xfrm>
            <a:custGeom>
              <a:avLst/>
              <a:gdLst/>
              <a:ahLst/>
              <a:cxnLst/>
              <a:rect l="l" t="t" r="r" b="b"/>
              <a:pathLst>
                <a:path w="1177" h="1761" extrusionOk="0">
                  <a:moveTo>
                    <a:pt x="1" y="0"/>
                  </a:moveTo>
                  <a:lnTo>
                    <a:pt x="729" y="880"/>
                  </a:lnTo>
                  <a:lnTo>
                    <a:pt x="1" y="1760"/>
                  </a:lnTo>
                  <a:lnTo>
                    <a:pt x="1176" y="880"/>
                  </a:lnTo>
                  <a:lnTo>
                    <a:pt x="1" y="0"/>
                  </a:ln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184" name="Google Shape;1371;p70">
              <a:extLst>
                <a:ext uri="{FF2B5EF4-FFF2-40B4-BE49-F238E27FC236}">
                  <a16:creationId xmlns:a16="http://schemas.microsoft.com/office/drawing/2014/main" id="{674344AF-8373-05EA-F0C4-C2DFE93E0BE0}"/>
                </a:ext>
              </a:extLst>
            </p:cNvPr>
            <p:cNvSpPr/>
            <p:nvPr/>
          </p:nvSpPr>
          <p:spPr>
            <a:xfrm>
              <a:off x="4929875" y="2065025"/>
              <a:ext cx="29425" cy="44025"/>
            </a:xfrm>
            <a:custGeom>
              <a:avLst/>
              <a:gdLst/>
              <a:ahLst/>
              <a:cxnLst/>
              <a:rect l="l" t="t" r="r" b="b"/>
              <a:pathLst>
                <a:path w="1177" h="1761" extrusionOk="0">
                  <a:moveTo>
                    <a:pt x="1" y="0"/>
                  </a:moveTo>
                  <a:lnTo>
                    <a:pt x="736" y="880"/>
                  </a:lnTo>
                  <a:lnTo>
                    <a:pt x="1" y="1760"/>
                  </a:lnTo>
                  <a:lnTo>
                    <a:pt x="1" y="1760"/>
                  </a:lnTo>
                  <a:lnTo>
                    <a:pt x="1176" y="880"/>
                  </a:lnTo>
                  <a:lnTo>
                    <a:pt x="1" y="0"/>
                  </a:ln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grpSp>
      <p:grpSp>
        <p:nvGrpSpPr>
          <p:cNvPr id="185" name="Google Shape;1372;p70">
            <a:extLst>
              <a:ext uri="{FF2B5EF4-FFF2-40B4-BE49-F238E27FC236}">
                <a16:creationId xmlns:a16="http://schemas.microsoft.com/office/drawing/2014/main" id="{018F4E69-5AD1-E723-19A3-5A6536A83ED9}"/>
              </a:ext>
            </a:extLst>
          </p:cNvPr>
          <p:cNvGrpSpPr/>
          <p:nvPr/>
        </p:nvGrpSpPr>
        <p:grpSpPr>
          <a:xfrm>
            <a:off x="16129144" y="5968225"/>
            <a:ext cx="140412" cy="202382"/>
            <a:chOff x="5083925" y="2066350"/>
            <a:chExt cx="28825" cy="41550"/>
          </a:xfrm>
        </p:grpSpPr>
        <p:sp>
          <p:nvSpPr>
            <p:cNvPr id="186" name="Google Shape;1373;p70">
              <a:extLst>
                <a:ext uri="{FF2B5EF4-FFF2-40B4-BE49-F238E27FC236}">
                  <a16:creationId xmlns:a16="http://schemas.microsoft.com/office/drawing/2014/main" id="{0B04C389-1482-E1F6-2165-EE8D7A10CD65}"/>
                </a:ext>
              </a:extLst>
            </p:cNvPr>
            <p:cNvSpPr/>
            <p:nvPr/>
          </p:nvSpPr>
          <p:spPr>
            <a:xfrm>
              <a:off x="5084050" y="2066350"/>
              <a:ext cx="28700" cy="41550"/>
            </a:xfrm>
            <a:custGeom>
              <a:avLst/>
              <a:gdLst/>
              <a:ahLst/>
              <a:cxnLst/>
              <a:rect l="l" t="t" r="r" b="b"/>
              <a:pathLst>
                <a:path w="1148" h="1662" extrusionOk="0">
                  <a:moveTo>
                    <a:pt x="52" y="1"/>
                  </a:moveTo>
                  <a:cubicBezTo>
                    <a:pt x="27" y="1"/>
                    <a:pt x="0" y="24"/>
                    <a:pt x="0" y="56"/>
                  </a:cubicBezTo>
                  <a:lnTo>
                    <a:pt x="0" y="200"/>
                  </a:lnTo>
                  <a:cubicBezTo>
                    <a:pt x="0" y="243"/>
                    <a:pt x="22" y="279"/>
                    <a:pt x="51" y="308"/>
                  </a:cubicBezTo>
                  <a:lnTo>
                    <a:pt x="700" y="791"/>
                  </a:lnTo>
                  <a:cubicBezTo>
                    <a:pt x="729" y="813"/>
                    <a:pt x="729" y="849"/>
                    <a:pt x="700" y="871"/>
                  </a:cubicBezTo>
                  <a:lnTo>
                    <a:pt x="51" y="1354"/>
                  </a:lnTo>
                  <a:cubicBezTo>
                    <a:pt x="22" y="1383"/>
                    <a:pt x="0" y="1419"/>
                    <a:pt x="0" y="1462"/>
                  </a:cubicBezTo>
                  <a:lnTo>
                    <a:pt x="0" y="1613"/>
                  </a:lnTo>
                  <a:cubicBezTo>
                    <a:pt x="0" y="1639"/>
                    <a:pt x="26" y="1661"/>
                    <a:pt x="51" y="1661"/>
                  </a:cubicBezTo>
                  <a:cubicBezTo>
                    <a:pt x="61" y="1661"/>
                    <a:pt x="71" y="1658"/>
                    <a:pt x="80" y="1649"/>
                  </a:cubicBezTo>
                  <a:lnTo>
                    <a:pt x="1111" y="878"/>
                  </a:lnTo>
                  <a:cubicBezTo>
                    <a:pt x="1147" y="856"/>
                    <a:pt x="1147" y="806"/>
                    <a:pt x="1111" y="784"/>
                  </a:cubicBezTo>
                  <a:lnTo>
                    <a:pt x="80" y="12"/>
                  </a:lnTo>
                  <a:cubicBezTo>
                    <a:pt x="72" y="4"/>
                    <a:pt x="62" y="1"/>
                    <a:pt x="52" y="1"/>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187" name="Google Shape;1374;p70">
              <a:extLst>
                <a:ext uri="{FF2B5EF4-FFF2-40B4-BE49-F238E27FC236}">
                  <a16:creationId xmlns:a16="http://schemas.microsoft.com/office/drawing/2014/main" id="{0C44C2C4-A520-CAD5-0F63-D4C7BC73157A}"/>
                </a:ext>
              </a:extLst>
            </p:cNvPr>
            <p:cNvSpPr/>
            <p:nvPr/>
          </p:nvSpPr>
          <p:spPr>
            <a:xfrm>
              <a:off x="5083925" y="2081325"/>
              <a:ext cx="8800" cy="11600"/>
            </a:xfrm>
            <a:custGeom>
              <a:avLst/>
              <a:gdLst/>
              <a:ahLst/>
              <a:cxnLst/>
              <a:rect l="l" t="t" r="r" b="b"/>
              <a:pathLst>
                <a:path w="352" h="464" extrusionOk="0">
                  <a:moveTo>
                    <a:pt x="53" y="0"/>
                  </a:moveTo>
                  <a:cubicBezTo>
                    <a:pt x="25" y="0"/>
                    <a:pt x="0" y="24"/>
                    <a:pt x="5" y="55"/>
                  </a:cubicBezTo>
                  <a:lnTo>
                    <a:pt x="5" y="416"/>
                  </a:lnTo>
                  <a:cubicBezTo>
                    <a:pt x="5" y="442"/>
                    <a:pt x="31" y="464"/>
                    <a:pt x="56" y="464"/>
                  </a:cubicBezTo>
                  <a:cubicBezTo>
                    <a:pt x="66" y="464"/>
                    <a:pt x="76" y="460"/>
                    <a:pt x="85" y="452"/>
                  </a:cubicBezTo>
                  <a:lnTo>
                    <a:pt x="323" y="279"/>
                  </a:lnTo>
                  <a:cubicBezTo>
                    <a:pt x="352" y="257"/>
                    <a:pt x="352" y="207"/>
                    <a:pt x="323" y="185"/>
                  </a:cubicBezTo>
                  <a:lnTo>
                    <a:pt x="85" y="12"/>
                  </a:lnTo>
                  <a:cubicBezTo>
                    <a:pt x="75" y="4"/>
                    <a:pt x="63" y="0"/>
                    <a:pt x="53" y="0"/>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grpSp>
      <p:grpSp>
        <p:nvGrpSpPr>
          <p:cNvPr id="188" name="Google Shape;1375;p70">
            <a:extLst>
              <a:ext uri="{FF2B5EF4-FFF2-40B4-BE49-F238E27FC236}">
                <a16:creationId xmlns:a16="http://schemas.microsoft.com/office/drawing/2014/main" id="{0E968ADA-68B4-6CAD-BFD6-D78F484A5A7D}"/>
              </a:ext>
            </a:extLst>
          </p:cNvPr>
          <p:cNvGrpSpPr/>
          <p:nvPr/>
        </p:nvGrpSpPr>
        <p:grpSpPr>
          <a:xfrm>
            <a:off x="14192252" y="5999518"/>
            <a:ext cx="362052" cy="139792"/>
            <a:chOff x="4659775" y="2072775"/>
            <a:chExt cx="74325" cy="28700"/>
          </a:xfrm>
        </p:grpSpPr>
        <p:sp>
          <p:nvSpPr>
            <p:cNvPr id="189" name="Google Shape;1376;p70">
              <a:extLst>
                <a:ext uri="{FF2B5EF4-FFF2-40B4-BE49-F238E27FC236}">
                  <a16:creationId xmlns:a16="http://schemas.microsoft.com/office/drawing/2014/main" id="{932A7192-1D62-BF22-AAD1-91BE9F4AD554}"/>
                </a:ext>
              </a:extLst>
            </p:cNvPr>
            <p:cNvSpPr/>
            <p:nvPr/>
          </p:nvSpPr>
          <p:spPr>
            <a:xfrm>
              <a:off x="4659775" y="2072775"/>
              <a:ext cx="38075" cy="28700"/>
            </a:xfrm>
            <a:custGeom>
              <a:avLst/>
              <a:gdLst/>
              <a:ahLst/>
              <a:cxnLst/>
              <a:rect l="l" t="t" r="r" b="b"/>
              <a:pathLst>
                <a:path w="1523" h="1148" extrusionOk="0">
                  <a:moveTo>
                    <a:pt x="1" y="0"/>
                  </a:moveTo>
                  <a:lnTo>
                    <a:pt x="578" y="570"/>
                  </a:lnTo>
                  <a:lnTo>
                    <a:pt x="1" y="1147"/>
                  </a:lnTo>
                  <a:lnTo>
                    <a:pt x="945" y="1147"/>
                  </a:lnTo>
                  <a:lnTo>
                    <a:pt x="1522" y="570"/>
                  </a:lnTo>
                  <a:lnTo>
                    <a:pt x="945" y="0"/>
                  </a:ln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190" name="Google Shape;1377;p70">
              <a:extLst>
                <a:ext uri="{FF2B5EF4-FFF2-40B4-BE49-F238E27FC236}">
                  <a16:creationId xmlns:a16="http://schemas.microsoft.com/office/drawing/2014/main" id="{073C8496-961C-0E2D-C261-BEF658367E7B}"/>
                </a:ext>
              </a:extLst>
            </p:cNvPr>
            <p:cNvSpPr/>
            <p:nvPr/>
          </p:nvSpPr>
          <p:spPr>
            <a:xfrm>
              <a:off x="4691875" y="2072775"/>
              <a:ext cx="24550" cy="28700"/>
            </a:xfrm>
            <a:custGeom>
              <a:avLst/>
              <a:gdLst/>
              <a:ahLst/>
              <a:cxnLst/>
              <a:rect l="l" t="t" r="r" b="b"/>
              <a:pathLst>
                <a:path w="982" h="1148" extrusionOk="0">
                  <a:moveTo>
                    <a:pt x="0" y="0"/>
                  </a:moveTo>
                  <a:lnTo>
                    <a:pt x="570" y="570"/>
                  </a:lnTo>
                  <a:lnTo>
                    <a:pt x="0" y="1147"/>
                  </a:lnTo>
                  <a:lnTo>
                    <a:pt x="411" y="1147"/>
                  </a:lnTo>
                  <a:lnTo>
                    <a:pt x="981" y="570"/>
                  </a:lnTo>
                  <a:lnTo>
                    <a:pt x="411" y="0"/>
                  </a:ln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191" name="Google Shape;1378;p70">
              <a:extLst>
                <a:ext uri="{FF2B5EF4-FFF2-40B4-BE49-F238E27FC236}">
                  <a16:creationId xmlns:a16="http://schemas.microsoft.com/office/drawing/2014/main" id="{A62DE43E-8751-7AC5-D14A-498305EF1819}"/>
                </a:ext>
              </a:extLst>
            </p:cNvPr>
            <p:cNvSpPr/>
            <p:nvPr/>
          </p:nvSpPr>
          <p:spPr>
            <a:xfrm>
              <a:off x="4709350" y="2072775"/>
              <a:ext cx="24750" cy="28700"/>
            </a:xfrm>
            <a:custGeom>
              <a:avLst/>
              <a:gdLst/>
              <a:ahLst/>
              <a:cxnLst/>
              <a:rect l="l" t="t" r="r" b="b"/>
              <a:pathLst>
                <a:path w="990" h="1148" extrusionOk="0">
                  <a:moveTo>
                    <a:pt x="1" y="0"/>
                  </a:moveTo>
                  <a:lnTo>
                    <a:pt x="578" y="570"/>
                  </a:lnTo>
                  <a:lnTo>
                    <a:pt x="1" y="1147"/>
                  </a:lnTo>
                  <a:lnTo>
                    <a:pt x="412" y="1147"/>
                  </a:lnTo>
                  <a:lnTo>
                    <a:pt x="989" y="570"/>
                  </a:lnTo>
                  <a:lnTo>
                    <a:pt x="412" y="0"/>
                  </a:ln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grpSp>
      <p:grpSp>
        <p:nvGrpSpPr>
          <p:cNvPr id="192" name="Google Shape;1379;p70">
            <a:extLst>
              <a:ext uri="{FF2B5EF4-FFF2-40B4-BE49-F238E27FC236}">
                <a16:creationId xmlns:a16="http://schemas.microsoft.com/office/drawing/2014/main" id="{3FE2A738-DCB5-AF78-7EA1-03C98E87F387}"/>
              </a:ext>
            </a:extLst>
          </p:cNvPr>
          <p:cNvGrpSpPr/>
          <p:nvPr/>
        </p:nvGrpSpPr>
        <p:grpSpPr>
          <a:xfrm>
            <a:off x="16031965" y="5580649"/>
            <a:ext cx="334774" cy="178394"/>
            <a:chOff x="4662475" y="1976500"/>
            <a:chExt cx="68725" cy="36625"/>
          </a:xfrm>
        </p:grpSpPr>
        <p:sp>
          <p:nvSpPr>
            <p:cNvPr id="193" name="Google Shape;1380;p70">
              <a:extLst>
                <a:ext uri="{FF2B5EF4-FFF2-40B4-BE49-F238E27FC236}">
                  <a16:creationId xmlns:a16="http://schemas.microsoft.com/office/drawing/2014/main" id="{1629090D-3105-D974-0374-9E937661A9DD}"/>
                </a:ext>
              </a:extLst>
            </p:cNvPr>
            <p:cNvSpPr/>
            <p:nvPr/>
          </p:nvSpPr>
          <p:spPr>
            <a:xfrm>
              <a:off x="4690800" y="1976500"/>
              <a:ext cx="40400" cy="36625"/>
            </a:xfrm>
            <a:custGeom>
              <a:avLst/>
              <a:gdLst/>
              <a:ahLst/>
              <a:cxnLst/>
              <a:rect l="l" t="t" r="r" b="b"/>
              <a:pathLst>
                <a:path w="1616" h="1465" extrusionOk="0">
                  <a:moveTo>
                    <a:pt x="887" y="0"/>
                  </a:moveTo>
                  <a:lnTo>
                    <a:pt x="692" y="188"/>
                  </a:lnTo>
                  <a:lnTo>
                    <a:pt x="1104" y="599"/>
                  </a:lnTo>
                  <a:lnTo>
                    <a:pt x="0" y="599"/>
                  </a:lnTo>
                  <a:lnTo>
                    <a:pt x="0" y="866"/>
                  </a:lnTo>
                  <a:lnTo>
                    <a:pt x="1104" y="866"/>
                  </a:lnTo>
                  <a:lnTo>
                    <a:pt x="692" y="1269"/>
                  </a:lnTo>
                  <a:lnTo>
                    <a:pt x="887" y="1464"/>
                  </a:lnTo>
                  <a:lnTo>
                    <a:pt x="1616" y="729"/>
                  </a:lnTo>
                  <a:lnTo>
                    <a:pt x="887" y="0"/>
                  </a:ln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194" name="Google Shape;1381;p70">
              <a:extLst>
                <a:ext uri="{FF2B5EF4-FFF2-40B4-BE49-F238E27FC236}">
                  <a16:creationId xmlns:a16="http://schemas.microsoft.com/office/drawing/2014/main" id="{5789691A-8D33-C37F-8514-784B35A906F2}"/>
                </a:ext>
              </a:extLst>
            </p:cNvPr>
            <p:cNvSpPr/>
            <p:nvPr/>
          </p:nvSpPr>
          <p:spPr>
            <a:xfrm>
              <a:off x="4674375" y="1991450"/>
              <a:ext cx="10675" cy="6700"/>
            </a:xfrm>
            <a:custGeom>
              <a:avLst/>
              <a:gdLst/>
              <a:ahLst/>
              <a:cxnLst/>
              <a:rect l="l" t="t" r="r" b="b"/>
              <a:pathLst>
                <a:path w="427" h="268" extrusionOk="0">
                  <a:moveTo>
                    <a:pt x="1" y="1"/>
                  </a:moveTo>
                  <a:lnTo>
                    <a:pt x="1" y="268"/>
                  </a:lnTo>
                  <a:lnTo>
                    <a:pt x="426" y="268"/>
                  </a:lnTo>
                  <a:lnTo>
                    <a:pt x="426" y="1"/>
                  </a:ln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195" name="Google Shape;1382;p70">
              <a:extLst>
                <a:ext uri="{FF2B5EF4-FFF2-40B4-BE49-F238E27FC236}">
                  <a16:creationId xmlns:a16="http://schemas.microsoft.com/office/drawing/2014/main" id="{5D485E88-C668-EDCC-A1B9-4A7670E33B22}"/>
                </a:ext>
              </a:extLst>
            </p:cNvPr>
            <p:cNvSpPr/>
            <p:nvPr/>
          </p:nvSpPr>
          <p:spPr>
            <a:xfrm>
              <a:off x="4662475" y="1991450"/>
              <a:ext cx="5625" cy="6700"/>
            </a:xfrm>
            <a:custGeom>
              <a:avLst/>
              <a:gdLst/>
              <a:ahLst/>
              <a:cxnLst/>
              <a:rect l="l" t="t" r="r" b="b"/>
              <a:pathLst>
                <a:path w="225" h="268" extrusionOk="0">
                  <a:moveTo>
                    <a:pt x="1" y="1"/>
                  </a:moveTo>
                  <a:lnTo>
                    <a:pt x="1" y="268"/>
                  </a:lnTo>
                  <a:lnTo>
                    <a:pt x="224" y="268"/>
                  </a:lnTo>
                  <a:lnTo>
                    <a:pt x="224" y="1"/>
                  </a:ln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grpSp>
      <p:grpSp>
        <p:nvGrpSpPr>
          <p:cNvPr id="196" name="Google Shape;1383;p70">
            <a:extLst>
              <a:ext uri="{FF2B5EF4-FFF2-40B4-BE49-F238E27FC236}">
                <a16:creationId xmlns:a16="http://schemas.microsoft.com/office/drawing/2014/main" id="{C2D8CC57-5394-17A7-DED7-5535B97C8FF1}"/>
              </a:ext>
            </a:extLst>
          </p:cNvPr>
          <p:cNvGrpSpPr/>
          <p:nvPr/>
        </p:nvGrpSpPr>
        <p:grpSpPr>
          <a:xfrm>
            <a:off x="15425775" y="5587529"/>
            <a:ext cx="333798" cy="164634"/>
            <a:chOff x="4920150" y="1977875"/>
            <a:chExt cx="68525" cy="33800"/>
          </a:xfrm>
        </p:grpSpPr>
        <p:sp>
          <p:nvSpPr>
            <p:cNvPr id="197" name="Google Shape;1384;p70">
              <a:extLst>
                <a:ext uri="{FF2B5EF4-FFF2-40B4-BE49-F238E27FC236}">
                  <a16:creationId xmlns:a16="http://schemas.microsoft.com/office/drawing/2014/main" id="{4E95A9D9-6047-5082-BB9D-39AFE10EB83F}"/>
                </a:ext>
              </a:extLst>
            </p:cNvPr>
            <p:cNvSpPr/>
            <p:nvPr/>
          </p:nvSpPr>
          <p:spPr>
            <a:xfrm>
              <a:off x="4949175" y="1977875"/>
              <a:ext cx="39500" cy="33800"/>
            </a:xfrm>
            <a:custGeom>
              <a:avLst/>
              <a:gdLst/>
              <a:ahLst/>
              <a:cxnLst/>
              <a:rect l="l" t="t" r="r" b="b"/>
              <a:pathLst>
                <a:path w="1580" h="1352" extrusionOk="0">
                  <a:moveTo>
                    <a:pt x="891" y="1"/>
                  </a:moveTo>
                  <a:cubicBezTo>
                    <a:pt x="859" y="1"/>
                    <a:pt x="828" y="12"/>
                    <a:pt x="801" y="32"/>
                  </a:cubicBezTo>
                  <a:cubicBezTo>
                    <a:pt x="743" y="89"/>
                    <a:pt x="743" y="176"/>
                    <a:pt x="801" y="226"/>
                  </a:cubicBezTo>
                  <a:lnTo>
                    <a:pt x="1039" y="472"/>
                  </a:lnTo>
                  <a:cubicBezTo>
                    <a:pt x="1068" y="493"/>
                    <a:pt x="1046" y="544"/>
                    <a:pt x="1010" y="544"/>
                  </a:cubicBezTo>
                  <a:lnTo>
                    <a:pt x="152" y="544"/>
                  </a:lnTo>
                  <a:cubicBezTo>
                    <a:pt x="147" y="543"/>
                    <a:pt x="143" y="543"/>
                    <a:pt x="139" y="543"/>
                  </a:cubicBezTo>
                  <a:cubicBezTo>
                    <a:pt x="66" y="543"/>
                    <a:pt x="14" y="598"/>
                    <a:pt x="8" y="666"/>
                  </a:cubicBezTo>
                  <a:cubicBezTo>
                    <a:pt x="0" y="746"/>
                    <a:pt x="65" y="811"/>
                    <a:pt x="145" y="811"/>
                  </a:cubicBezTo>
                  <a:lnTo>
                    <a:pt x="1010" y="811"/>
                  </a:lnTo>
                  <a:cubicBezTo>
                    <a:pt x="1046" y="811"/>
                    <a:pt x="1068" y="854"/>
                    <a:pt x="1039" y="883"/>
                  </a:cubicBezTo>
                  <a:lnTo>
                    <a:pt x="808" y="1113"/>
                  </a:lnTo>
                  <a:cubicBezTo>
                    <a:pt x="758" y="1164"/>
                    <a:pt x="751" y="1251"/>
                    <a:pt x="794" y="1308"/>
                  </a:cubicBezTo>
                  <a:cubicBezTo>
                    <a:pt x="823" y="1337"/>
                    <a:pt x="859" y="1351"/>
                    <a:pt x="895" y="1351"/>
                  </a:cubicBezTo>
                  <a:cubicBezTo>
                    <a:pt x="931" y="1351"/>
                    <a:pt x="967" y="1337"/>
                    <a:pt x="996" y="1308"/>
                  </a:cubicBezTo>
                  <a:lnTo>
                    <a:pt x="1522" y="774"/>
                  </a:lnTo>
                  <a:cubicBezTo>
                    <a:pt x="1580" y="717"/>
                    <a:pt x="1573" y="630"/>
                    <a:pt x="1522" y="573"/>
                  </a:cubicBezTo>
                  <a:lnTo>
                    <a:pt x="996" y="46"/>
                  </a:lnTo>
                  <a:cubicBezTo>
                    <a:pt x="965" y="15"/>
                    <a:pt x="928" y="1"/>
                    <a:pt x="891" y="1"/>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198" name="Google Shape;1385;p70">
              <a:extLst>
                <a:ext uri="{FF2B5EF4-FFF2-40B4-BE49-F238E27FC236}">
                  <a16:creationId xmlns:a16="http://schemas.microsoft.com/office/drawing/2014/main" id="{9DDBFF74-2AB0-D830-E4B6-94BB28287BE7}"/>
                </a:ext>
              </a:extLst>
            </p:cNvPr>
            <p:cNvSpPr/>
            <p:nvPr/>
          </p:nvSpPr>
          <p:spPr>
            <a:xfrm>
              <a:off x="4931875" y="1991450"/>
              <a:ext cx="12825" cy="6700"/>
            </a:xfrm>
            <a:custGeom>
              <a:avLst/>
              <a:gdLst/>
              <a:ahLst/>
              <a:cxnLst/>
              <a:rect l="l" t="t" r="r" b="b"/>
              <a:pathLst>
                <a:path w="513" h="268" extrusionOk="0">
                  <a:moveTo>
                    <a:pt x="180" y="1"/>
                  </a:moveTo>
                  <a:cubicBezTo>
                    <a:pt x="0" y="1"/>
                    <a:pt x="0" y="268"/>
                    <a:pt x="180" y="268"/>
                  </a:cubicBezTo>
                  <a:lnTo>
                    <a:pt x="332" y="268"/>
                  </a:lnTo>
                  <a:cubicBezTo>
                    <a:pt x="512" y="268"/>
                    <a:pt x="512" y="1"/>
                    <a:pt x="332" y="1"/>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199" name="Google Shape;1386;p70">
              <a:extLst>
                <a:ext uri="{FF2B5EF4-FFF2-40B4-BE49-F238E27FC236}">
                  <a16:creationId xmlns:a16="http://schemas.microsoft.com/office/drawing/2014/main" id="{B6E94F32-FB9D-B458-AD16-7CA216BCAD9C}"/>
                </a:ext>
              </a:extLst>
            </p:cNvPr>
            <p:cNvSpPr/>
            <p:nvPr/>
          </p:nvSpPr>
          <p:spPr>
            <a:xfrm>
              <a:off x="4920150" y="1991450"/>
              <a:ext cx="9225" cy="6700"/>
            </a:xfrm>
            <a:custGeom>
              <a:avLst/>
              <a:gdLst/>
              <a:ahLst/>
              <a:cxnLst/>
              <a:rect l="l" t="t" r="r" b="b"/>
              <a:pathLst>
                <a:path w="369" h="268" extrusionOk="0">
                  <a:moveTo>
                    <a:pt x="181" y="1"/>
                  </a:moveTo>
                  <a:cubicBezTo>
                    <a:pt x="0" y="1"/>
                    <a:pt x="0" y="268"/>
                    <a:pt x="181" y="268"/>
                  </a:cubicBezTo>
                  <a:lnTo>
                    <a:pt x="195" y="268"/>
                  </a:lnTo>
                  <a:cubicBezTo>
                    <a:pt x="368" y="268"/>
                    <a:pt x="368" y="1"/>
                    <a:pt x="195" y="1"/>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grpSp>
      <p:grpSp>
        <p:nvGrpSpPr>
          <p:cNvPr id="200" name="Google Shape;1387;p70">
            <a:extLst>
              <a:ext uri="{FF2B5EF4-FFF2-40B4-BE49-F238E27FC236}">
                <a16:creationId xmlns:a16="http://schemas.microsoft.com/office/drawing/2014/main" id="{68DABB8F-A30A-ED4B-2CA3-F89CAAE6D48E}"/>
              </a:ext>
            </a:extLst>
          </p:cNvPr>
          <p:cNvGrpSpPr/>
          <p:nvPr/>
        </p:nvGrpSpPr>
        <p:grpSpPr>
          <a:xfrm>
            <a:off x="14248088" y="6395365"/>
            <a:ext cx="250380" cy="255718"/>
            <a:chOff x="4676550" y="2160575"/>
            <a:chExt cx="51400" cy="52500"/>
          </a:xfrm>
        </p:grpSpPr>
        <p:sp>
          <p:nvSpPr>
            <p:cNvPr id="201" name="Google Shape;1388;p70">
              <a:extLst>
                <a:ext uri="{FF2B5EF4-FFF2-40B4-BE49-F238E27FC236}">
                  <a16:creationId xmlns:a16="http://schemas.microsoft.com/office/drawing/2014/main" id="{7E0ACE40-802C-A863-E31A-55A23B1A75A4}"/>
                </a:ext>
              </a:extLst>
            </p:cNvPr>
            <p:cNvSpPr/>
            <p:nvPr/>
          </p:nvSpPr>
          <p:spPr>
            <a:xfrm>
              <a:off x="4676550" y="2160575"/>
              <a:ext cx="27775" cy="52500"/>
            </a:xfrm>
            <a:custGeom>
              <a:avLst/>
              <a:gdLst/>
              <a:ahLst/>
              <a:cxnLst/>
              <a:rect l="l" t="t" r="r" b="b"/>
              <a:pathLst>
                <a:path w="1111" h="2100" extrusionOk="0">
                  <a:moveTo>
                    <a:pt x="0" y="1"/>
                  </a:moveTo>
                  <a:lnTo>
                    <a:pt x="823" y="1047"/>
                  </a:lnTo>
                  <a:lnTo>
                    <a:pt x="0" y="2100"/>
                  </a:lnTo>
                  <a:lnTo>
                    <a:pt x="289" y="2100"/>
                  </a:lnTo>
                  <a:lnTo>
                    <a:pt x="1111" y="1047"/>
                  </a:lnTo>
                  <a:lnTo>
                    <a:pt x="289" y="1"/>
                  </a:ln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202" name="Google Shape;1389;p70">
              <a:extLst>
                <a:ext uri="{FF2B5EF4-FFF2-40B4-BE49-F238E27FC236}">
                  <a16:creationId xmlns:a16="http://schemas.microsoft.com/office/drawing/2014/main" id="{46BC6DEA-D4BF-EB96-A431-C869918E50C6}"/>
                </a:ext>
              </a:extLst>
            </p:cNvPr>
            <p:cNvSpPr/>
            <p:nvPr/>
          </p:nvSpPr>
          <p:spPr>
            <a:xfrm>
              <a:off x="4688275" y="2160575"/>
              <a:ext cx="27975" cy="52500"/>
            </a:xfrm>
            <a:custGeom>
              <a:avLst/>
              <a:gdLst/>
              <a:ahLst/>
              <a:cxnLst/>
              <a:rect l="l" t="t" r="r" b="b"/>
              <a:pathLst>
                <a:path w="1119" h="2100" extrusionOk="0">
                  <a:moveTo>
                    <a:pt x="0" y="1"/>
                  </a:moveTo>
                  <a:lnTo>
                    <a:pt x="822" y="1047"/>
                  </a:lnTo>
                  <a:lnTo>
                    <a:pt x="0" y="2100"/>
                  </a:lnTo>
                  <a:lnTo>
                    <a:pt x="296" y="2100"/>
                  </a:lnTo>
                  <a:lnTo>
                    <a:pt x="1118" y="1047"/>
                  </a:lnTo>
                  <a:lnTo>
                    <a:pt x="296" y="1"/>
                  </a:ln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203" name="Google Shape;1390;p70">
              <a:extLst>
                <a:ext uri="{FF2B5EF4-FFF2-40B4-BE49-F238E27FC236}">
                  <a16:creationId xmlns:a16="http://schemas.microsoft.com/office/drawing/2014/main" id="{534CA28B-79E5-DA46-13BC-F4149EDF5549}"/>
                </a:ext>
              </a:extLst>
            </p:cNvPr>
            <p:cNvSpPr/>
            <p:nvPr/>
          </p:nvSpPr>
          <p:spPr>
            <a:xfrm>
              <a:off x="4700175" y="2160575"/>
              <a:ext cx="27775" cy="52500"/>
            </a:xfrm>
            <a:custGeom>
              <a:avLst/>
              <a:gdLst/>
              <a:ahLst/>
              <a:cxnLst/>
              <a:rect l="l" t="t" r="r" b="b"/>
              <a:pathLst>
                <a:path w="1111" h="2100" extrusionOk="0">
                  <a:moveTo>
                    <a:pt x="0" y="1"/>
                  </a:moveTo>
                  <a:lnTo>
                    <a:pt x="822" y="1047"/>
                  </a:lnTo>
                  <a:lnTo>
                    <a:pt x="0" y="2100"/>
                  </a:lnTo>
                  <a:lnTo>
                    <a:pt x="289" y="2100"/>
                  </a:lnTo>
                  <a:lnTo>
                    <a:pt x="1111" y="1047"/>
                  </a:lnTo>
                  <a:lnTo>
                    <a:pt x="289" y="1"/>
                  </a:ln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grpSp>
      <p:grpSp>
        <p:nvGrpSpPr>
          <p:cNvPr id="204" name="Google Shape;1391;p70">
            <a:extLst>
              <a:ext uri="{FF2B5EF4-FFF2-40B4-BE49-F238E27FC236}">
                <a16:creationId xmlns:a16="http://schemas.microsoft.com/office/drawing/2014/main" id="{36AB9A32-BA0F-69D1-9561-38D0FE62000B}"/>
              </a:ext>
            </a:extLst>
          </p:cNvPr>
          <p:cNvGrpSpPr/>
          <p:nvPr/>
        </p:nvGrpSpPr>
        <p:grpSpPr>
          <a:xfrm>
            <a:off x="14842605" y="6409428"/>
            <a:ext cx="290810" cy="227588"/>
            <a:chOff x="4768325" y="2163475"/>
            <a:chExt cx="59700" cy="46725"/>
          </a:xfrm>
        </p:grpSpPr>
        <p:sp>
          <p:nvSpPr>
            <p:cNvPr id="205" name="Google Shape;1392;p70">
              <a:extLst>
                <a:ext uri="{FF2B5EF4-FFF2-40B4-BE49-F238E27FC236}">
                  <a16:creationId xmlns:a16="http://schemas.microsoft.com/office/drawing/2014/main" id="{B60A02EB-D479-324F-D9F3-DA1F51438E74}"/>
                </a:ext>
              </a:extLst>
            </p:cNvPr>
            <p:cNvSpPr/>
            <p:nvPr/>
          </p:nvSpPr>
          <p:spPr>
            <a:xfrm>
              <a:off x="4768325" y="2163475"/>
              <a:ext cx="35375" cy="46725"/>
            </a:xfrm>
            <a:custGeom>
              <a:avLst/>
              <a:gdLst/>
              <a:ahLst/>
              <a:cxnLst/>
              <a:rect l="l" t="t" r="r" b="b"/>
              <a:pathLst>
                <a:path w="1415" h="1869" extrusionOk="0">
                  <a:moveTo>
                    <a:pt x="0" y="0"/>
                  </a:moveTo>
                  <a:lnTo>
                    <a:pt x="895" y="931"/>
                  </a:lnTo>
                  <a:lnTo>
                    <a:pt x="0" y="1868"/>
                  </a:lnTo>
                  <a:lnTo>
                    <a:pt x="520" y="1868"/>
                  </a:lnTo>
                  <a:lnTo>
                    <a:pt x="1414" y="931"/>
                  </a:lnTo>
                  <a:lnTo>
                    <a:pt x="520" y="0"/>
                  </a:ln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206" name="Google Shape;1393;p70">
              <a:extLst>
                <a:ext uri="{FF2B5EF4-FFF2-40B4-BE49-F238E27FC236}">
                  <a16:creationId xmlns:a16="http://schemas.microsoft.com/office/drawing/2014/main" id="{30D1D4B4-EBBF-0E54-0719-32EF240CAF05}"/>
                </a:ext>
              </a:extLst>
            </p:cNvPr>
            <p:cNvSpPr/>
            <p:nvPr/>
          </p:nvSpPr>
          <p:spPr>
            <a:xfrm>
              <a:off x="4792475" y="2163475"/>
              <a:ext cx="35550" cy="46725"/>
            </a:xfrm>
            <a:custGeom>
              <a:avLst/>
              <a:gdLst/>
              <a:ahLst/>
              <a:cxnLst/>
              <a:rect l="l" t="t" r="r" b="b"/>
              <a:pathLst>
                <a:path w="1422" h="1869" extrusionOk="0">
                  <a:moveTo>
                    <a:pt x="1" y="0"/>
                  </a:moveTo>
                  <a:lnTo>
                    <a:pt x="895" y="931"/>
                  </a:lnTo>
                  <a:lnTo>
                    <a:pt x="1" y="1868"/>
                  </a:lnTo>
                  <a:lnTo>
                    <a:pt x="527" y="1868"/>
                  </a:lnTo>
                  <a:lnTo>
                    <a:pt x="1422" y="931"/>
                  </a:lnTo>
                  <a:lnTo>
                    <a:pt x="527" y="0"/>
                  </a:ln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grpSp>
      <p:sp>
        <p:nvSpPr>
          <p:cNvPr id="207" name="Google Shape;1394;p70">
            <a:extLst>
              <a:ext uri="{FF2B5EF4-FFF2-40B4-BE49-F238E27FC236}">
                <a16:creationId xmlns:a16="http://schemas.microsoft.com/office/drawing/2014/main" id="{801EDB00-A37A-A206-F1AF-E6A6A2F404F7}"/>
              </a:ext>
            </a:extLst>
          </p:cNvPr>
          <p:cNvSpPr/>
          <p:nvPr/>
        </p:nvSpPr>
        <p:spPr>
          <a:xfrm>
            <a:off x="15506515" y="6392443"/>
            <a:ext cx="172318" cy="261562"/>
          </a:xfrm>
          <a:custGeom>
            <a:avLst/>
            <a:gdLst/>
            <a:ahLst/>
            <a:cxnLst/>
            <a:rect l="l" t="t" r="r" b="b"/>
            <a:pathLst>
              <a:path w="1415" h="2148" extrusionOk="0">
                <a:moveTo>
                  <a:pt x="308" y="0"/>
                </a:moveTo>
                <a:cubicBezTo>
                  <a:pt x="152" y="0"/>
                  <a:pt x="1" y="123"/>
                  <a:pt x="1" y="308"/>
                </a:cubicBezTo>
                <a:lnTo>
                  <a:pt x="8" y="1844"/>
                </a:lnTo>
                <a:cubicBezTo>
                  <a:pt x="8" y="2026"/>
                  <a:pt x="158" y="2148"/>
                  <a:pt x="316" y="2148"/>
                </a:cubicBezTo>
                <a:cubicBezTo>
                  <a:pt x="390" y="2148"/>
                  <a:pt x="465" y="2121"/>
                  <a:pt x="527" y="2061"/>
                </a:cubicBezTo>
                <a:lnTo>
                  <a:pt x="1292" y="1296"/>
                </a:lnTo>
                <a:cubicBezTo>
                  <a:pt x="1414" y="1181"/>
                  <a:pt x="1414" y="986"/>
                  <a:pt x="1292" y="864"/>
                </a:cubicBezTo>
                <a:lnTo>
                  <a:pt x="520" y="92"/>
                </a:lnTo>
                <a:cubicBezTo>
                  <a:pt x="459" y="29"/>
                  <a:pt x="383" y="0"/>
                  <a:pt x="308" y="0"/>
                </a:cubicBez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208" name="Google Shape;1395;p70">
            <a:extLst>
              <a:ext uri="{FF2B5EF4-FFF2-40B4-BE49-F238E27FC236}">
                <a16:creationId xmlns:a16="http://schemas.microsoft.com/office/drawing/2014/main" id="{BEEEF374-7D0D-4F13-DA8F-E83BE69B12B6}"/>
              </a:ext>
            </a:extLst>
          </p:cNvPr>
          <p:cNvSpPr/>
          <p:nvPr/>
        </p:nvSpPr>
        <p:spPr>
          <a:xfrm>
            <a:off x="16051266" y="8406613"/>
            <a:ext cx="296168" cy="325978"/>
          </a:xfrm>
          <a:custGeom>
            <a:avLst/>
            <a:gdLst/>
            <a:ahLst/>
            <a:cxnLst/>
            <a:rect l="l" t="t" r="r" b="b"/>
            <a:pathLst>
              <a:path w="2432" h="2677" extrusionOk="0">
                <a:moveTo>
                  <a:pt x="801" y="1"/>
                </a:moveTo>
                <a:lnTo>
                  <a:pt x="1205" y="751"/>
                </a:lnTo>
                <a:lnTo>
                  <a:pt x="1" y="751"/>
                </a:lnTo>
                <a:lnTo>
                  <a:pt x="1" y="1927"/>
                </a:lnTo>
                <a:lnTo>
                  <a:pt x="1205" y="1927"/>
                </a:lnTo>
                <a:lnTo>
                  <a:pt x="801" y="2677"/>
                </a:lnTo>
                <a:lnTo>
                  <a:pt x="2431" y="1335"/>
                </a:lnTo>
                <a:lnTo>
                  <a:pt x="801" y="1"/>
                </a:ln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209" name="Google Shape;1396;p70">
            <a:extLst>
              <a:ext uri="{FF2B5EF4-FFF2-40B4-BE49-F238E27FC236}">
                <a16:creationId xmlns:a16="http://schemas.microsoft.com/office/drawing/2014/main" id="{63F0973F-0D4B-27FA-E34A-767F5A1FA926}"/>
              </a:ext>
            </a:extLst>
          </p:cNvPr>
          <p:cNvSpPr/>
          <p:nvPr/>
        </p:nvSpPr>
        <p:spPr>
          <a:xfrm>
            <a:off x="14254179" y="6863055"/>
            <a:ext cx="238202" cy="326830"/>
          </a:xfrm>
          <a:custGeom>
            <a:avLst/>
            <a:gdLst/>
            <a:ahLst/>
            <a:cxnLst/>
            <a:rect l="l" t="t" r="r" b="b"/>
            <a:pathLst>
              <a:path w="1956" h="2684" extrusionOk="0">
                <a:moveTo>
                  <a:pt x="1" y="0"/>
                </a:moveTo>
                <a:lnTo>
                  <a:pt x="787" y="1342"/>
                </a:lnTo>
                <a:lnTo>
                  <a:pt x="1" y="2683"/>
                </a:lnTo>
                <a:lnTo>
                  <a:pt x="1955" y="1342"/>
                </a:lnTo>
                <a:lnTo>
                  <a:pt x="1" y="0"/>
                </a:ln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210" name="Google Shape;1397;p70">
            <a:extLst>
              <a:ext uri="{FF2B5EF4-FFF2-40B4-BE49-F238E27FC236}">
                <a16:creationId xmlns:a16="http://schemas.microsoft.com/office/drawing/2014/main" id="{FF9D89B1-5458-3532-42D4-124268A1EB61}"/>
              </a:ext>
            </a:extLst>
          </p:cNvPr>
          <p:cNvSpPr/>
          <p:nvPr/>
        </p:nvSpPr>
        <p:spPr>
          <a:xfrm>
            <a:off x="14190123" y="8438273"/>
            <a:ext cx="366314" cy="262658"/>
          </a:xfrm>
          <a:custGeom>
            <a:avLst/>
            <a:gdLst/>
            <a:ahLst/>
            <a:cxnLst/>
            <a:rect l="l" t="t" r="r" b="b"/>
            <a:pathLst>
              <a:path w="3008" h="2157" extrusionOk="0">
                <a:moveTo>
                  <a:pt x="0" y="0"/>
                </a:moveTo>
                <a:lnTo>
                  <a:pt x="729" y="1075"/>
                </a:lnTo>
                <a:lnTo>
                  <a:pt x="0" y="2157"/>
                </a:lnTo>
                <a:lnTo>
                  <a:pt x="0" y="2157"/>
                </a:lnTo>
                <a:lnTo>
                  <a:pt x="3008" y="1075"/>
                </a:lnTo>
                <a:lnTo>
                  <a:pt x="0" y="0"/>
                </a:ln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211" name="Google Shape;1398;p70">
            <a:extLst>
              <a:ext uri="{FF2B5EF4-FFF2-40B4-BE49-F238E27FC236}">
                <a16:creationId xmlns:a16="http://schemas.microsoft.com/office/drawing/2014/main" id="{1CE6D997-67EB-A8A7-1900-D19460F4092B}"/>
              </a:ext>
            </a:extLst>
          </p:cNvPr>
          <p:cNvSpPr/>
          <p:nvPr/>
        </p:nvSpPr>
        <p:spPr>
          <a:xfrm>
            <a:off x="14224769" y="7401561"/>
            <a:ext cx="297022" cy="225030"/>
          </a:xfrm>
          <a:custGeom>
            <a:avLst/>
            <a:gdLst/>
            <a:ahLst/>
            <a:cxnLst/>
            <a:rect l="l" t="t" r="r" b="b"/>
            <a:pathLst>
              <a:path w="2439" h="1848" extrusionOk="0">
                <a:moveTo>
                  <a:pt x="1580" y="1"/>
                </a:moveTo>
                <a:lnTo>
                  <a:pt x="1371" y="203"/>
                </a:lnTo>
                <a:lnTo>
                  <a:pt x="1919" y="780"/>
                </a:lnTo>
                <a:lnTo>
                  <a:pt x="1" y="780"/>
                </a:lnTo>
                <a:lnTo>
                  <a:pt x="1" y="1068"/>
                </a:lnTo>
                <a:lnTo>
                  <a:pt x="1919" y="1068"/>
                </a:lnTo>
                <a:lnTo>
                  <a:pt x="1371" y="1645"/>
                </a:lnTo>
                <a:lnTo>
                  <a:pt x="1580" y="1847"/>
                </a:lnTo>
                <a:lnTo>
                  <a:pt x="2439" y="924"/>
                </a:lnTo>
                <a:lnTo>
                  <a:pt x="1580" y="1"/>
                </a:ln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212" name="Google Shape;1399;p70">
            <a:extLst>
              <a:ext uri="{FF2B5EF4-FFF2-40B4-BE49-F238E27FC236}">
                <a16:creationId xmlns:a16="http://schemas.microsoft.com/office/drawing/2014/main" id="{C4F975B3-8988-03B3-268F-695910B50272}"/>
              </a:ext>
            </a:extLst>
          </p:cNvPr>
          <p:cNvSpPr/>
          <p:nvPr/>
        </p:nvSpPr>
        <p:spPr>
          <a:xfrm>
            <a:off x="15492266" y="7365395"/>
            <a:ext cx="200816" cy="297362"/>
          </a:xfrm>
          <a:custGeom>
            <a:avLst/>
            <a:gdLst/>
            <a:ahLst/>
            <a:cxnLst/>
            <a:rect l="l" t="t" r="r" b="b"/>
            <a:pathLst>
              <a:path w="1649" h="2442" extrusionOk="0">
                <a:moveTo>
                  <a:pt x="501" y="1"/>
                </a:moveTo>
                <a:cubicBezTo>
                  <a:pt x="238" y="1"/>
                  <a:pt x="1" y="336"/>
                  <a:pt x="250" y="590"/>
                </a:cubicBezTo>
                <a:lnTo>
                  <a:pt x="841" y="1232"/>
                </a:lnTo>
                <a:lnTo>
                  <a:pt x="250" y="1874"/>
                </a:lnTo>
                <a:cubicBezTo>
                  <a:pt x="36" y="2126"/>
                  <a:pt x="260" y="2441"/>
                  <a:pt x="516" y="2441"/>
                </a:cubicBezTo>
                <a:cubicBezTo>
                  <a:pt x="596" y="2441"/>
                  <a:pt x="680" y="2410"/>
                  <a:pt x="754" y="2336"/>
                </a:cubicBezTo>
                <a:lnTo>
                  <a:pt x="1555" y="1463"/>
                </a:lnTo>
                <a:cubicBezTo>
                  <a:pt x="1613" y="1405"/>
                  <a:pt x="1641" y="1326"/>
                  <a:pt x="1649" y="1246"/>
                </a:cubicBezTo>
                <a:cubicBezTo>
                  <a:pt x="1649" y="1239"/>
                  <a:pt x="1649" y="1239"/>
                  <a:pt x="1649" y="1232"/>
                </a:cubicBezTo>
                <a:cubicBezTo>
                  <a:pt x="1649" y="1225"/>
                  <a:pt x="1649" y="1225"/>
                  <a:pt x="1649" y="1218"/>
                </a:cubicBezTo>
                <a:cubicBezTo>
                  <a:pt x="1641" y="1138"/>
                  <a:pt x="1613" y="1059"/>
                  <a:pt x="1555" y="1001"/>
                </a:cubicBezTo>
                <a:lnTo>
                  <a:pt x="754" y="129"/>
                </a:lnTo>
                <a:cubicBezTo>
                  <a:pt x="679" y="38"/>
                  <a:pt x="588" y="1"/>
                  <a:pt x="501" y="1"/>
                </a:cubicBez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grpSp>
        <p:nvGrpSpPr>
          <p:cNvPr id="213" name="Google Shape;1400;p70">
            <a:extLst>
              <a:ext uri="{FF2B5EF4-FFF2-40B4-BE49-F238E27FC236}">
                <a16:creationId xmlns:a16="http://schemas.microsoft.com/office/drawing/2014/main" id="{42F64209-FDD5-A5AD-5088-3A9AC13E49BE}"/>
              </a:ext>
            </a:extLst>
          </p:cNvPr>
          <p:cNvGrpSpPr/>
          <p:nvPr/>
        </p:nvGrpSpPr>
        <p:grpSpPr>
          <a:xfrm>
            <a:off x="14875242" y="6919617"/>
            <a:ext cx="225536" cy="213706"/>
            <a:chOff x="4768575" y="2253950"/>
            <a:chExt cx="46300" cy="43875"/>
          </a:xfrm>
        </p:grpSpPr>
        <p:sp>
          <p:nvSpPr>
            <p:cNvPr id="214" name="Google Shape;1401;p70">
              <a:extLst>
                <a:ext uri="{FF2B5EF4-FFF2-40B4-BE49-F238E27FC236}">
                  <a16:creationId xmlns:a16="http://schemas.microsoft.com/office/drawing/2014/main" id="{044A3603-6931-A4DB-AE2B-B281FFBF9278}"/>
                </a:ext>
              </a:extLst>
            </p:cNvPr>
            <p:cNvSpPr/>
            <p:nvPr/>
          </p:nvSpPr>
          <p:spPr>
            <a:xfrm>
              <a:off x="4785700" y="2253950"/>
              <a:ext cx="29175" cy="43875"/>
            </a:xfrm>
            <a:custGeom>
              <a:avLst/>
              <a:gdLst/>
              <a:ahLst/>
              <a:cxnLst/>
              <a:rect l="l" t="t" r="r" b="b"/>
              <a:pathLst>
                <a:path w="1167" h="1755" extrusionOk="0">
                  <a:moveTo>
                    <a:pt x="262" y="1"/>
                  </a:moveTo>
                  <a:cubicBezTo>
                    <a:pt x="150" y="1"/>
                    <a:pt x="49" y="149"/>
                    <a:pt x="164" y="247"/>
                  </a:cubicBezTo>
                  <a:lnTo>
                    <a:pt x="770" y="853"/>
                  </a:lnTo>
                  <a:lnTo>
                    <a:pt x="106" y="1517"/>
                  </a:lnTo>
                  <a:cubicBezTo>
                    <a:pt x="1" y="1616"/>
                    <a:pt x="95" y="1754"/>
                    <a:pt x="204" y="1754"/>
                  </a:cubicBezTo>
                  <a:cubicBezTo>
                    <a:pt x="236" y="1754"/>
                    <a:pt x="271" y="1742"/>
                    <a:pt x="301" y="1711"/>
                  </a:cubicBezTo>
                  <a:lnTo>
                    <a:pt x="1166" y="853"/>
                  </a:lnTo>
                  <a:lnTo>
                    <a:pt x="366" y="52"/>
                  </a:lnTo>
                  <a:cubicBezTo>
                    <a:pt x="334" y="16"/>
                    <a:pt x="297" y="1"/>
                    <a:pt x="262" y="1"/>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215" name="Google Shape;1402;p70">
              <a:extLst>
                <a:ext uri="{FF2B5EF4-FFF2-40B4-BE49-F238E27FC236}">
                  <a16:creationId xmlns:a16="http://schemas.microsoft.com/office/drawing/2014/main" id="{FFE1A8F7-BCA0-9D2F-CAD6-3C505FBB1E9E}"/>
                </a:ext>
              </a:extLst>
            </p:cNvPr>
            <p:cNvSpPr/>
            <p:nvPr/>
          </p:nvSpPr>
          <p:spPr>
            <a:xfrm>
              <a:off x="4768575" y="2253950"/>
              <a:ext cx="29175" cy="43875"/>
            </a:xfrm>
            <a:custGeom>
              <a:avLst/>
              <a:gdLst/>
              <a:ahLst/>
              <a:cxnLst/>
              <a:rect l="l" t="t" r="r" b="b"/>
              <a:pathLst>
                <a:path w="1167" h="1755" extrusionOk="0">
                  <a:moveTo>
                    <a:pt x="261" y="1"/>
                  </a:moveTo>
                  <a:cubicBezTo>
                    <a:pt x="150" y="1"/>
                    <a:pt x="50" y="149"/>
                    <a:pt x="171" y="247"/>
                  </a:cubicBezTo>
                  <a:lnTo>
                    <a:pt x="769" y="853"/>
                  </a:lnTo>
                  <a:lnTo>
                    <a:pt x="106" y="1517"/>
                  </a:lnTo>
                  <a:cubicBezTo>
                    <a:pt x="1" y="1616"/>
                    <a:pt x="95" y="1754"/>
                    <a:pt x="203" y="1754"/>
                  </a:cubicBezTo>
                  <a:cubicBezTo>
                    <a:pt x="236" y="1754"/>
                    <a:pt x="270" y="1742"/>
                    <a:pt x="301" y="1711"/>
                  </a:cubicBezTo>
                  <a:lnTo>
                    <a:pt x="1166" y="853"/>
                  </a:lnTo>
                  <a:lnTo>
                    <a:pt x="365" y="52"/>
                  </a:lnTo>
                  <a:cubicBezTo>
                    <a:pt x="334" y="16"/>
                    <a:pt x="297" y="1"/>
                    <a:pt x="261" y="1"/>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grpSp>
      <p:grpSp>
        <p:nvGrpSpPr>
          <p:cNvPr id="216" name="Google Shape;1403;p70">
            <a:extLst>
              <a:ext uri="{FF2B5EF4-FFF2-40B4-BE49-F238E27FC236}">
                <a16:creationId xmlns:a16="http://schemas.microsoft.com/office/drawing/2014/main" id="{E40809FC-4834-3BEB-4B1A-870556562F69}"/>
              </a:ext>
            </a:extLst>
          </p:cNvPr>
          <p:cNvGrpSpPr/>
          <p:nvPr/>
        </p:nvGrpSpPr>
        <p:grpSpPr>
          <a:xfrm>
            <a:off x="15474487" y="7897668"/>
            <a:ext cx="236374" cy="292492"/>
            <a:chOff x="4960900" y="2433225"/>
            <a:chExt cx="48525" cy="60050"/>
          </a:xfrm>
        </p:grpSpPr>
        <p:sp>
          <p:nvSpPr>
            <p:cNvPr id="217" name="Google Shape;1404;p70">
              <a:extLst>
                <a:ext uri="{FF2B5EF4-FFF2-40B4-BE49-F238E27FC236}">
                  <a16:creationId xmlns:a16="http://schemas.microsoft.com/office/drawing/2014/main" id="{E52DC470-C650-A35E-4E5D-54E15D9BEDCE}"/>
                </a:ext>
              </a:extLst>
            </p:cNvPr>
            <p:cNvSpPr/>
            <p:nvPr/>
          </p:nvSpPr>
          <p:spPr>
            <a:xfrm>
              <a:off x="4974225" y="2433225"/>
              <a:ext cx="35200" cy="60050"/>
            </a:xfrm>
            <a:custGeom>
              <a:avLst/>
              <a:gdLst/>
              <a:ahLst/>
              <a:cxnLst/>
              <a:rect l="l" t="t" r="r" b="b"/>
              <a:pathLst>
                <a:path w="1408" h="2402" extrusionOk="0">
                  <a:moveTo>
                    <a:pt x="102" y="0"/>
                  </a:moveTo>
                  <a:lnTo>
                    <a:pt x="95" y="7"/>
                  </a:lnTo>
                  <a:lnTo>
                    <a:pt x="1112" y="1154"/>
                  </a:lnTo>
                  <a:lnTo>
                    <a:pt x="1" y="2402"/>
                  </a:lnTo>
                  <a:lnTo>
                    <a:pt x="297" y="2402"/>
                  </a:lnTo>
                  <a:lnTo>
                    <a:pt x="1407" y="1154"/>
                  </a:lnTo>
                  <a:lnTo>
                    <a:pt x="383" y="0"/>
                  </a:ln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218" name="Google Shape;1405;p70">
              <a:extLst>
                <a:ext uri="{FF2B5EF4-FFF2-40B4-BE49-F238E27FC236}">
                  <a16:creationId xmlns:a16="http://schemas.microsoft.com/office/drawing/2014/main" id="{261680AF-941B-C3E5-EEF3-8B412D78BF52}"/>
                </a:ext>
              </a:extLst>
            </p:cNvPr>
            <p:cNvSpPr/>
            <p:nvPr/>
          </p:nvSpPr>
          <p:spPr>
            <a:xfrm>
              <a:off x="4960900" y="2433225"/>
              <a:ext cx="35175" cy="60050"/>
            </a:xfrm>
            <a:custGeom>
              <a:avLst/>
              <a:gdLst/>
              <a:ahLst/>
              <a:cxnLst/>
              <a:rect l="l" t="t" r="r" b="b"/>
              <a:pathLst>
                <a:path w="1407" h="2402" extrusionOk="0">
                  <a:moveTo>
                    <a:pt x="108" y="0"/>
                  </a:moveTo>
                  <a:lnTo>
                    <a:pt x="94" y="7"/>
                  </a:lnTo>
                  <a:lnTo>
                    <a:pt x="1111" y="1154"/>
                  </a:lnTo>
                  <a:lnTo>
                    <a:pt x="0" y="2402"/>
                  </a:lnTo>
                  <a:lnTo>
                    <a:pt x="296" y="2402"/>
                  </a:lnTo>
                  <a:lnTo>
                    <a:pt x="1407" y="1154"/>
                  </a:lnTo>
                  <a:lnTo>
                    <a:pt x="390" y="0"/>
                  </a:ln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grpSp>
      <p:grpSp>
        <p:nvGrpSpPr>
          <p:cNvPr id="219" name="Google Shape;1406;p70">
            <a:extLst>
              <a:ext uri="{FF2B5EF4-FFF2-40B4-BE49-F238E27FC236}">
                <a16:creationId xmlns:a16="http://schemas.microsoft.com/office/drawing/2014/main" id="{96A8426E-A10B-0B9A-91BC-B6C2DF8A1BEE}"/>
              </a:ext>
            </a:extLst>
          </p:cNvPr>
          <p:cNvGrpSpPr/>
          <p:nvPr/>
        </p:nvGrpSpPr>
        <p:grpSpPr>
          <a:xfrm>
            <a:off x="14851616" y="8425790"/>
            <a:ext cx="272788" cy="287620"/>
            <a:chOff x="4854075" y="2527625"/>
            <a:chExt cx="56000" cy="59050"/>
          </a:xfrm>
        </p:grpSpPr>
        <p:sp>
          <p:nvSpPr>
            <p:cNvPr id="220" name="Google Shape;1407;p70">
              <a:extLst>
                <a:ext uri="{FF2B5EF4-FFF2-40B4-BE49-F238E27FC236}">
                  <a16:creationId xmlns:a16="http://schemas.microsoft.com/office/drawing/2014/main" id="{E0D04AD5-EEAF-20F5-3E54-C866AD9BD082}"/>
                </a:ext>
              </a:extLst>
            </p:cNvPr>
            <p:cNvSpPr/>
            <p:nvPr/>
          </p:nvSpPr>
          <p:spPr>
            <a:xfrm>
              <a:off x="4872325" y="2527625"/>
              <a:ext cx="37750" cy="59050"/>
            </a:xfrm>
            <a:custGeom>
              <a:avLst/>
              <a:gdLst/>
              <a:ahLst/>
              <a:cxnLst/>
              <a:rect l="l" t="t" r="r" b="b"/>
              <a:pathLst>
                <a:path w="1510" h="2362" extrusionOk="0">
                  <a:moveTo>
                    <a:pt x="305" y="1"/>
                  </a:moveTo>
                  <a:cubicBezTo>
                    <a:pt x="141" y="1"/>
                    <a:pt x="1" y="210"/>
                    <a:pt x="146" y="371"/>
                  </a:cubicBezTo>
                  <a:lnTo>
                    <a:pt x="961" y="1179"/>
                  </a:lnTo>
                  <a:lnTo>
                    <a:pt x="146" y="1994"/>
                  </a:lnTo>
                  <a:cubicBezTo>
                    <a:pt x="0" y="2151"/>
                    <a:pt x="143" y="2361"/>
                    <a:pt x="308" y="2361"/>
                  </a:cubicBezTo>
                  <a:cubicBezTo>
                    <a:pt x="355" y="2361"/>
                    <a:pt x="404" y="2344"/>
                    <a:pt x="449" y="2304"/>
                  </a:cubicBezTo>
                  <a:lnTo>
                    <a:pt x="1423" y="1338"/>
                  </a:lnTo>
                  <a:cubicBezTo>
                    <a:pt x="1509" y="1244"/>
                    <a:pt x="1509" y="1107"/>
                    <a:pt x="1423" y="1013"/>
                  </a:cubicBezTo>
                  <a:lnTo>
                    <a:pt x="1423" y="1020"/>
                  </a:lnTo>
                  <a:lnTo>
                    <a:pt x="449" y="61"/>
                  </a:lnTo>
                  <a:cubicBezTo>
                    <a:pt x="403" y="19"/>
                    <a:pt x="353" y="1"/>
                    <a:pt x="305" y="1"/>
                  </a:cubicBez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221" name="Google Shape;1408;p70">
              <a:extLst>
                <a:ext uri="{FF2B5EF4-FFF2-40B4-BE49-F238E27FC236}">
                  <a16:creationId xmlns:a16="http://schemas.microsoft.com/office/drawing/2014/main" id="{4C708926-50D5-ECFB-1DD6-88053BA8FBFE}"/>
                </a:ext>
              </a:extLst>
            </p:cNvPr>
            <p:cNvSpPr/>
            <p:nvPr/>
          </p:nvSpPr>
          <p:spPr>
            <a:xfrm>
              <a:off x="4854075" y="2539100"/>
              <a:ext cx="26075" cy="35875"/>
            </a:xfrm>
            <a:custGeom>
              <a:avLst/>
              <a:gdLst/>
              <a:ahLst/>
              <a:cxnLst/>
              <a:rect l="l" t="t" r="r" b="b"/>
              <a:pathLst>
                <a:path w="1043" h="1435" extrusionOk="0">
                  <a:moveTo>
                    <a:pt x="326" y="1"/>
                  </a:moveTo>
                  <a:cubicBezTo>
                    <a:pt x="152" y="1"/>
                    <a:pt x="1" y="234"/>
                    <a:pt x="177" y="388"/>
                  </a:cubicBezTo>
                  <a:lnTo>
                    <a:pt x="516" y="720"/>
                  </a:lnTo>
                  <a:lnTo>
                    <a:pt x="177" y="1059"/>
                  </a:lnTo>
                  <a:cubicBezTo>
                    <a:pt x="21" y="1215"/>
                    <a:pt x="165" y="1435"/>
                    <a:pt x="336" y="1435"/>
                  </a:cubicBezTo>
                  <a:cubicBezTo>
                    <a:pt x="386" y="1435"/>
                    <a:pt x="439" y="1415"/>
                    <a:pt x="487" y="1369"/>
                  </a:cubicBezTo>
                  <a:lnTo>
                    <a:pt x="977" y="886"/>
                  </a:lnTo>
                  <a:cubicBezTo>
                    <a:pt x="1020" y="843"/>
                    <a:pt x="1042" y="785"/>
                    <a:pt x="1042" y="720"/>
                  </a:cubicBezTo>
                  <a:cubicBezTo>
                    <a:pt x="1042" y="662"/>
                    <a:pt x="1013" y="605"/>
                    <a:pt x="977" y="561"/>
                  </a:cubicBezTo>
                  <a:lnTo>
                    <a:pt x="487" y="78"/>
                  </a:lnTo>
                  <a:cubicBezTo>
                    <a:pt x="437" y="23"/>
                    <a:pt x="380" y="1"/>
                    <a:pt x="326" y="1"/>
                  </a:cubicBez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grpSp>
      <p:sp>
        <p:nvSpPr>
          <p:cNvPr id="222" name="Google Shape;1409;p70">
            <a:extLst>
              <a:ext uri="{FF2B5EF4-FFF2-40B4-BE49-F238E27FC236}">
                <a16:creationId xmlns:a16="http://schemas.microsoft.com/office/drawing/2014/main" id="{C9A09369-DFC9-9308-5D95-6CA8197CE78C}"/>
              </a:ext>
            </a:extLst>
          </p:cNvPr>
          <p:cNvSpPr/>
          <p:nvPr/>
        </p:nvSpPr>
        <p:spPr>
          <a:xfrm>
            <a:off x="14882122" y="7911246"/>
            <a:ext cx="211776" cy="265336"/>
          </a:xfrm>
          <a:custGeom>
            <a:avLst/>
            <a:gdLst/>
            <a:ahLst/>
            <a:cxnLst/>
            <a:rect l="l" t="t" r="r" b="b"/>
            <a:pathLst>
              <a:path w="1739" h="2179" extrusionOk="0">
                <a:moveTo>
                  <a:pt x="1" y="1"/>
                </a:moveTo>
                <a:lnTo>
                  <a:pt x="1" y="2179"/>
                </a:lnTo>
                <a:lnTo>
                  <a:pt x="758" y="2179"/>
                </a:lnTo>
                <a:lnTo>
                  <a:pt x="1739" y="1090"/>
                </a:lnTo>
                <a:lnTo>
                  <a:pt x="758" y="1"/>
                </a:ln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223" name="Google Shape;1410;p70">
            <a:extLst>
              <a:ext uri="{FF2B5EF4-FFF2-40B4-BE49-F238E27FC236}">
                <a16:creationId xmlns:a16="http://schemas.microsoft.com/office/drawing/2014/main" id="{AE6575CE-97D2-F636-1B41-DBC00CFF6061}"/>
              </a:ext>
            </a:extLst>
          </p:cNvPr>
          <p:cNvSpPr/>
          <p:nvPr/>
        </p:nvSpPr>
        <p:spPr>
          <a:xfrm>
            <a:off x="16039455" y="6390554"/>
            <a:ext cx="319794" cy="265336"/>
          </a:xfrm>
          <a:custGeom>
            <a:avLst/>
            <a:gdLst/>
            <a:ahLst/>
            <a:cxnLst/>
            <a:rect l="l" t="t" r="r" b="b"/>
            <a:pathLst>
              <a:path w="2626" h="2179" extrusionOk="0">
                <a:moveTo>
                  <a:pt x="0" y="1"/>
                </a:moveTo>
                <a:lnTo>
                  <a:pt x="887" y="1090"/>
                </a:lnTo>
                <a:lnTo>
                  <a:pt x="0" y="2179"/>
                </a:lnTo>
                <a:lnTo>
                  <a:pt x="1644" y="2179"/>
                </a:lnTo>
                <a:lnTo>
                  <a:pt x="2625" y="1090"/>
                </a:lnTo>
                <a:lnTo>
                  <a:pt x="1644" y="1"/>
                </a:ln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224" name="Google Shape;1411;p70">
            <a:extLst>
              <a:ext uri="{FF2B5EF4-FFF2-40B4-BE49-F238E27FC236}">
                <a16:creationId xmlns:a16="http://schemas.microsoft.com/office/drawing/2014/main" id="{0BB695DC-4498-87B2-44A8-2FACA5316C39}"/>
              </a:ext>
            </a:extLst>
          </p:cNvPr>
          <p:cNvSpPr/>
          <p:nvPr/>
        </p:nvSpPr>
        <p:spPr>
          <a:xfrm>
            <a:off x="14237982" y="7911246"/>
            <a:ext cx="270596" cy="265336"/>
          </a:xfrm>
          <a:custGeom>
            <a:avLst/>
            <a:gdLst/>
            <a:ahLst/>
            <a:cxnLst/>
            <a:rect l="l" t="t" r="r" b="b"/>
            <a:pathLst>
              <a:path w="2222" h="2179" extrusionOk="0">
                <a:moveTo>
                  <a:pt x="477" y="1"/>
                </a:moveTo>
                <a:lnTo>
                  <a:pt x="895" y="513"/>
                </a:lnTo>
                <a:lnTo>
                  <a:pt x="1" y="513"/>
                </a:lnTo>
                <a:lnTo>
                  <a:pt x="1" y="1659"/>
                </a:lnTo>
                <a:lnTo>
                  <a:pt x="895" y="1659"/>
                </a:lnTo>
                <a:lnTo>
                  <a:pt x="477" y="2179"/>
                </a:lnTo>
                <a:lnTo>
                  <a:pt x="1234" y="2179"/>
                </a:lnTo>
                <a:lnTo>
                  <a:pt x="2222" y="1090"/>
                </a:lnTo>
                <a:lnTo>
                  <a:pt x="1234" y="1"/>
                </a:ln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grpSp>
        <p:nvGrpSpPr>
          <p:cNvPr id="225" name="Google Shape;1412;p70">
            <a:extLst>
              <a:ext uri="{FF2B5EF4-FFF2-40B4-BE49-F238E27FC236}">
                <a16:creationId xmlns:a16="http://schemas.microsoft.com/office/drawing/2014/main" id="{58389204-51EE-E409-E601-72A3DF6018FE}"/>
              </a:ext>
            </a:extLst>
          </p:cNvPr>
          <p:cNvGrpSpPr/>
          <p:nvPr/>
        </p:nvGrpSpPr>
        <p:grpSpPr>
          <a:xfrm>
            <a:off x="16100040" y="7353279"/>
            <a:ext cx="198624" cy="321594"/>
            <a:chOff x="5059700" y="2334775"/>
            <a:chExt cx="40775" cy="66025"/>
          </a:xfrm>
        </p:grpSpPr>
        <p:sp>
          <p:nvSpPr>
            <p:cNvPr id="226" name="Google Shape;1413;p70">
              <a:extLst>
                <a:ext uri="{FF2B5EF4-FFF2-40B4-BE49-F238E27FC236}">
                  <a16:creationId xmlns:a16="http://schemas.microsoft.com/office/drawing/2014/main" id="{C7C1F97F-1052-22D9-8160-DC74D1895051}"/>
                </a:ext>
              </a:extLst>
            </p:cNvPr>
            <p:cNvSpPr/>
            <p:nvPr/>
          </p:nvSpPr>
          <p:spPr>
            <a:xfrm>
              <a:off x="5059700" y="2334775"/>
              <a:ext cx="12475" cy="10525"/>
            </a:xfrm>
            <a:custGeom>
              <a:avLst/>
              <a:gdLst/>
              <a:ahLst/>
              <a:cxnLst/>
              <a:rect l="l" t="t" r="r" b="b"/>
              <a:pathLst>
                <a:path w="499" h="421" extrusionOk="0">
                  <a:moveTo>
                    <a:pt x="282" y="0"/>
                  </a:moveTo>
                  <a:cubicBezTo>
                    <a:pt x="94" y="0"/>
                    <a:pt x="1" y="224"/>
                    <a:pt x="138" y="361"/>
                  </a:cubicBezTo>
                  <a:cubicBezTo>
                    <a:pt x="179" y="402"/>
                    <a:pt x="230" y="421"/>
                    <a:pt x="281" y="421"/>
                  </a:cubicBezTo>
                  <a:cubicBezTo>
                    <a:pt x="388" y="421"/>
                    <a:pt x="491" y="337"/>
                    <a:pt x="491" y="209"/>
                  </a:cubicBezTo>
                  <a:cubicBezTo>
                    <a:pt x="498" y="94"/>
                    <a:pt x="397" y="0"/>
                    <a:pt x="282" y="0"/>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227" name="Google Shape;1414;p70">
              <a:extLst>
                <a:ext uri="{FF2B5EF4-FFF2-40B4-BE49-F238E27FC236}">
                  <a16:creationId xmlns:a16="http://schemas.microsoft.com/office/drawing/2014/main" id="{2D4867F4-B7F1-F123-1CC1-58FB604515A7}"/>
                </a:ext>
              </a:extLst>
            </p:cNvPr>
            <p:cNvSpPr/>
            <p:nvPr/>
          </p:nvSpPr>
          <p:spPr>
            <a:xfrm>
              <a:off x="5059700" y="2348650"/>
              <a:ext cx="12475" cy="10550"/>
            </a:xfrm>
            <a:custGeom>
              <a:avLst/>
              <a:gdLst/>
              <a:ahLst/>
              <a:cxnLst/>
              <a:rect l="l" t="t" r="r" b="b"/>
              <a:pathLst>
                <a:path w="499" h="422" extrusionOk="0">
                  <a:moveTo>
                    <a:pt x="282" y="1"/>
                  </a:moveTo>
                  <a:cubicBezTo>
                    <a:pt x="94" y="1"/>
                    <a:pt x="1" y="224"/>
                    <a:pt x="138" y="361"/>
                  </a:cubicBezTo>
                  <a:cubicBezTo>
                    <a:pt x="179" y="403"/>
                    <a:pt x="230" y="421"/>
                    <a:pt x="281" y="421"/>
                  </a:cubicBezTo>
                  <a:cubicBezTo>
                    <a:pt x="388" y="421"/>
                    <a:pt x="491" y="337"/>
                    <a:pt x="491" y="210"/>
                  </a:cubicBezTo>
                  <a:cubicBezTo>
                    <a:pt x="498" y="94"/>
                    <a:pt x="397" y="1"/>
                    <a:pt x="282" y="1"/>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228" name="Google Shape;1415;p70">
              <a:extLst>
                <a:ext uri="{FF2B5EF4-FFF2-40B4-BE49-F238E27FC236}">
                  <a16:creationId xmlns:a16="http://schemas.microsoft.com/office/drawing/2014/main" id="{D8340AA0-DC1C-F12F-2CE1-E36C79FA1CAC}"/>
                </a:ext>
              </a:extLst>
            </p:cNvPr>
            <p:cNvSpPr/>
            <p:nvPr/>
          </p:nvSpPr>
          <p:spPr>
            <a:xfrm>
              <a:off x="5059700" y="2362525"/>
              <a:ext cx="12475" cy="10550"/>
            </a:xfrm>
            <a:custGeom>
              <a:avLst/>
              <a:gdLst/>
              <a:ahLst/>
              <a:cxnLst/>
              <a:rect l="l" t="t" r="r" b="b"/>
              <a:pathLst>
                <a:path w="499" h="422" extrusionOk="0">
                  <a:moveTo>
                    <a:pt x="282" y="1"/>
                  </a:moveTo>
                  <a:cubicBezTo>
                    <a:pt x="94" y="1"/>
                    <a:pt x="1" y="224"/>
                    <a:pt x="138" y="361"/>
                  </a:cubicBezTo>
                  <a:cubicBezTo>
                    <a:pt x="179" y="403"/>
                    <a:pt x="230" y="422"/>
                    <a:pt x="281" y="422"/>
                  </a:cubicBezTo>
                  <a:cubicBezTo>
                    <a:pt x="388" y="422"/>
                    <a:pt x="491" y="338"/>
                    <a:pt x="491" y="210"/>
                  </a:cubicBezTo>
                  <a:cubicBezTo>
                    <a:pt x="498" y="95"/>
                    <a:pt x="397" y="1"/>
                    <a:pt x="282" y="1"/>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229" name="Google Shape;1416;p70">
              <a:extLst>
                <a:ext uri="{FF2B5EF4-FFF2-40B4-BE49-F238E27FC236}">
                  <a16:creationId xmlns:a16="http://schemas.microsoft.com/office/drawing/2014/main" id="{7F835939-9CDB-583A-DAD5-7DA0E264C723}"/>
                </a:ext>
              </a:extLst>
            </p:cNvPr>
            <p:cNvSpPr/>
            <p:nvPr/>
          </p:nvSpPr>
          <p:spPr>
            <a:xfrm>
              <a:off x="5059700" y="2376400"/>
              <a:ext cx="12475" cy="10500"/>
            </a:xfrm>
            <a:custGeom>
              <a:avLst/>
              <a:gdLst/>
              <a:ahLst/>
              <a:cxnLst/>
              <a:rect l="l" t="t" r="r" b="b"/>
              <a:pathLst>
                <a:path w="499" h="420" extrusionOk="0">
                  <a:moveTo>
                    <a:pt x="294" y="1"/>
                  </a:moveTo>
                  <a:cubicBezTo>
                    <a:pt x="290" y="1"/>
                    <a:pt x="286" y="1"/>
                    <a:pt x="282" y="1"/>
                  </a:cubicBezTo>
                  <a:cubicBezTo>
                    <a:pt x="94" y="1"/>
                    <a:pt x="1" y="225"/>
                    <a:pt x="138" y="355"/>
                  </a:cubicBezTo>
                  <a:cubicBezTo>
                    <a:pt x="180" y="400"/>
                    <a:pt x="233" y="420"/>
                    <a:pt x="285" y="420"/>
                  </a:cubicBezTo>
                  <a:cubicBezTo>
                    <a:pt x="390" y="420"/>
                    <a:pt x="491" y="336"/>
                    <a:pt x="491" y="210"/>
                  </a:cubicBezTo>
                  <a:cubicBezTo>
                    <a:pt x="498" y="99"/>
                    <a:pt x="404" y="1"/>
                    <a:pt x="294" y="1"/>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230" name="Google Shape;1417;p70">
              <a:extLst>
                <a:ext uri="{FF2B5EF4-FFF2-40B4-BE49-F238E27FC236}">
                  <a16:creationId xmlns:a16="http://schemas.microsoft.com/office/drawing/2014/main" id="{4EF4B18C-EA81-D2B2-2297-35409712315B}"/>
                </a:ext>
              </a:extLst>
            </p:cNvPr>
            <p:cNvSpPr/>
            <p:nvPr/>
          </p:nvSpPr>
          <p:spPr>
            <a:xfrm>
              <a:off x="5059700" y="2390125"/>
              <a:ext cx="12475" cy="10675"/>
            </a:xfrm>
            <a:custGeom>
              <a:avLst/>
              <a:gdLst/>
              <a:ahLst/>
              <a:cxnLst/>
              <a:rect l="l" t="t" r="r" b="b"/>
              <a:pathLst>
                <a:path w="499" h="427" extrusionOk="0">
                  <a:moveTo>
                    <a:pt x="282" y="0"/>
                  </a:moveTo>
                  <a:cubicBezTo>
                    <a:pt x="94" y="0"/>
                    <a:pt x="1" y="231"/>
                    <a:pt x="138" y="361"/>
                  </a:cubicBezTo>
                  <a:cubicBezTo>
                    <a:pt x="180" y="406"/>
                    <a:pt x="233" y="426"/>
                    <a:pt x="285" y="426"/>
                  </a:cubicBezTo>
                  <a:cubicBezTo>
                    <a:pt x="390" y="426"/>
                    <a:pt x="491" y="343"/>
                    <a:pt x="491" y="217"/>
                  </a:cubicBezTo>
                  <a:cubicBezTo>
                    <a:pt x="498" y="94"/>
                    <a:pt x="397" y="0"/>
                    <a:pt x="282" y="0"/>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231" name="Google Shape;1418;p70">
              <a:extLst>
                <a:ext uri="{FF2B5EF4-FFF2-40B4-BE49-F238E27FC236}">
                  <a16:creationId xmlns:a16="http://schemas.microsoft.com/office/drawing/2014/main" id="{583280DF-6F0F-6BD0-D387-67EDE5780508}"/>
                </a:ext>
              </a:extLst>
            </p:cNvPr>
            <p:cNvSpPr/>
            <p:nvPr/>
          </p:nvSpPr>
          <p:spPr>
            <a:xfrm>
              <a:off x="5073950" y="2348650"/>
              <a:ext cx="12275" cy="10550"/>
            </a:xfrm>
            <a:custGeom>
              <a:avLst/>
              <a:gdLst/>
              <a:ahLst/>
              <a:cxnLst/>
              <a:rect l="l" t="t" r="r" b="b"/>
              <a:pathLst>
                <a:path w="491" h="422" extrusionOk="0">
                  <a:moveTo>
                    <a:pt x="282" y="1"/>
                  </a:moveTo>
                  <a:cubicBezTo>
                    <a:pt x="94" y="1"/>
                    <a:pt x="0" y="224"/>
                    <a:pt x="130" y="361"/>
                  </a:cubicBezTo>
                  <a:cubicBezTo>
                    <a:pt x="174" y="403"/>
                    <a:pt x="227" y="421"/>
                    <a:pt x="278" y="421"/>
                  </a:cubicBezTo>
                  <a:cubicBezTo>
                    <a:pt x="387" y="421"/>
                    <a:pt x="491" y="337"/>
                    <a:pt x="491" y="210"/>
                  </a:cubicBezTo>
                  <a:cubicBezTo>
                    <a:pt x="491" y="94"/>
                    <a:pt x="397" y="1"/>
                    <a:pt x="282" y="1"/>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232" name="Google Shape;1419;p70">
              <a:extLst>
                <a:ext uri="{FF2B5EF4-FFF2-40B4-BE49-F238E27FC236}">
                  <a16:creationId xmlns:a16="http://schemas.microsoft.com/office/drawing/2014/main" id="{82943491-CB42-F028-8453-02563566E439}"/>
                </a:ext>
              </a:extLst>
            </p:cNvPr>
            <p:cNvSpPr/>
            <p:nvPr/>
          </p:nvSpPr>
          <p:spPr>
            <a:xfrm>
              <a:off x="5073950" y="2362525"/>
              <a:ext cx="12275" cy="10550"/>
            </a:xfrm>
            <a:custGeom>
              <a:avLst/>
              <a:gdLst/>
              <a:ahLst/>
              <a:cxnLst/>
              <a:rect l="l" t="t" r="r" b="b"/>
              <a:pathLst>
                <a:path w="491" h="422" extrusionOk="0">
                  <a:moveTo>
                    <a:pt x="282" y="1"/>
                  </a:moveTo>
                  <a:cubicBezTo>
                    <a:pt x="94" y="1"/>
                    <a:pt x="0" y="224"/>
                    <a:pt x="130" y="361"/>
                  </a:cubicBezTo>
                  <a:cubicBezTo>
                    <a:pt x="174" y="403"/>
                    <a:pt x="227" y="422"/>
                    <a:pt x="278" y="422"/>
                  </a:cubicBezTo>
                  <a:cubicBezTo>
                    <a:pt x="387" y="422"/>
                    <a:pt x="491" y="338"/>
                    <a:pt x="491" y="210"/>
                  </a:cubicBezTo>
                  <a:cubicBezTo>
                    <a:pt x="491" y="95"/>
                    <a:pt x="397" y="1"/>
                    <a:pt x="282" y="1"/>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233" name="Google Shape;1420;p70">
              <a:extLst>
                <a:ext uri="{FF2B5EF4-FFF2-40B4-BE49-F238E27FC236}">
                  <a16:creationId xmlns:a16="http://schemas.microsoft.com/office/drawing/2014/main" id="{BF4949DD-3559-8886-0D34-93C87569415D}"/>
                </a:ext>
              </a:extLst>
            </p:cNvPr>
            <p:cNvSpPr/>
            <p:nvPr/>
          </p:nvSpPr>
          <p:spPr>
            <a:xfrm>
              <a:off x="5074000" y="2376400"/>
              <a:ext cx="12225" cy="10500"/>
            </a:xfrm>
            <a:custGeom>
              <a:avLst/>
              <a:gdLst/>
              <a:ahLst/>
              <a:cxnLst/>
              <a:rect l="l" t="t" r="r" b="b"/>
              <a:pathLst>
                <a:path w="489" h="420" extrusionOk="0">
                  <a:moveTo>
                    <a:pt x="291" y="1"/>
                  </a:moveTo>
                  <a:cubicBezTo>
                    <a:pt x="287" y="1"/>
                    <a:pt x="284" y="1"/>
                    <a:pt x="280" y="1"/>
                  </a:cubicBezTo>
                  <a:cubicBezTo>
                    <a:pt x="277" y="1"/>
                    <a:pt x="274" y="1"/>
                    <a:pt x="271" y="1"/>
                  </a:cubicBezTo>
                  <a:cubicBezTo>
                    <a:pt x="89" y="1"/>
                    <a:pt x="0" y="227"/>
                    <a:pt x="128" y="355"/>
                  </a:cubicBezTo>
                  <a:cubicBezTo>
                    <a:pt x="173" y="400"/>
                    <a:pt x="228" y="420"/>
                    <a:pt x="281" y="420"/>
                  </a:cubicBezTo>
                  <a:cubicBezTo>
                    <a:pt x="388" y="420"/>
                    <a:pt x="489" y="336"/>
                    <a:pt x="489" y="210"/>
                  </a:cubicBezTo>
                  <a:cubicBezTo>
                    <a:pt x="489" y="99"/>
                    <a:pt x="401" y="1"/>
                    <a:pt x="291" y="1"/>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234" name="Google Shape;1421;p70">
              <a:extLst>
                <a:ext uri="{FF2B5EF4-FFF2-40B4-BE49-F238E27FC236}">
                  <a16:creationId xmlns:a16="http://schemas.microsoft.com/office/drawing/2014/main" id="{C370F3FF-22EF-8A77-14AA-F38198A4B9CD}"/>
                </a:ext>
              </a:extLst>
            </p:cNvPr>
            <p:cNvSpPr/>
            <p:nvPr/>
          </p:nvSpPr>
          <p:spPr>
            <a:xfrm>
              <a:off x="5088000" y="2362525"/>
              <a:ext cx="12475" cy="10550"/>
            </a:xfrm>
            <a:custGeom>
              <a:avLst/>
              <a:gdLst/>
              <a:ahLst/>
              <a:cxnLst/>
              <a:rect l="l" t="t" r="r" b="b"/>
              <a:pathLst>
                <a:path w="499" h="422" extrusionOk="0">
                  <a:moveTo>
                    <a:pt x="289" y="1"/>
                  </a:moveTo>
                  <a:cubicBezTo>
                    <a:pt x="102" y="1"/>
                    <a:pt x="1" y="224"/>
                    <a:pt x="138" y="361"/>
                  </a:cubicBezTo>
                  <a:cubicBezTo>
                    <a:pt x="180" y="403"/>
                    <a:pt x="231" y="422"/>
                    <a:pt x="283" y="422"/>
                  </a:cubicBezTo>
                  <a:cubicBezTo>
                    <a:pt x="392" y="422"/>
                    <a:pt x="499" y="338"/>
                    <a:pt x="499" y="210"/>
                  </a:cubicBezTo>
                  <a:cubicBezTo>
                    <a:pt x="499" y="95"/>
                    <a:pt x="405" y="1"/>
                    <a:pt x="289" y="1"/>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grpSp>
      <p:grpSp>
        <p:nvGrpSpPr>
          <p:cNvPr id="235" name="Google Shape;1422;p70">
            <a:extLst>
              <a:ext uri="{FF2B5EF4-FFF2-40B4-BE49-F238E27FC236}">
                <a16:creationId xmlns:a16="http://schemas.microsoft.com/office/drawing/2014/main" id="{F27FA8F2-736D-689B-9E69-3573175B3134}"/>
              </a:ext>
            </a:extLst>
          </p:cNvPr>
          <p:cNvGrpSpPr/>
          <p:nvPr/>
        </p:nvGrpSpPr>
        <p:grpSpPr>
          <a:xfrm>
            <a:off x="16014368" y="7883543"/>
            <a:ext cx="369968" cy="320742"/>
            <a:chOff x="5037700" y="2430325"/>
            <a:chExt cx="75950" cy="65850"/>
          </a:xfrm>
        </p:grpSpPr>
        <p:sp>
          <p:nvSpPr>
            <p:cNvPr id="236" name="Google Shape;1423;p70">
              <a:extLst>
                <a:ext uri="{FF2B5EF4-FFF2-40B4-BE49-F238E27FC236}">
                  <a16:creationId xmlns:a16="http://schemas.microsoft.com/office/drawing/2014/main" id="{4F37BB19-7CB0-6FE3-062D-9DD85E3374E2}"/>
                </a:ext>
              </a:extLst>
            </p:cNvPr>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237" name="Google Shape;1424;p70">
              <a:extLst>
                <a:ext uri="{FF2B5EF4-FFF2-40B4-BE49-F238E27FC236}">
                  <a16:creationId xmlns:a16="http://schemas.microsoft.com/office/drawing/2014/main" id="{3C6600BB-18E1-0175-5BDC-4534759A5831}"/>
                </a:ext>
              </a:extLst>
            </p:cNvPr>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grpSp>
      <p:grpSp>
        <p:nvGrpSpPr>
          <p:cNvPr id="238" name="Google Shape;1425;p70">
            <a:extLst>
              <a:ext uri="{FF2B5EF4-FFF2-40B4-BE49-F238E27FC236}">
                <a16:creationId xmlns:a16="http://schemas.microsoft.com/office/drawing/2014/main" id="{1159AC39-05CE-C8B0-FDD9-84566AB9E7B1}"/>
              </a:ext>
            </a:extLst>
          </p:cNvPr>
          <p:cNvGrpSpPr/>
          <p:nvPr/>
        </p:nvGrpSpPr>
        <p:grpSpPr>
          <a:xfrm>
            <a:off x="14853378" y="7416447"/>
            <a:ext cx="346028" cy="195258"/>
            <a:chOff x="4756975" y="2341800"/>
            <a:chExt cx="91975" cy="51925"/>
          </a:xfrm>
        </p:grpSpPr>
        <p:sp>
          <p:nvSpPr>
            <p:cNvPr id="239" name="Google Shape;1426;p70">
              <a:extLst>
                <a:ext uri="{FF2B5EF4-FFF2-40B4-BE49-F238E27FC236}">
                  <a16:creationId xmlns:a16="http://schemas.microsoft.com/office/drawing/2014/main" id="{69D8491C-D8A3-5E79-E6B0-4F487F4B66DD}"/>
                </a:ext>
              </a:extLst>
            </p:cNvPr>
            <p:cNvSpPr/>
            <p:nvPr/>
          </p:nvSpPr>
          <p:spPr>
            <a:xfrm>
              <a:off x="4756975" y="2341800"/>
              <a:ext cx="10650" cy="9150"/>
            </a:xfrm>
            <a:custGeom>
              <a:avLst/>
              <a:gdLst/>
              <a:ahLst/>
              <a:cxnLst/>
              <a:rect l="l" t="t" r="r" b="b"/>
              <a:pathLst>
                <a:path w="426" h="366" extrusionOk="0">
                  <a:moveTo>
                    <a:pt x="245" y="0"/>
                  </a:moveTo>
                  <a:cubicBezTo>
                    <a:pt x="79" y="0"/>
                    <a:pt x="0" y="195"/>
                    <a:pt x="115" y="311"/>
                  </a:cubicBezTo>
                  <a:cubicBezTo>
                    <a:pt x="153" y="348"/>
                    <a:pt x="199" y="365"/>
                    <a:pt x="244" y="365"/>
                  </a:cubicBezTo>
                  <a:cubicBezTo>
                    <a:pt x="337" y="365"/>
                    <a:pt x="426" y="293"/>
                    <a:pt x="426" y="181"/>
                  </a:cubicBezTo>
                  <a:cubicBezTo>
                    <a:pt x="426" y="80"/>
                    <a:pt x="346" y="0"/>
                    <a:pt x="245" y="0"/>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240" name="Google Shape;1427;p70">
              <a:extLst>
                <a:ext uri="{FF2B5EF4-FFF2-40B4-BE49-F238E27FC236}">
                  <a16:creationId xmlns:a16="http://schemas.microsoft.com/office/drawing/2014/main" id="{3C86FB52-F9D8-8AB8-3B65-7C1C6EB776EF}"/>
                </a:ext>
              </a:extLst>
            </p:cNvPr>
            <p:cNvSpPr/>
            <p:nvPr/>
          </p:nvSpPr>
          <p:spPr>
            <a:xfrm>
              <a:off x="4777350" y="2341800"/>
              <a:ext cx="10650" cy="9150"/>
            </a:xfrm>
            <a:custGeom>
              <a:avLst/>
              <a:gdLst/>
              <a:ahLst/>
              <a:cxnLst/>
              <a:rect l="l" t="t" r="r" b="b"/>
              <a:pathLst>
                <a:path w="426" h="366" extrusionOk="0">
                  <a:moveTo>
                    <a:pt x="245" y="0"/>
                  </a:moveTo>
                  <a:cubicBezTo>
                    <a:pt x="79" y="0"/>
                    <a:pt x="0" y="195"/>
                    <a:pt x="115" y="311"/>
                  </a:cubicBezTo>
                  <a:cubicBezTo>
                    <a:pt x="153" y="348"/>
                    <a:pt x="199" y="365"/>
                    <a:pt x="244" y="365"/>
                  </a:cubicBezTo>
                  <a:cubicBezTo>
                    <a:pt x="337" y="365"/>
                    <a:pt x="426" y="293"/>
                    <a:pt x="426" y="181"/>
                  </a:cubicBezTo>
                  <a:cubicBezTo>
                    <a:pt x="426" y="80"/>
                    <a:pt x="339" y="0"/>
                    <a:pt x="245" y="0"/>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241" name="Google Shape;1428;p70">
              <a:extLst>
                <a:ext uri="{FF2B5EF4-FFF2-40B4-BE49-F238E27FC236}">
                  <a16:creationId xmlns:a16="http://schemas.microsoft.com/office/drawing/2014/main" id="{5E750E46-97F0-6BC6-E2BC-B5DE45392644}"/>
                </a:ext>
              </a:extLst>
            </p:cNvPr>
            <p:cNvSpPr/>
            <p:nvPr/>
          </p:nvSpPr>
          <p:spPr>
            <a:xfrm>
              <a:off x="4797725" y="2341800"/>
              <a:ext cx="10475" cy="9150"/>
            </a:xfrm>
            <a:custGeom>
              <a:avLst/>
              <a:gdLst/>
              <a:ahLst/>
              <a:cxnLst/>
              <a:rect l="l" t="t" r="r" b="b"/>
              <a:pathLst>
                <a:path w="419" h="366" extrusionOk="0">
                  <a:moveTo>
                    <a:pt x="238" y="0"/>
                  </a:moveTo>
                  <a:cubicBezTo>
                    <a:pt x="79" y="0"/>
                    <a:pt x="0" y="195"/>
                    <a:pt x="115" y="311"/>
                  </a:cubicBezTo>
                  <a:cubicBezTo>
                    <a:pt x="151" y="348"/>
                    <a:pt x="195" y="365"/>
                    <a:pt x="239" y="365"/>
                  </a:cubicBezTo>
                  <a:cubicBezTo>
                    <a:pt x="330" y="365"/>
                    <a:pt x="418" y="293"/>
                    <a:pt x="418" y="181"/>
                  </a:cubicBezTo>
                  <a:cubicBezTo>
                    <a:pt x="418" y="80"/>
                    <a:pt x="339" y="0"/>
                    <a:pt x="238" y="0"/>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242" name="Google Shape;1429;p70">
              <a:extLst>
                <a:ext uri="{FF2B5EF4-FFF2-40B4-BE49-F238E27FC236}">
                  <a16:creationId xmlns:a16="http://schemas.microsoft.com/office/drawing/2014/main" id="{4FB3060D-769E-F242-D771-4DC705A5857A}"/>
                </a:ext>
              </a:extLst>
            </p:cNvPr>
            <p:cNvSpPr/>
            <p:nvPr/>
          </p:nvSpPr>
          <p:spPr>
            <a:xfrm>
              <a:off x="4818100" y="2341800"/>
              <a:ext cx="10475" cy="9150"/>
            </a:xfrm>
            <a:custGeom>
              <a:avLst/>
              <a:gdLst/>
              <a:ahLst/>
              <a:cxnLst/>
              <a:rect l="l" t="t" r="r" b="b"/>
              <a:pathLst>
                <a:path w="419" h="366" extrusionOk="0">
                  <a:moveTo>
                    <a:pt x="238" y="0"/>
                  </a:moveTo>
                  <a:cubicBezTo>
                    <a:pt x="79" y="0"/>
                    <a:pt x="0" y="195"/>
                    <a:pt x="115" y="311"/>
                  </a:cubicBezTo>
                  <a:cubicBezTo>
                    <a:pt x="151" y="348"/>
                    <a:pt x="195" y="365"/>
                    <a:pt x="239" y="365"/>
                  </a:cubicBezTo>
                  <a:cubicBezTo>
                    <a:pt x="330" y="365"/>
                    <a:pt x="418" y="293"/>
                    <a:pt x="418" y="181"/>
                  </a:cubicBezTo>
                  <a:cubicBezTo>
                    <a:pt x="418" y="80"/>
                    <a:pt x="339" y="0"/>
                    <a:pt x="238" y="0"/>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243" name="Google Shape;1430;p70">
              <a:extLst>
                <a:ext uri="{FF2B5EF4-FFF2-40B4-BE49-F238E27FC236}">
                  <a16:creationId xmlns:a16="http://schemas.microsoft.com/office/drawing/2014/main" id="{2CCBEFE3-C430-EEE0-F8E1-6084BDC14E15}"/>
                </a:ext>
              </a:extLst>
            </p:cNvPr>
            <p:cNvSpPr/>
            <p:nvPr/>
          </p:nvSpPr>
          <p:spPr>
            <a:xfrm>
              <a:off x="4768675" y="2352625"/>
              <a:ext cx="8875" cy="9025"/>
            </a:xfrm>
            <a:custGeom>
              <a:avLst/>
              <a:gdLst/>
              <a:ahLst/>
              <a:cxnLst/>
              <a:rect l="l" t="t" r="r" b="b"/>
              <a:pathLst>
                <a:path w="355" h="361" extrusionOk="0">
                  <a:moveTo>
                    <a:pt x="174" y="0"/>
                  </a:moveTo>
                  <a:cubicBezTo>
                    <a:pt x="80" y="0"/>
                    <a:pt x="1" y="87"/>
                    <a:pt x="1" y="181"/>
                  </a:cubicBezTo>
                  <a:cubicBezTo>
                    <a:pt x="1" y="281"/>
                    <a:pt x="80" y="361"/>
                    <a:pt x="174" y="361"/>
                  </a:cubicBezTo>
                  <a:cubicBezTo>
                    <a:pt x="275" y="361"/>
                    <a:pt x="354" y="281"/>
                    <a:pt x="354" y="181"/>
                  </a:cubicBezTo>
                  <a:cubicBezTo>
                    <a:pt x="354" y="87"/>
                    <a:pt x="275" y="0"/>
                    <a:pt x="174" y="0"/>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244" name="Google Shape;1431;p70">
              <a:extLst>
                <a:ext uri="{FF2B5EF4-FFF2-40B4-BE49-F238E27FC236}">
                  <a16:creationId xmlns:a16="http://schemas.microsoft.com/office/drawing/2014/main" id="{3337DFFC-0A92-4C00-6CE0-04B0EDFD7ED1}"/>
                </a:ext>
              </a:extLst>
            </p:cNvPr>
            <p:cNvSpPr/>
            <p:nvPr/>
          </p:nvSpPr>
          <p:spPr>
            <a:xfrm>
              <a:off x="4787425" y="2352625"/>
              <a:ext cx="10500" cy="9125"/>
            </a:xfrm>
            <a:custGeom>
              <a:avLst/>
              <a:gdLst/>
              <a:ahLst/>
              <a:cxnLst/>
              <a:rect l="l" t="t" r="r" b="b"/>
              <a:pathLst>
                <a:path w="420" h="365" extrusionOk="0">
                  <a:moveTo>
                    <a:pt x="239" y="0"/>
                  </a:moveTo>
                  <a:cubicBezTo>
                    <a:pt x="80" y="0"/>
                    <a:pt x="1" y="195"/>
                    <a:pt x="116" y="310"/>
                  </a:cubicBezTo>
                  <a:cubicBezTo>
                    <a:pt x="152" y="348"/>
                    <a:pt x="196" y="365"/>
                    <a:pt x="240" y="365"/>
                  </a:cubicBezTo>
                  <a:cubicBezTo>
                    <a:pt x="331" y="365"/>
                    <a:pt x="419" y="292"/>
                    <a:pt x="419" y="181"/>
                  </a:cubicBezTo>
                  <a:cubicBezTo>
                    <a:pt x="419" y="87"/>
                    <a:pt x="340" y="0"/>
                    <a:pt x="239" y="0"/>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245" name="Google Shape;1432;p70">
              <a:extLst>
                <a:ext uri="{FF2B5EF4-FFF2-40B4-BE49-F238E27FC236}">
                  <a16:creationId xmlns:a16="http://schemas.microsoft.com/office/drawing/2014/main" id="{240AD1BB-0384-C69D-719E-E1CD4E10C29B}"/>
                </a:ext>
              </a:extLst>
            </p:cNvPr>
            <p:cNvSpPr/>
            <p:nvPr/>
          </p:nvSpPr>
          <p:spPr>
            <a:xfrm>
              <a:off x="4809250" y="2352625"/>
              <a:ext cx="9050" cy="9025"/>
            </a:xfrm>
            <a:custGeom>
              <a:avLst/>
              <a:gdLst/>
              <a:ahLst/>
              <a:cxnLst/>
              <a:rect l="l" t="t" r="r" b="b"/>
              <a:pathLst>
                <a:path w="362" h="361" extrusionOk="0">
                  <a:moveTo>
                    <a:pt x="181" y="0"/>
                  </a:moveTo>
                  <a:cubicBezTo>
                    <a:pt x="80" y="0"/>
                    <a:pt x="1" y="87"/>
                    <a:pt x="1" y="181"/>
                  </a:cubicBezTo>
                  <a:cubicBezTo>
                    <a:pt x="1" y="281"/>
                    <a:pt x="80" y="361"/>
                    <a:pt x="181" y="361"/>
                  </a:cubicBezTo>
                  <a:cubicBezTo>
                    <a:pt x="282" y="361"/>
                    <a:pt x="361" y="281"/>
                    <a:pt x="361" y="181"/>
                  </a:cubicBezTo>
                  <a:cubicBezTo>
                    <a:pt x="361" y="87"/>
                    <a:pt x="282" y="0"/>
                    <a:pt x="181" y="0"/>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246" name="Google Shape;1433;p70">
              <a:extLst>
                <a:ext uri="{FF2B5EF4-FFF2-40B4-BE49-F238E27FC236}">
                  <a16:creationId xmlns:a16="http://schemas.microsoft.com/office/drawing/2014/main" id="{AC60FBE8-9ED5-469D-078E-95C01BB0FD80}"/>
                </a:ext>
              </a:extLst>
            </p:cNvPr>
            <p:cNvSpPr/>
            <p:nvPr/>
          </p:nvSpPr>
          <p:spPr>
            <a:xfrm>
              <a:off x="4829625" y="2352625"/>
              <a:ext cx="9050" cy="9025"/>
            </a:xfrm>
            <a:custGeom>
              <a:avLst/>
              <a:gdLst/>
              <a:ahLst/>
              <a:cxnLst/>
              <a:rect l="l" t="t" r="r" b="b"/>
              <a:pathLst>
                <a:path w="362" h="361" extrusionOk="0">
                  <a:moveTo>
                    <a:pt x="181" y="0"/>
                  </a:moveTo>
                  <a:cubicBezTo>
                    <a:pt x="80" y="0"/>
                    <a:pt x="1" y="87"/>
                    <a:pt x="1" y="181"/>
                  </a:cubicBezTo>
                  <a:cubicBezTo>
                    <a:pt x="1" y="281"/>
                    <a:pt x="80" y="361"/>
                    <a:pt x="181" y="361"/>
                  </a:cubicBezTo>
                  <a:cubicBezTo>
                    <a:pt x="282" y="361"/>
                    <a:pt x="361" y="281"/>
                    <a:pt x="361" y="181"/>
                  </a:cubicBezTo>
                  <a:cubicBezTo>
                    <a:pt x="361" y="87"/>
                    <a:pt x="282" y="0"/>
                    <a:pt x="181" y="0"/>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247" name="Google Shape;1434;p70">
              <a:extLst>
                <a:ext uri="{FF2B5EF4-FFF2-40B4-BE49-F238E27FC236}">
                  <a16:creationId xmlns:a16="http://schemas.microsoft.com/office/drawing/2014/main" id="{0E98E718-1E9A-1873-75E5-53722378466F}"/>
                </a:ext>
              </a:extLst>
            </p:cNvPr>
            <p:cNvSpPr/>
            <p:nvPr/>
          </p:nvSpPr>
          <p:spPr>
            <a:xfrm>
              <a:off x="4777350" y="2363250"/>
              <a:ext cx="10650" cy="9025"/>
            </a:xfrm>
            <a:custGeom>
              <a:avLst/>
              <a:gdLst/>
              <a:ahLst/>
              <a:cxnLst/>
              <a:rect l="l" t="t" r="r" b="b"/>
              <a:pathLst>
                <a:path w="426" h="361" extrusionOk="0">
                  <a:moveTo>
                    <a:pt x="245" y="1"/>
                  </a:moveTo>
                  <a:cubicBezTo>
                    <a:pt x="79" y="1"/>
                    <a:pt x="0" y="195"/>
                    <a:pt x="115" y="311"/>
                  </a:cubicBezTo>
                  <a:cubicBezTo>
                    <a:pt x="152" y="345"/>
                    <a:pt x="197" y="361"/>
                    <a:pt x="241" y="361"/>
                  </a:cubicBezTo>
                  <a:cubicBezTo>
                    <a:pt x="335" y="361"/>
                    <a:pt x="426" y="289"/>
                    <a:pt x="426" y="181"/>
                  </a:cubicBezTo>
                  <a:cubicBezTo>
                    <a:pt x="426" y="80"/>
                    <a:pt x="339" y="1"/>
                    <a:pt x="245" y="1"/>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248" name="Google Shape;1435;p70">
              <a:extLst>
                <a:ext uri="{FF2B5EF4-FFF2-40B4-BE49-F238E27FC236}">
                  <a16:creationId xmlns:a16="http://schemas.microsoft.com/office/drawing/2014/main" id="{CC985AAC-4280-A663-BA28-AD6238E84978}"/>
                </a:ext>
              </a:extLst>
            </p:cNvPr>
            <p:cNvSpPr/>
            <p:nvPr/>
          </p:nvSpPr>
          <p:spPr>
            <a:xfrm>
              <a:off x="4797725" y="2363250"/>
              <a:ext cx="10475" cy="9025"/>
            </a:xfrm>
            <a:custGeom>
              <a:avLst/>
              <a:gdLst/>
              <a:ahLst/>
              <a:cxnLst/>
              <a:rect l="l" t="t" r="r" b="b"/>
              <a:pathLst>
                <a:path w="419" h="361" extrusionOk="0">
                  <a:moveTo>
                    <a:pt x="238" y="1"/>
                  </a:moveTo>
                  <a:cubicBezTo>
                    <a:pt x="79" y="1"/>
                    <a:pt x="0" y="195"/>
                    <a:pt x="115" y="311"/>
                  </a:cubicBezTo>
                  <a:cubicBezTo>
                    <a:pt x="150" y="345"/>
                    <a:pt x="193" y="361"/>
                    <a:pt x="236" y="361"/>
                  </a:cubicBezTo>
                  <a:cubicBezTo>
                    <a:pt x="328" y="361"/>
                    <a:pt x="418" y="289"/>
                    <a:pt x="418" y="181"/>
                  </a:cubicBezTo>
                  <a:cubicBezTo>
                    <a:pt x="418" y="80"/>
                    <a:pt x="339" y="1"/>
                    <a:pt x="238" y="1"/>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249" name="Google Shape;1436;p70">
              <a:extLst>
                <a:ext uri="{FF2B5EF4-FFF2-40B4-BE49-F238E27FC236}">
                  <a16:creationId xmlns:a16="http://schemas.microsoft.com/office/drawing/2014/main" id="{364A388B-596A-7DEE-C1C9-D04E2AD32484}"/>
                </a:ext>
              </a:extLst>
            </p:cNvPr>
            <p:cNvSpPr/>
            <p:nvPr/>
          </p:nvSpPr>
          <p:spPr>
            <a:xfrm>
              <a:off x="4818100" y="2363250"/>
              <a:ext cx="10475" cy="9025"/>
            </a:xfrm>
            <a:custGeom>
              <a:avLst/>
              <a:gdLst/>
              <a:ahLst/>
              <a:cxnLst/>
              <a:rect l="l" t="t" r="r" b="b"/>
              <a:pathLst>
                <a:path w="419" h="361" extrusionOk="0">
                  <a:moveTo>
                    <a:pt x="238" y="1"/>
                  </a:moveTo>
                  <a:cubicBezTo>
                    <a:pt x="79" y="1"/>
                    <a:pt x="0" y="195"/>
                    <a:pt x="115" y="311"/>
                  </a:cubicBezTo>
                  <a:cubicBezTo>
                    <a:pt x="150" y="345"/>
                    <a:pt x="193" y="361"/>
                    <a:pt x="236" y="361"/>
                  </a:cubicBezTo>
                  <a:cubicBezTo>
                    <a:pt x="328" y="361"/>
                    <a:pt x="418" y="289"/>
                    <a:pt x="418" y="181"/>
                  </a:cubicBezTo>
                  <a:cubicBezTo>
                    <a:pt x="418" y="80"/>
                    <a:pt x="339" y="1"/>
                    <a:pt x="238" y="1"/>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250" name="Google Shape;1437;p70">
              <a:extLst>
                <a:ext uri="{FF2B5EF4-FFF2-40B4-BE49-F238E27FC236}">
                  <a16:creationId xmlns:a16="http://schemas.microsoft.com/office/drawing/2014/main" id="{E2E974A4-965E-173D-7A00-EF064136C171}"/>
                </a:ext>
              </a:extLst>
            </p:cNvPr>
            <p:cNvSpPr/>
            <p:nvPr/>
          </p:nvSpPr>
          <p:spPr>
            <a:xfrm>
              <a:off x="4838475" y="2363250"/>
              <a:ext cx="10475" cy="9025"/>
            </a:xfrm>
            <a:custGeom>
              <a:avLst/>
              <a:gdLst/>
              <a:ahLst/>
              <a:cxnLst/>
              <a:rect l="l" t="t" r="r" b="b"/>
              <a:pathLst>
                <a:path w="419" h="361" extrusionOk="0">
                  <a:moveTo>
                    <a:pt x="238" y="1"/>
                  </a:moveTo>
                  <a:cubicBezTo>
                    <a:pt x="79" y="1"/>
                    <a:pt x="0" y="195"/>
                    <a:pt x="108" y="311"/>
                  </a:cubicBezTo>
                  <a:cubicBezTo>
                    <a:pt x="145" y="345"/>
                    <a:pt x="190" y="361"/>
                    <a:pt x="233" y="361"/>
                  </a:cubicBezTo>
                  <a:cubicBezTo>
                    <a:pt x="328" y="361"/>
                    <a:pt x="418" y="289"/>
                    <a:pt x="418" y="181"/>
                  </a:cubicBezTo>
                  <a:cubicBezTo>
                    <a:pt x="418" y="80"/>
                    <a:pt x="339" y="1"/>
                    <a:pt x="238" y="1"/>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251" name="Google Shape;1438;p70">
              <a:extLst>
                <a:ext uri="{FF2B5EF4-FFF2-40B4-BE49-F238E27FC236}">
                  <a16:creationId xmlns:a16="http://schemas.microsoft.com/office/drawing/2014/main" id="{6D4E1670-8D3D-5AE1-9F36-8255D8E1DFF6}"/>
                </a:ext>
              </a:extLst>
            </p:cNvPr>
            <p:cNvSpPr/>
            <p:nvPr/>
          </p:nvSpPr>
          <p:spPr>
            <a:xfrm>
              <a:off x="4768675" y="2374075"/>
              <a:ext cx="8875" cy="9050"/>
            </a:xfrm>
            <a:custGeom>
              <a:avLst/>
              <a:gdLst/>
              <a:ahLst/>
              <a:cxnLst/>
              <a:rect l="l" t="t" r="r" b="b"/>
              <a:pathLst>
                <a:path w="355" h="362" extrusionOk="0">
                  <a:moveTo>
                    <a:pt x="174" y="0"/>
                  </a:moveTo>
                  <a:cubicBezTo>
                    <a:pt x="80" y="0"/>
                    <a:pt x="1" y="80"/>
                    <a:pt x="1" y="181"/>
                  </a:cubicBezTo>
                  <a:cubicBezTo>
                    <a:pt x="1" y="282"/>
                    <a:pt x="80" y="361"/>
                    <a:pt x="174" y="361"/>
                  </a:cubicBezTo>
                  <a:cubicBezTo>
                    <a:pt x="275" y="361"/>
                    <a:pt x="354" y="282"/>
                    <a:pt x="354" y="181"/>
                  </a:cubicBezTo>
                  <a:cubicBezTo>
                    <a:pt x="354" y="80"/>
                    <a:pt x="275" y="0"/>
                    <a:pt x="174" y="0"/>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252" name="Google Shape;1439;p70">
              <a:extLst>
                <a:ext uri="{FF2B5EF4-FFF2-40B4-BE49-F238E27FC236}">
                  <a16:creationId xmlns:a16="http://schemas.microsoft.com/office/drawing/2014/main" id="{C66D57D5-0232-DB42-B5B4-4671F4800F6A}"/>
                </a:ext>
              </a:extLst>
            </p:cNvPr>
            <p:cNvSpPr/>
            <p:nvPr/>
          </p:nvSpPr>
          <p:spPr>
            <a:xfrm>
              <a:off x="4787425" y="2374075"/>
              <a:ext cx="10500" cy="9150"/>
            </a:xfrm>
            <a:custGeom>
              <a:avLst/>
              <a:gdLst/>
              <a:ahLst/>
              <a:cxnLst/>
              <a:rect l="l" t="t" r="r" b="b"/>
              <a:pathLst>
                <a:path w="420" h="366" extrusionOk="0">
                  <a:moveTo>
                    <a:pt x="239" y="0"/>
                  </a:moveTo>
                  <a:cubicBezTo>
                    <a:pt x="80" y="0"/>
                    <a:pt x="1" y="195"/>
                    <a:pt x="116" y="311"/>
                  </a:cubicBezTo>
                  <a:cubicBezTo>
                    <a:pt x="152" y="348"/>
                    <a:pt x="196" y="365"/>
                    <a:pt x="240" y="365"/>
                  </a:cubicBezTo>
                  <a:cubicBezTo>
                    <a:pt x="331" y="365"/>
                    <a:pt x="419" y="293"/>
                    <a:pt x="419" y="181"/>
                  </a:cubicBezTo>
                  <a:cubicBezTo>
                    <a:pt x="419" y="80"/>
                    <a:pt x="340" y="0"/>
                    <a:pt x="239" y="0"/>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253" name="Google Shape;1440;p70">
              <a:extLst>
                <a:ext uri="{FF2B5EF4-FFF2-40B4-BE49-F238E27FC236}">
                  <a16:creationId xmlns:a16="http://schemas.microsoft.com/office/drawing/2014/main" id="{574C7932-94F2-FBD7-1C87-C3E44D3285AF}"/>
                </a:ext>
              </a:extLst>
            </p:cNvPr>
            <p:cNvSpPr/>
            <p:nvPr/>
          </p:nvSpPr>
          <p:spPr>
            <a:xfrm>
              <a:off x="4809250" y="2374075"/>
              <a:ext cx="9050" cy="9050"/>
            </a:xfrm>
            <a:custGeom>
              <a:avLst/>
              <a:gdLst/>
              <a:ahLst/>
              <a:cxnLst/>
              <a:rect l="l" t="t" r="r" b="b"/>
              <a:pathLst>
                <a:path w="362" h="362" extrusionOk="0">
                  <a:moveTo>
                    <a:pt x="181" y="0"/>
                  </a:moveTo>
                  <a:cubicBezTo>
                    <a:pt x="80" y="0"/>
                    <a:pt x="1" y="80"/>
                    <a:pt x="1" y="181"/>
                  </a:cubicBezTo>
                  <a:cubicBezTo>
                    <a:pt x="1" y="282"/>
                    <a:pt x="80" y="361"/>
                    <a:pt x="181" y="361"/>
                  </a:cubicBezTo>
                  <a:cubicBezTo>
                    <a:pt x="282" y="361"/>
                    <a:pt x="361" y="282"/>
                    <a:pt x="361" y="181"/>
                  </a:cubicBezTo>
                  <a:cubicBezTo>
                    <a:pt x="361" y="80"/>
                    <a:pt x="282" y="0"/>
                    <a:pt x="181" y="0"/>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254" name="Google Shape;1441;p70">
              <a:extLst>
                <a:ext uri="{FF2B5EF4-FFF2-40B4-BE49-F238E27FC236}">
                  <a16:creationId xmlns:a16="http://schemas.microsoft.com/office/drawing/2014/main" id="{45A4D4B5-46EF-41B6-6DCD-D9B65D209B91}"/>
                </a:ext>
              </a:extLst>
            </p:cNvPr>
            <p:cNvSpPr/>
            <p:nvPr/>
          </p:nvSpPr>
          <p:spPr>
            <a:xfrm>
              <a:off x="4829625" y="2374075"/>
              <a:ext cx="9050" cy="9050"/>
            </a:xfrm>
            <a:custGeom>
              <a:avLst/>
              <a:gdLst/>
              <a:ahLst/>
              <a:cxnLst/>
              <a:rect l="l" t="t" r="r" b="b"/>
              <a:pathLst>
                <a:path w="362" h="362" extrusionOk="0">
                  <a:moveTo>
                    <a:pt x="181" y="0"/>
                  </a:moveTo>
                  <a:cubicBezTo>
                    <a:pt x="80" y="0"/>
                    <a:pt x="1" y="80"/>
                    <a:pt x="1" y="181"/>
                  </a:cubicBezTo>
                  <a:cubicBezTo>
                    <a:pt x="1" y="282"/>
                    <a:pt x="80" y="361"/>
                    <a:pt x="181" y="361"/>
                  </a:cubicBezTo>
                  <a:cubicBezTo>
                    <a:pt x="282" y="361"/>
                    <a:pt x="361" y="282"/>
                    <a:pt x="361" y="181"/>
                  </a:cubicBezTo>
                  <a:cubicBezTo>
                    <a:pt x="361" y="80"/>
                    <a:pt x="282" y="0"/>
                    <a:pt x="181" y="0"/>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255" name="Google Shape;1442;p70">
              <a:extLst>
                <a:ext uri="{FF2B5EF4-FFF2-40B4-BE49-F238E27FC236}">
                  <a16:creationId xmlns:a16="http://schemas.microsoft.com/office/drawing/2014/main" id="{754C07DB-C452-75AE-27D3-53F7C01668BF}"/>
                </a:ext>
              </a:extLst>
            </p:cNvPr>
            <p:cNvSpPr/>
            <p:nvPr/>
          </p:nvSpPr>
          <p:spPr>
            <a:xfrm>
              <a:off x="4756975" y="2384725"/>
              <a:ext cx="10650" cy="9000"/>
            </a:xfrm>
            <a:custGeom>
              <a:avLst/>
              <a:gdLst/>
              <a:ahLst/>
              <a:cxnLst/>
              <a:rect l="l" t="t" r="r" b="b"/>
              <a:pathLst>
                <a:path w="426" h="360" extrusionOk="0">
                  <a:moveTo>
                    <a:pt x="245" y="0"/>
                  </a:moveTo>
                  <a:cubicBezTo>
                    <a:pt x="79" y="0"/>
                    <a:pt x="0" y="195"/>
                    <a:pt x="115" y="310"/>
                  </a:cubicBezTo>
                  <a:cubicBezTo>
                    <a:pt x="152" y="344"/>
                    <a:pt x="197" y="360"/>
                    <a:pt x="241" y="360"/>
                  </a:cubicBezTo>
                  <a:cubicBezTo>
                    <a:pt x="335" y="360"/>
                    <a:pt x="426" y="289"/>
                    <a:pt x="426" y="180"/>
                  </a:cubicBezTo>
                  <a:cubicBezTo>
                    <a:pt x="426" y="79"/>
                    <a:pt x="346" y="0"/>
                    <a:pt x="245" y="0"/>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256" name="Google Shape;1443;p70">
              <a:extLst>
                <a:ext uri="{FF2B5EF4-FFF2-40B4-BE49-F238E27FC236}">
                  <a16:creationId xmlns:a16="http://schemas.microsoft.com/office/drawing/2014/main" id="{96884493-DFA6-37C8-CC9A-2C97CB262555}"/>
                </a:ext>
              </a:extLst>
            </p:cNvPr>
            <p:cNvSpPr/>
            <p:nvPr/>
          </p:nvSpPr>
          <p:spPr>
            <a:xfrm>
              <a:off x="4777350" y="2384725"/>
              <a:ext cx="10650" cy="9000"/>
            </a:xfrm>
            <a:custGeom>
              <a:avLst/>
              <a:gdLst/>
              <a:ahLst/>
              <a:cxnLst/>
              <a:rect l="l" t="t" r="r" b="b"/>
              <a:pathLst>
                <a:path w="426" h="360" extrusionOk="0">
                  <a:moveTo>
                    <a:pt x="245" y="0"/>
                  </a:moveTo>
                  <a:cubicBezTo>
                    <a:pt x="79" y="0"/>
                    <a:pt x="0" y="195"/>
                    <a:pt x="115" y="310"/>
                  </a:cubicBezTo>
                  <a:cubicBezTo>
                    <a:pt x="152" y="344"/>
                    <a:pt x="197" y="360"/>
                    <a:pt x="241" y="360"/>
                  </a:cubicBezTo>
                  <a:cubicBezTo>
                    <a:pt x="335" y="360"/>
                    <a:pt x="426" y="289"/>
                    <a:pt x="426" y="180"/>
                  </a:cubicBezTo>
                  <a:cubicBezTo>
                    <a:pt x="426" y="79"/>
                    <a:pt x="339" y="0"/>
                    <a:pt x="245" y="0"/>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257" name="Google Shape;1444;p70">
              <a:extLst>
                <a:ext uri="{FF2B5EF4-FFF2-40B4-BE49-F238E27FC236}">
                  <a16:creationId xmlns:a16="http://schemas.microsoft.com/office/drawing/2014/main" id="{D3527B22-574B-6F85-92D3-93B5883B55A2}"/>
                </a:ext>
              </a:extLst>
            </p:cNvPr>
            <p:cNvSpPr/>
            <p:nvPr/>
          </p:nvSpPr>
          <p:spPr>
            <a:xfrm>
              <a:off x="4797725" y="2384725"/>
              <a:ext cx="10475" cy="9000"/>
            </a:xfrm>
            <a:custGeom>
              <a:avLst/>
              <a:gdLst/>
              <a:ahLst/>
              <a:cxnLst/>
              <a:rect l="l" t="t" r="r" b="b"/>
              <a:pathLst>
                <a:path w="419" h="360" extrusionOk="0">
                  <a:moveTo>
                    <a:pt x="238" y="0"/>
                  </a:moveTo>
                  <a:cubicBezTo>
                    <a:pt x="79" y="0"/>
                    <a:pt x="0" y="195"/>
                    <a:pt x="115" y="310"/>
                  </a:cubicBezTo>
                  <a:cubicBezTo>
                    <a:pt x="150" y="344"/>
                    <a:pt x="193" y="360"/>
                    <a:pt x="236" y="360"/>
                  </a:cubicBezTo>
                  <a:cubicBezTo>
                    <a:pt x="328" y="360"/>
                    <a:pt x="418" y="289"/>
                    <a:pt x="418" y="180"/>
                  </a:cubicBezTo>
                  <a:cubicBezTo>
                    <a:pt x="418" y="79"/>
                    <a:pt x="339" y="0"/>
                    <a:pt x="238" y="0"/>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258" name="Google Shape;1445;p70">
              <a:extLst>
                <a:ext uri="{FF2B5EF4-FFF2-40B4-BE49-F238E27FC236}">
                  <a16:creationId xmlns:a16="http://schemas.microsoft.com/office/drawing/2014/main" id="{63DC23FB-8E26-B7CE-89DE-E749A67E682C}"/>
                </a:ext>
              </a:extLst>
            </p:cNvPr>
            <p:cNvSpPr/>
            <p:nvPr/>
          </p:nvSpPr>
          <p:spPr>
            <a:xfrm>
              <a:off x="4818100" y="2384725"/>
              <a:ext cx="10475" cy="9000"/>
            </a:xfrm>
            <a:custGeom>
              <a:avLst/>
              <a:gdLst/>
              <a:ahLst/>
              <a:cxnLst/>
              <a:rect l="l" t="t" r="r" b="b"/>
              <a:pathLst>
                <a:path w="419" h="360" extrusionOk="0">
                  <a:moveTo>
                    <a:pt x="238" y="0"/>
                  </a:moveTo>
                  <a:cubicBezTo>
                    <a:pt x="79" y="0"/>
                    <a:pt x="0" y="195"/>
                    <a:pt x="115" y="310"/>
                  </a:cubicBezTo>
                  <a:cubicBezTo>
                    <a:pt x="150" y="344"/>
                    <a:pt x="193" y="360"/>
                    <a:pt x="236" y="360"/>
                  </a:cubicBezTo>
                  <a:cubicBezTo>
                    <a:pt x="328" y="360"/>
                    <a:pt x="418" y="289"/>
                    <a:pt x="418" y="180"/>
                  </a:cubicBezTo>
                  <a:cubicBezTo>
                    <a:pt x="418" y="79"/>
                    <a:pt x="339" y="0"/>
                    <a:pt x="238" y="0"/>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grpSp>
      <p:grpSp>
        <p:nvGrpSpPr>
          <p:cNvPr id="259" name="Google Shape;1446;p70">
            <a:extLst>
              <a:ext uri="{FF2B5EF4-FFF2-40B4-BE49-F238E27FC236}">
                <a16:creationId xmlns:a16="http://schemas.microsoft.com/office/drawing/2014/main" id="{C04B6ABF-7F0E-2682-A7BB-9C6370E7EB14}"/>
              </a:ext>
            </a:extLst>
          </p:cNvPr>
          <p:cNvGrpSpPr/>
          <p:nvPr/>
        </p:nvGrpSpPr>
        <p:grpSpPr>
          <a:xfrm>
            <a:off x="15387253" y="8393841"/>
            <a:ext cx="424994" cy="351522"/>
            <a:chOff x="4943575" y="2516350"/>
            <a:chExt cx="98675" cy="81700"/>
          </a:xfrm>
        </p:grpSpPr>
        <p:sp>
          <p:nvSpPr>
            <p:cNvPr id="260" name="Google Shape;1447;p70">
              <a:extLst>
                <a:ext uri="{FF2B5EF4-FFF2-40B4-BE49-F238E27FC236}">
                  <a16:creationId xmlns:a16="http://schemas.microsoft.com/office/drawing/2014/main" id="{1153424D-2C0F-EA26-F541-19A1772D24E5}"/>
                </a:ext>
              </a:extLst>
            </p:cNvPr>
            <p:cNvSpPr/>
            <p:nvPr/>
          </p:nvSpPr>
          <p:spPr>
            <a:xfrm>
              <a:off x="5036450" y="2554750"/>
              <a:ext cx="5800" cy="4825"/>
            </a:xfrm>
            <a:custGeom>
              <a:avLst/>
              <a:gdLst/>
              <a:ahLst/>
              <a:cxnLst/>
              <a:rect l="l" t="t" r="r" b="b"/>
              <a:pathLst>
                <a:path w="232" h="193" extrusionOk="0">
                  <a:moveTo>
                    <a:pt x="130" y="0"/>
                  </a:moveTo>
                  <a:cubicBezTo>
                    <a:pt x="51" y="0"/>
                    <a:pt x="0" y="101"/>
                    <a:pt x="65" y="166"/>
                  </a:cubicBezTo>
                  <a:cubicBezTo>
                    <a:pt x="83" y="184"/>
                    <a:pt x="106" y="192"/>
                    <a:pt x="129" y="192"/>
                  </a:cubicBezTo>
                  <a:cubicBezTo>
                    <a:pt x="179" y="192"/>
                    <a:pt x="229" y="153"/>
                    <a:pt x="224" y="94"/>
                  </a:cubicBezTo>
                  <a:cubicBezTo>
                    <a:pt x="231" y="44"/>
                    <a:pt x="188" y="0"/>
                    <a:pt x="130" y="0"/>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261" name="Google Shape;1448;p70">
              <a:extLst>
                <a:ext uri="{FF2B5EF4-FFF2-40B4-BE49-F238E27FC236}">
                  <a16:creationId xmlns:a16="http://schemas.microsoft.com/office/drawing/2014/main" id="{5E19C9CC-4A85-296B-20EF-0FA8806D3BC8}"/>
                </a:ext>
              </a:extLst>
            </p:cNvPr>
            <p:cNvSpPr/>
            <p:nvPr/>
          </p:nvSpPr>
          <p:spPr>
            <a:xfrm>
              <a:off x="5028150" y="2547175"/>
              <a:ext cx="5625" cy="4725"/>
            </a:xfrm>
            <a:custGeom>
              <a:avLst/>
              <a:gdLst/>
              <a:ahLst/>
              <a:cxnLst/>
              <a:rect l="l" t="t" r="r" b="b"/>
              <a:pathLst>
                <a:path w="225" h="189" extrusionOk="0">
                  <a:moveTo>
                    <a:pt x="123" y="0"/>
                  </a:moveTo>
                  <a:cubicBezTo>
                    <a:pt x="37" y="0"/>
                    <a:pt x="0" y="101"/>
                    <a:pt x="58" y="159"/>
                  </a:cubicBezTo>
                  <a:cubicBezTo>
                    <a:pt x="79" y="180"/>
                    <a:pt x="103" y="189"/>
                    <a:pt x="126" y="189"/>
                  </a:cubicBezTo>
                  <a:cubicBezTo>
                    <a:pt x="177" y="189"/>
                    <a:pt x="224" y="146"/>
                    <a:pt x="224" y="87"/>
                  </a:cubicBezTo>
                  <a:cubicBezTo>
                    <a:pt x="217" y="36"/>
                    <a:pt x="181" y="0"/>
                    <a:pt x="123" y="0"/>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262" name="Google Shape;1449;p70">
              <a:extLst>
                <a:ext uri="{FF2B5EF4-FFF2-40B4-BE49-F238E27FC236}">
                  <a16:creationId xmlns:a16="http://schemas.microsoft.com/office/drawing/2014/main" id="{1B3A068C-5BDB-13AA-2E65-DBEDAEC3EC64}"/>
                </a:ext>
              </a:extLst>
            </p:cNvPr>
            <p:cNvSpPr/>
            <p:nvPr/>
          </p:nvSpPr>
          <p:spPr>
            <a:xfrm>
              <a:off x="5028150" y="2554750"/>
              <a:ext cx="5625" cy="4825"/>
            </a:xfrm>
            <a:custGeom>
              <a:avLst/>
              <a:gdLst/>
              <a:ahLst/>
              <a:cxnLst/>
              <a:rect l="l" t="t" r="r" b="b"/>
              <a:pathLst>
                <a:path w="225" h="193" extrusionOk="0">
                  <a:moveTo>
                    <a:pt x="123" y="0"/>
                  </a:moveTo>
                  <a:cubicBezTo>
                    <a:pt x="44" y="0"/>
                    <a:pt x="0" y="101"/>
                    <a:pt x="58" y="166"/>
                  </a:cubicBezTo>
                  <a:cubicBezTo>
                    <a:pt x="76" y="184"/>
                    <a:pt x="99" y="192"/>
                    <a:pt x="123" y="192"/>
                  </a:cubicBezTo>
                  <a:cubicBezTo>
                    <a:pt x="173" y="192"/>
                    <a:pt x="224" y="153"/>
                    <a:pt x="224" y="94"/>
                  </a:cubicBezTo>
                  <a:cubicBezTo>
                    <a:pt x="224" y="44"/>
                    <a:pt x="181" y="0"/>
                    <a:pt x="123" y="0"/>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263" name="Google Shape;1450;p70">
              <a:extLst>
                <a:ext uri="{FF2B5EF4-FFF2-40B4-BE49-F238E27FC236}">
                  <a16:creationId xmlns:a16="http://schemas.microsoft.com/office/drawing/2014/main" id="{C8D979C7-AD92-B445-FCCC-448637661562}"/>
                </a:ext>
              </a:extLst>
            </p:cNvPr>
            <p:cNvSpPr/>
            <p:nvPr/>
          </p:nvSpPr>
          <p:spPr>
            <a:xfrm>
              <a:off x="5028150" y="2562500"/>
              <a:ext cx="5625" cy="4800"/>
            </a:xfrm>
            <a:custGeom>
              <a:avLst/>
              <a:gdLst/>
              <a:ahLst/>
              <a:cxnLst/>
              <a:rect l="l" t="t" r="r" b="b"/>
              <a:pathLst>
                <a:path w="225" h="192" extrusionOk="0">
                  <a:moveTo>
                    <a:pt x="123" y="0"/>
                  </a:moveTo>
                  <a:cubicBezTo>
                    <a:pt x="37" y="0"/>
                    <a:pt x="0" y="101"/>
                    <a:pt x="58" y="166"/>
                  </a:cubicBezTo>
                  <a:cubicBezTo>
                    <a:pt x="77" y="183"/>
                    <a:pt x="100" y="191"/>
                    <a:pt x="122" y="191"/>
                  </a:cubicBezTo>
                  <a:cubicBezTo>
                    <a:pt x="174" y="191"/>
                    <a:pt x="224" y="148"/>
                    <a:pt x="224" y="87"/>
                  </a:cubicBezTo>
                  <a:cubicBezTo>
                    <a:pt x="217" y="37"/>
                    <a:pt x="181" y="0"/>
                    <a:pt x="123" y="0"/>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264" name="Google Shape;1451;p70">
              <a:extLst>
                <a:ext uri="{FF2B5EF4-FFF2-40B4-BE49-F238E27FC236}">
                  <a16:creationId xmlns:a16="http://schemas.microsoft.com/office/drawing/2014/main" id="{1B5FF9B2-DE8A-FB8A-66BE-74123A9734BD}"/>
                </a:ext>
              </a:extLst>
            </p:cNvPr>
            <p:cNvSpPr/>
            <p:nvPr/>
          </p:nvSpPr>
          <p:spPr>
            <a:xfrm>
              <a:off x="5019725"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265" name="Google Shape;1452;p70">
              <a:extLst>
                <a:ext uri="{FF2B5EF4-FFF2-40B4-BE49-F238E27FC236}">
                  <a16:creationId xmlns:a16="http://schemas.microsoft.com/office/drawing/2014/main" id="{8469454D-38FC-82C1-AD2B-139C0B0B101A}"/>
                </a:ext>
              </a:extLst>
            </p:cNvPr>
            <p:cNvSpPr/>
            <p:nvPr/>
          </p:nvSpPr>
          <p:spPr>
            <a:xfrm>
              <a:off x="5019675" y="2547175"/>
              <a:ext cx="5625" cy="4725"/>
            </a:xfrm>
            <a:custGeom>
              <a:avLst/>
              <a:gdLst/>
              <a:ahLst/>
              <a:cxnLst/>
              <a:rect l="l" t="t" r="r" b="b"/>
              <a:pathLst>
                <a:path w="225" h="189" extrusionOk="0">
                  <a:moveTo>
                    <a:pt x="130" y="0"/>
                  </a:moveTo>
                  <a:cubicBezTo>
                    <a:pt x="44" y="0"/>
                    <a:pt x="0" y="101"/>
                    <a:pt x="58" y="159"/>
                  </a:cubicBezTo>
                  <a:cubicBezTo>
                    <a:pt x="79" y="180"/>
                    <a:pt x="103" y="189"/>
                    <a:pt x="126" y="189"/>
                  </a:cubicBezTo>
                  <a:cubicBezTo>
                    <a:pt x="177" y="189"/>
                    <a:pt x="224" y="146"/>
                    <a:pt x="224" y="87"/>
                  </a:cubicBezTo>
                  <a:cubicBezTo>
                    <a:pt x="217" y="36"/>
                    <a:pt x="181" y="0"/>
                    <a:pt x="130" y="0"/>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266" name="Google Shape;1453;p70">
              <a:extLst>
                <a:ext uri="{FF2B5EF4-FFF2-40B4-BE49-F238E27FC236}">
                  <a16:creationId xmlns:a16="http://schemas.microsoft.com/office/drawing/2014/main" id="{88A3E899-02E9-87E6-448C-AB41DA4C7243}"/>
                </a:ext>
              </a:extLst>
            </p:cNvPr>
            <p:cNvSpPr/>
            <p:nvPr/>
          </p:nvSpPr>
          <p:spPr>
            <a:xfrm>
              <a:off x="5019675" y="2554750"/>
              <a:ext cx="5625" cy="4825"/>
            </a:xfrm>
            <a:custGeom>
              <a:avLst/>
              <a:gdLst/>
              <a:ahLst/>
              <a:cxnLst/>
              <a:rect l="l" t="t" r="r" b="b"/>
              <a:pathLst>
                <a:path w="225" h="193" extrusionOk="0">
                  <a:moveTo>
                    <a:pt x="130" y="0"/>
                  </a:moveTo>
                  <a:cubicBezTo>
                    <a:pt x="44" y="0"/>
                    <a:pt x="0" y="101"/>
                    <a:pt x="58" y="166"/>
                  </a:cubicBezTo>
                  <a:cubicBezTo>
                    <a:pt x="79" y="184"/>
                    <a:pt x="102" y="192"/>
                    <a:pt x="126" y="192"/>
                  </a:cubicBezTo>
                  <a:cubicBezTo>
                    <a:pt x="177" y="192"/>
                    <a:pt x="224" y="153"/>
                    <a:pt x="224" y="94"/>
                  </a:cubicBezTo>
                  <a:cubicBezTo>
                    <a:pt x="224" y="44"/>
                    <a:pt x="181" y="0"/>
                    <a:pt x="130" y="0"/>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267" name="Google Shape;1454;p70">
              <a:extLst>
                <a:ext uri="{FF2B5EF4-FFF2-40B4-BE49-F238E27FC236}">
                  <a16:creationId xmlns:a16="http://schemas.microsoft.com/office/drawing/2014/main" id="{A56737ED-ADBF-189D-1DDE-B3461E9DDC52}"/>
                </a:ext>
              </a:extLst>
            </p:cNvPr>
            <p:cNvSpPr/>
            <p:nvPr/>
          </p:nvSpPr>
          <p:spPr>
            <a:xfrm>
              <a:off x="5019675" y="2562500"/>
              <a:ext cx="5625" cy="4800"/>
            </a:xfrm>
            <a:custGeom>
              <a:avLst/>
              <a:gdLst/>
              <a:ahLst/>
              <a:cxnLst/>
              <a:rect l="l" t="t" r="r" b="b"/>
              <a:pathLst>
                <a:path w="225" h="192" extrusionOk="0">
                  <a:moveTo>
                    <a:pt x="130" y="0"/>
                  </a:moveTo>
                  <a:cubicBezTo>
                    <a:pt x="44" y="0"/>
                    <a:pt x="0" y="101"/>
                    <a:pt x="58" y="166"/>
                  </a:cubicBezTo>
                  <a:cubicBezTo>
                    <a:pt x="77" y="183"/>
                    <a:pt x="100" y="191"/>
                    <a:pt x="122" y="191"/>
                  </a:cubicBezTo>
                  <a:cubicBezTo>
                    <a:pt x="174" y="191"/>
                    <a:pt x="224" y="148"/>
                    <a:pt x="224" y="87"/>
                  </a:cubicBezTo>
                  <a:cubicBezTo>
                    <a:pt x="217" y="37"/>
                    <a:pt x="181" y="0"/>
                    <a:pt x="130" y="0"/>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268" name="Google Shape;1455;p70">
              <a:extLst>
                <a:ext uri="{FF2B5EF4-FFF2-40B4-BE49-F238E27FC236}">
                  <a16:creationId xmlns:a16="http://schemas.microsoft.com/office/drawing/2014/main" id="{FC1BB89F-119F-11A5-D6D3-644155078E71}"/>
                </a:ext>
              </a:extLst>
            </p:cNvPr>
            <p:cNvSpPr/>
            <p:nvPr/>
          </p:nvSpPr>
          <p:spPr>
            <a:xfrm>
              <a:off x="5019725" y="2570225"/>
              <a:ext cx="5575" cy="4750"/>
            </a:xfrm>
            <a:custGeom>
              <a:avLst/>
              <a:gdLst/>
              <a:ahLst/>
              <a:cxnLst/>
              <a:rect l="l" t="t" r="r" b="b"/>
              <a:pathLst>
                <a:path w="223" h="190" extrusionOk="0">
                  <a:moveTo>
                    <a:pt x="139" y="1"/>
                  </a:moveTo>
                  <a:cubicBezTo>
                    <a:pt x="136" y="1"/>
                    <a:pt x="132" y="1"/>
                    <a:pt x="128" y="2"/>
                  </a:cubicBezTo>
                  <a:cubicBezTo>
                    <a:pt x="126" y="1"/>
                    <a:pt x="123" y="1"/>
                    <a:pt x="120" y="1"/>
                  </a:cubicBezTo>
                  <a:cubicBezTo>
                    <a:pt x="39" y="1"/>
                    <a:pt x="0" y="104"/>
                    <a:pt x="56" y="160"/>
                  </a:cubicBezTo>
                  <a:cubicBezTo>
                    <a:pt x="77" y="181"/>
                    <a:pt x="101" y="190"/>
                    <a:pt x="124" y="190"/>
                  </a:cubicBezTo>
                  <a:cubicBezTo>
                    <a:pt x="175" y="190"/>
                    <a:pt x="222" y="147"/>
                    <a:pt x="222" y="88"/>
                  </a:cubicBezTo>
                  <a:cubicBezTo>
                    <a:pt x="215" y="41"/>
                    <a:pt x="184" y="1"/>
                    <a:pt x="139" y="1"/>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269" name="Google Shape;1456;p70">
              <a:extLst>
                <a:ext uri="{FF2B5EF4-FFF2-40B4-BE49-F238E27FC236}">
                  <a16:creationId xmlns:a16="http://schemas.microsoft.com/office/drawing/2014/main" id="{095E58FE-3F3C-E36F-0993-CEDCF18CA353}"/>
                </a:ext>
              </a:extLst>
            </p:cNvPr>
            <p:cNvSpPr/>
            <p:nvPr/>
          </p:nvSpPr>
          <p:spPr>
            <a:xfrm>
              <a:off x="5011200"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270" name="Google Shape;1457;p70">
              <a:extLst>
                <a:ext uri="{FF2B5EF4-FFF2-40B4-BE49-F238E27FC236}">
                  <a16:creationId xmlns:a16="http://schemas.microsoft.com/office/drawing/2014/main" id="{2765E252-5369-F09D-A65B-5090147FE727}"/>
                </a:ext>
              </a:extLst>
            </p:cNvPr>
            <p:cNvSpPr/>
            <p:nvPr/>
          </p:nvSpPr>
          <p:spPr>
            <a:xfrm>
              <a:off x="5011250"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271" name="Google Shape;1458;p70">
              <a:extLst>
                <a:ext uri="{FF2B5EF4-FFF2-40B4-BE49-F238E27FC236}">
                  <a16:creationId xmlns:a16="http://schemas.microsoft.com/office/drawing/2014/main" id="{05C71006-7B92-7947-4D54-6716A8ACD39C}"/>
                </a:ext>
              </a:extLst>
            </p:cNvPr>
            <p:cNvSpPr/>
            <p:nvPr/>
          </p:nvSpPr>
          <p:spPr>
            <a:xfrm>
              <a:off x="5011200"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272" name="Google Shape;1459;p70">
              <a:extLst>
                <a:ext uri="{FF2B5EF4-FFF2-40B4-BE49-F238E27FC236}">
                  <a16:creationId xmlns:a16="http://schemas.microsoft.com/office/drawing/2014/main" id="{F3BA1515-F6FD-AB91-12FA-F75658F8A2C1}"/>
                </a:ext>
              </a:extLst>
            </p:cNvPr>
            <p:cNvSpPr/>
            <p:nvPr/>
          </p:nvSpPr>
          <p:spPr>
            <a:xfrm>
              <a:off x="5011200" y="2554750"/>
              <a:ext cx="5625" cy="4825"/>
            </a:xfrm>
            <a:custGeom>
              <a:avLst/>
              <a:gdLst/>
              <a:ahLst/>
              <a:cxnLst/>
              <a:rect l="l" t="t" r="r" b="b"/>
              <a:pathLst>
                <a:path w="225" h="193" extrusionOk="0">
                  <a:moveTo>
                    <a:pt x="130" y="0"/>
                  </a:moveTo>
                  <a:cubicBezTo>
                    <a:pt x="44" y="0"/>
                    <a:pt x="1" y="101"/>
                    <a:pt x="58" y="166"/>
                  </a:cubicBezTo>
                  <a:cubicBezTo>
                    <a:pt x="79" y="184"/>
                    <a:pt x="103" y="192"/>
                    <a:pt x="126" y="192"/>
                  </a:cubicBezTo>
                  <a:cubicBezTo>
                    <a:pt x="177" y="192"/>
                    <a:pt x="224" y="153"/>
                    <a:pt x="224" y="94"/>
                  </a:cubicBezTo>
                  <a:cubicBezTo>
                    <a:pt x="224" y="44"/>
                    <a:pt x="181" y="0"/>
                    <a:pt x="130" y="0"/>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273" name="Google Shape;1460;p70">
              <a:extLst>
                <a:ext uri="{FF2B5EF4-FFF2-40B4-BE49-F238E27FC236}">
                  <a16:creationId xmlns:a16="http://schemas.microsoft.com/office/drawing/2014/main" id="{4BE15408-2690-618F-28A8-91C589E3F3C4}"/>
                </a:ext>
              </a:extLst>
            </p:cNvPr>
            <p:cNvSpPr/>
            <p:nvPr/>
          </p:nvSpPr>
          <p:spPr>
            <a:xfrm>
              <a:off x="5011200" y="2562500"/>
              <a:ext cx="5750" cy="4800"/>
            </a:xfrm>
            <a:custGeom>
              <a:avLst/>
              <a:gdLst/>
              <a:ahLst/>
              <a:cxnLst/>
              <a:rect l="l" t="t" r="r" b="b"/>
              <a:pathLst>
                <a:path w="230" h="192" extrusionOk="0">
                  <a:moveTo>
                    <a:pt x="130" y="0"/>
                  </a:moveTo>
                  <a:cubicBezTo>
                    <a:pt x="44" y="0"/>
                    <a:pt x="1" y="101"/>
                    <a:pt x="65" y="166"/>
                  </a:cubicBezTo>
                  <a:cubicBezTo>
                    <a:pt x="82" y="183"/>
                    <a:pt x="104" y="191"/>
                    <a:pt x="126" y="191"/>
                  </a:cubicBezTo>
                  <a:cubicBezTo>
                    <a:pt x="177" y="191"/>
                    <a:pt x="229" y="148"/>
                    <a:pt x="224" y="87"/>
                  </a:cubicBezTo>
                  <a:cubicBezTo>
                    <a:pt x="224" y="37"/>
                    <a:pt x="181" y="0"/>
                    <a:pt x="130" y="0"/>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274" name="Google Shape;1461;p70">
              <a:extLst>
                <a:ext uri="{FF2B5EF4-FFF2-40B4-BE49-F238E27FC236}">
                  <a16:creationId xmlns:a16="http://schemas.microsoft.com/office/drawing/2014/main" id="{1AFE8EEA-6646-15F7-A71F-D9B681DA114B}"/>
                </a:ext>
              </a:extLst>
            </p:cNvPr>
            <p:cNvSpPr/>
            <p:nvPr/>
          </p:nvSpPr>
          <p:spPr>
            <a:xfrm>
              <a:off x="501125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275" name="Google Shape;1462;p70">
              <a:extLst>
                <a:ext uri="{FF2B5EF4-FFF2-40B4-BE49-F238E27FC236}">
                  <a16:creationId xmlns:a16="http://schemas.microsoft.com/office/drawing/2014/main" id="{FE6C8351-1598-BCAA-DA24-DEB2D27DDE89}"/>
                </a:ext>
              </a:extLst>
            </p:cNvPr>
            <p:cNvSpPr/>
            <p:nvPr/>
          </p:nvSpPr>
          <p:spPr>
            <a:xfrm>
              <a:off x="5011200" y="2577825"/>
              <a:ext cx="5625" cy="4825"/>
            </a:xfrm>
            <a:custGeom>
              <a:avLst/>
              <a:gdLst/>
              <a:ahLst/>
              <a:cxnLst/>
              <a:rect l="l" t="t" r="r" b="b"/>
              <a:pathLst>
                <a:path w="225" h="193" extrusionOk="0">
                  <a:moveTo>
                    <a:pt x="130" y="1"/>
                  </a:moveTo>
                  <a:cubicBezTo>
                    <a:pt x="44" y="1"/>
                    <a:pt x="1" y="101"/>
                    <a:pt x="58" y="166"/>
                  </a:cubicBezTo>
                  <a:cubicBezTo>
                    <a:pt x="79" y="185"/>
                    <a:pt x="103" y="193"/>
                    <a:pt x="126" y="193"/>
                  </a:cubicBezTo>
                  <a:cubicBezTo>
                    <a:pt x="177" y="193"/>
                    <a:pt x="224" y="154"/>
                    <a:pt x="224" y="94"/>
                  </a:cubicBezTo>
                  <a:cubicBezTo>
                    <a:pt x="224" y="44"/>
                    <a:pt x="181" y="1"/>
                    <a:pt x="130" y="1"/>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276" name="Google Shape;1463;p70">
              <a:extLst>
                <a:ext uri="{FF2B5EF4-FFF2-40B4-BE49-F238E27FC236}">
                  <a16:creationId xmlns:a16="http://schemas.microsoft.com/office/drawing/2014/main" id="{BDF279E0-44A0-2860-1791-F6CCA9A326D7}"/>
                </a:ext>
              </a:extLst>
            </p:cNvPr>
            <p:cNvSpPr/>
            <p:nvPr/>
          </p:nvSpPr>
          <p:spPr>
            <a:xfrm>
              <a:off x="5002725" y="2524100"/>
              <a:ext cx="5750" cy="4775"/>
            </a:xfrm>
            <a:custGeom>
              <a:avLst/>
              <a:gdLst/>
              <a:ahLst/>
              <a:cxnLst/>
              <a:rect l="l" t="t" r="r" b="b"/>
              <a:pathLst>
                <a:path w="230" h="191" extrusionOk="0">
                  <a:moveTo>
                    <a:pt x="130" y="0"/>
                  </a:moveTo>
                  <a:cubicBezTo>
                    <a:pt x="44" y="0"/>
                    <a:pt x="1" y="101"/>
                    <a:pt x="65" y="166"/>
                  </a:cubicBezTo>
                  <a:cubicBezTo>
                    <a:pt x="83" y="183"/>
                    <a:pt x="104" y="191"/>
                    <a:pt x="126" y="191"/>
                  </a:cubicBezTo>
                  <a:cubicBezTo>
                    <a:pt x="177" y="191"/>
                    <a:pt x="229" y="148"/>
                    <a:pt x="224" y="87"/>
                  </a:cubicBezTo>
                  <a:cubicBezTo>
                    <a:pt x="224" y="36"/>
                    <a:pt x="181" y="0"/>
                    <a:pt x="130" y="0"/>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277" name="Google Shape;1464;p70">
              <a:extLst>
                <a:ext uri="{FF2B5EF4-FFF2-40B4-BE49-F238E27FC236}">
                  <a16:creationId xmlns:a16="http://schemas.microsoft.com/office/drawing/2014/main" id="{BCC8DBF6-015B-DF8A-4122-2E79EE8F8085}"/>
                </a:ext>
              </a:extLst>
            </p:cNvPr>
            <p:cNvSpPr/>
            <p:nvPr/>
          </p:nvSpPr>
          <p:spPr>
            <a:xfrm>
              <a:off x="5002725"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278" name="Google Shape;1465;p70">
              <a:extLst>
                <a:ext uri="{FF2B5EF4-FFF2-40B4-BE49-F238E27FC236}">
                  <a16:creationId xmlns:a16="http://schemas.microsoft.com/office/drawing/2014/main" id="{7FF43AE4-2FE4-054B-594F-03167BDDCE6B}"/>
                </a:ext>
              </a:extLst>
            </p:cNvPr>
            <p:cNvSpPr/>
            <p:nvPr/>
          </p:nvSpPr>
          <p:spPr>
            <a:xfrm>
              <a:off x="5002775"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279" name="Google Shape;1466;p70">
              <a:extLst>
                <a:ext uri="{FF2B5EF4-FFF2-40B4-BE49-F238E27FC236}">
                  <a16:creationId xmlns:a16="http://schemas.microsoft.com/office/drawing/2014/main" id="{9B40BFE2-76FE-7CC2-835B-5DDAA7622734}"/>
                </a:ext>
              </a:extLst>
            </p:cNvPr>
            <p:cNvSpPr/>
            <p:nvPr/>
          </p:nvSpPr>
          <p:spPr>
            <a:xfrm>
              <a:off x="5002725"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280" name="Google Shape;1467;p70">
              <a:extLst>
                <a:ext uri="{FF2B5EF4-FFF2-40B4-BE49-F238E27FC236}">
                  <a16:creationId xmlns:a16="http://schemas.microsoft.com/office/drawing/2014/main" id="{7793C50F-E8B8-49E9-FB0A-69549D8F7209}"/>
                </a:ext>
              </a:extLst>
            </p:cNvPr>
            <p:cNvSpPr/>
            <p:nvPr/>
          </p:nvSpPr>
          <p:spPr>
            <a:xfrm>
              <a:off x="5002725" y="2554750"/>
              <a:ext cx="5625" cy="4825"/>
            </a:xfrm>
            <a:custGeom>
              <a:avLst/>
              <a:gdLst/>
              <a:ahLst/>
              <a:cxnLst/>
              <a:rect l="l" t="t" r="r" b="b"/>
              <a:pathLst>
                <a:path w="225" h="193" extrusionOk="0">
                  <a:moveTo>
                    <a:pt x="130" y="0"/>
                  </a:moveTo>
                  <a:cubicBezTo>
                    <a:pt x="44" y="0"/>
                    <a:pt x="1" y="101"/>
                    <a:pt x="58" y="166"/>
                  </a:cubicBezTo>
                  <a:cubicBezTo>
                    <a:pt x="79" y="184"/>
                    <a:pt x="103" y="192"/>
                    <a:pt x="126" y="192"/>
                  </a:cubicBezTo>
                  <a:cubicBezTo>
                    <a:pt x="177" y="192"/>
                    <a:pt x="224" y="153"/>
                    <a:pt x="224" y="94"/>
                  </a:cubicBezTo>
                  <a:cubicBezTo>
                    <a:pt x="224" y="44"/>
                    <a:pt x="181" y="0"/>
                    <a:pt x="130" y="0"/>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281" name="Google Shape;1468;p70">
              <a:extLst>
                <a:ext uri="{FF2B5EF4-FFF2-40B4-BE49-F238E27FC236}">
                  <a16:creationId xmlns:a16="http://schemas.microsoft.com/office/drawing/2014/main" id="{49224534-AA37-9C00-63C1-8D77E7B2D9F9}"/>
                </a:ext>
              </a:extLst>
            </p:cNvPr>
            <p:cNvSpPr/>
            <p:nvPr/>
          </p:nvSpPr>
          <p:spPr>
            <a:xfrm>
              <a:off x="5002725" y="2562500"/>
              <a:ext cx="5750" cy="4800"/>
            </a:xfrm>
            <a:custGeom>
              <a:avLst/>
              <a:gdLst/>
              <a:ahLst/>
              <a:cxnLst/>
              <a:rect l="l" t="t" r="r" b="b"/>
              <a:pathLst>
                <a:path w="230" h="192" extrusionOk="0">
                  <a:moveTo>
                    <a:pt x="130" y="0"/>
                  </a:moveTo>
                  <a:cubicBezTo>
                    <a:pt x="44" y="0"/>
                    <a:pt x="1" y="101"/>
                    <a:pt x="65" y="166"/>
                  </a:cubicBezTo>
                  <a:cubicBezTo>
                    <a:pt x="83" y="183"/>
                    <a:pt x="104" y="191"/>
                    <a:pt x="126" y="191"/>
                  </a:cubicBezTo>
                  <a:cubicBezTo>
                    <a:pt x="177" y="191"/>
                    <a:pt x="229" y="148"/>
                    <a:pt x="224" y="87"/>
                  </a:cubicBezTo>
                  <a:cubicBezTo>
                    <a:pt x="224" y="37"/>
                    <a:pt x="181" y="0"/>
                    <a:pt x="130" y="0"/>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282" name="Google Shape;1469;p70">
              <a:extLst>
                <a:ext uri="{FF2B5EF4-FFF2-40B4-BE49-F238E27FC236}">
                  <a16:creationId xmlns:a16="http://schemas.microsoft.com/office/drawing/2014/main" id="{3F5A4380-36D4-48D6-7FC5-06619A2261E3}"/>
                </a:ext>
              </a:extLst>
            </p:cNvPr>
            <p:cNvSpPr/>
            <p:nvPr/>
          </p:nvSpPr>
          <p:spPr>
            <a:xfrm>
              <a:off x="500277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283" name="Google Shape;1470;p70">
              <a:extLst>
                <a:ext uri="{FF2B5EF4-FFF2-40B4-BE49-F238E27FC236}">
                  <a16:creationId xmlns:a16="http://schemas.microsoft.com/office/drawing/2014/main" id="{FBB7EF9D-4B25-38CD-F87F-3FBD962DF63C}"/>
                </a:ext>
              </a:extLst>
            </p:cNvPr>
            <p:cNvSpPr/>
            <p:nvPr/>
          </p:nvSpPr>
          <p:spPr>
            <a:xfrm>
              <a:off x="5002725" y="2577825"/>
              <a:ext cx="5625" cy="4825"/>
            </a:xfrm>
            <a:custGeom>
              <a:avLst/>
              <a:gdLst/>
              <a:ahLst/>
              <a:cxnLst/>
              <a:rect l="l" t="t" r="r" b="b"/>
              <a:pathLst>
                <a:path w="225" h="193" extrusionOk="0">
                  <a:moveTo>
                    <a:pt x="130" y="1"/>
                  </a:moveTo>
                  <a:cubicBezTo>
                    <a:pt x="44" y="1"/>
                    <a:pt x="1" y="101"/>
                    <a:pt x="58" y="166"/>
                  </a:cubicBezTo>
                  <a:cubicBezTo>
                    <a:pt x="79" y="185"/>
                    <a:pt x="103" y="193"/>
                    <a:pt x="126" y="193"/>
                  </a:cubicBezTo>
                  <a:cubicBezTo>
                    <a:pt x="177" y="193"/>
                    <a:pt x="224" y="154"/>
                    <a:pt x="224" y="94"/>
                  </a:cubicBezTo>
                  <a:cubicBezTo>
                    <a:pt x="224" y="44"/>
                    <a:pt x="181" y="1"/>
                    <a:pt x="130" y="1"/>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284" name="Google Shape;1471;p70">
              <a:extLst>
                <a:ext uri="{FF2B5EF4-FFF2-40B4-BE49-F238E27FC236}">
                  <a16:creationId xmlns:a16="http://schemas.microsoft.com/office/drawing/2014/main" id="{29114134-EA5D-86AF-321C-0F8BF0CE62E0}"/>
                </a:ext>
              </a:extLst>
            </p:cNvPr>
            <p:cNvSpPr/>
            <p:nvPr/>
          </p:nvSpPr>
          <p:spPr>
            <a:xfrm>
              <a:off x="5002725" y="2585575"/>
              <a:ext cx="5750" cy="4800"/>
            </a:xfrm>
            <a:custGeom>
              <a:avLst/>
              <a:gdLst/>
              <a:ahLst/>
              <a:cxnLst/>
              <a:rect l="l" t="t" r="r" b="b"/>
              <a:pathLst>
                <a:path w="230" h="192" extrusionOk="0">
                  <a:moveTo>
                    <a:pt x="130" y="1"/>
                  </a:moveTo>
                  <a:cubicBezTo>
                    <a:pt x="44" y="1"/>
                    <a:pt x="1" y="102"/>
                    <a:pt x="65" y="167"/>
                  </a:cubicBezTo>
                  <a:cubicBezTo>
                    <a:pt x="83" y="184"/>
                    <a:pt x="104" y="191"/>
                    <a:pt x="126" y="191"/>
                  </a:cubicBezTo>
                  <a:cubicBezTo>
                    <a:pt x="177" y="191"/>
                    <a:pt x="229" y="148"/>
                    <a:pt x="224" y="87"/>
                  </a:cubicBezTo>
                  <a:cubicBezTo>
                    <a:pt x="224" y="37"/>
                    <a:pt x="181" y="1"/>
                    <a:pt x="130" y="1"/>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285" name="Google Shape;1472;p70">
              <a:extLst>
                <a:ext uri="{FF2B5EF4-FFF2-40B4-BE49-F238E27FC236}">
                  <a16:creationId xmlns:a16="http://schemas.microsoft.com/office/drawing/2014/main" id="{D1B30273-A8C4-0B36-A9EE-6DCFB935E062}"/>
                </a:ext>
              </a:extLst>
            </p:cNvPr>
            <p:cNvSpPr/>
            <p:nvPr/>
          </p:nvSpPr>
          <p:spPr>
            <a:xfrm>
              <a:off x="4994250" y="25163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3"/>
                    <a:pt x="181" y="0"/>
                    <a:pt x="130" y="0"/>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286" name="Google Shape;1473;p70">
              <a:extLst>
                <a:ext uri="{FF2B5EF4-FFF2-40B4-BE49-F238E27FC236}">
                  <a16:creationId xmlns:a16="http://schemas.microsoft.com/office/drawing/2014/main" id="{C2364FAA-703F-2BE4-3275-3EA200ECCDD6}"/>
                </a:ext>
              </a:extLst>
            </p:cNvPr>
            <p:cNvSpPr/>
            <p:nvPr/>
          </p:nvSpPr>
          <p:spPr>
            <a:xfrm>
              <a:off x="4994250" y="2524100"/>
              <a:ext cx="5750" cy="4775"/>
            </a:xfrm>
            <a:custGeom>
              <a:avLst/>
              <a:gdLst/>
              <a:ahLst/>
              <a:cxnLst/>
              <a:rect l="l" t="t" r="r" b="b"/>
              <a:pathLst>
                <a:path w="230" h="191" extrusionOk="0">
                  <a:moveTo>
                    <a:pt x="130" y="0"/>
                  </a:moveTo>
                  <a:cubicBezTo>
                    <a:pt x="44" y="0"/>
                    <a:pt x="1" y="101"/>
                    <a:pt x="65" y="166"/>
                  </a:cubicBezTo>
                  <a:cubicBezTo>
                    <a:pt x="83" y="183"/>
                    <a:pt x="104" y="191"/>
                    <a:pt x="126" y="191"/>
                  </a:cubicBezTo>
                  <a:cubicBezTo>
                    <a:pt x="177" y="191"/>
                    <a:pt x="229" y="148"/>
                    <a:pt x="224" y="87"/>
                  </a:cubicBezTo>
                  <a:cubicBezTo>
                    <a:pt x="224" y="36"/>
                    <a:pt x="181" y="0"/>
                    <a:pt x="130" y="0"/>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287" name="Google Shape;1474;p70">
              <a:extLst>
                <a:ext uri="{FF2B5EF4-FFF2-40B4-BE49-F238E27FC236}">
                  <a16:creationId xmlns:a16="http://schemas.microsoft.com/office/drawing/2014/main" id="{BDAD04C0-8D26-75B2-0F2D-AF78840F3FF4}"/>
                </a:ext>
              </a:extLst>
            </p:cNvPr>
            <p:cNvSpPr/>
            <p:nvPr/>
          </p:nvSpPr>
          <p:spPr>
            <a:xfrm>
              <a:off x="4994250"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288" name="Google Shape;1475;p70">
              <a:extLst>
                <a:ext uri="{FF2B5EF4-FFF2-40B4-BE49-F238E27FC236}">
                  <a16:creationId xmlns:a16="http://schemas.microsoft.com/office/drawing/2014/main" id="{089228DF-CECF-4F31-6003-1B176524A1FF}"/>
                </a:ext>
              </a:extLst>
            </p:cNvPr>
            <p:cNvSpPr/>
            <p:nvPr/>
          </p:nvSpPr>
          <p:spPr>
            <a:xfrm>
              <a:off x="4994300"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289" name="Google Shape;1476;p70">
              <a:extLst>
                <a:ext uri="{FF2B5EF4-FFF2-40B4-BE49-F238E27FC236}">
                  <a16:creationId xmlns:a16="http://schemas.microsoft.com/office/drawing/2014/main" id="{D4AD1825-C7FF-53FA-A789-69E0D0B9E24A}"/>
                </a:ext>
              </a:extLst>
            </p:cNvPr>
            <p:cNvSpPr/>
            <p:nvPr/>
          </p:nvSpPr>
          <p:spPr>
            <a:xfrm>
              <a:off x="4994250"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290" name="Google Shape;1477;p70">
              <a:extLst>
                <a:ext uri="{FF2B5EF4-FFF2-40B4-BE49-F238E27FC236}">
                  <a16:creationId xmlns:a16="http://schemas.microsoft.com/office/drawing/2014/main" id="{21E382DC-E7F5-935E-DA63-F983514BDF2C}"/>
                </a:ext>
              </a:extLst>
            </p:cNvPr>
            <p:cNvSpPr/>
            <p:nvPr/>
          </p:nvSpPr>
          <p:spPr>
            <a:xfrm>
              <a:off x="4994250"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291" name="Google Shape;1478;p70">
              <a:extLst>
                <a:ext uri="{FF2B5EF4-FFF2-40B4-BE49-F238E27FC236}">
                  <a16:creationId xmlns:a16="http://schemas.microsoft.com/office/drawing/2014/main" id="{44E86A1E-B0C7-F312-6284-346AF9248C2F}"/>
                </a:ext>
              </a:extLst>
            </p:cNvPr>
            <p:cNvSpPr/>
            <p:nvPr/>
          </p:nvSpPr>
          <p:spPr>
            <a:xfrm>
              <a:off x="4994250" y="2562500"/>
              <a:ext cx="5750" cy="4800"/>
            </a:xfrm>
            <a:custGeom>
              <a:avLst/>
              <a:gdLst/>
              <a:ahLst/>
              <a:cxnLst/>
              <a:rect l="l" t="t" r="r" b="b"/>
              <a:pathLst>
                <a:path w="230" h="192" extrusionOk="0">
                  <a:moveTo>
                    <a:pt x="130" y="0"/>
                  </a:moveTo>
                  <a:cubicBezTo>
                    <a:pt x="44" y="0"/>
                    <a:pt x="1" y="101"/>
                    <a:pt x="65" y="166"/>
                  </a:cubicBezTo>
                  <a:cubicBezTo>
                    <a:pt x="83" y="183"/>
                    <a:pt x="104" y="191"/>
                    <a:pt x="126" y="191"/>
                  </a:cubicBezTo>
                  <a:cubicBezTo>
                    <a:pt x="177" y="191"/>
                    <a:pt x="229" y="148"/>
                    <a:pt x="224" y="87"/>
                  </a:cubicBezTo>
                  <a:cubicBezTo>
                    <a:pt x="224" y="37"/>
                    <a:pt x="181" y="0"/>
                    <a:pt x="130" y="0"/>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292" name="Google Shape;1479;p70">
              <a:extLst>
                <a:ext uri="{FF2B5EF4-FFF2-40B4-BE49-F238E27FC236}">
                  <a16:creationId xmlns:a16="http://schemas.microsoft.com/office/drawing/2014/main" id="{1566B6F2-ABA0-4020-E4B1-A7F7ADEC1C1E}"/>
                </a:ext>
              </a:extLst>
            </p:cNvPr>
            <p:cNvSpPr/>
            <p:nvPr/>
          </p:nvSpPr>
          <p:spPr>
            <a:xfrm>
              <a:off x="499430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293" name="Google Shape;1480;p70">
              <a:extLst>
                <a:ext uri="{FF2B5EF4-FFF2-40B4-BE49-F238E27FC236}">
                  <a16:creationId xmlns:a16="http://schemas.microsoft.com/office/drawing/2014/main" id="{00AB74D1-7E7D-6D95-F851-F225A3BF2882}"/>
                </a:ext>
              </a:extLst>
            </p:cNvPr>
            <p:cNvSpPr/>
            <p:nvPr/>
          </p:nvSpPr>
          <p:spPr>
            <a:xfrm>
              <a:off x="4994250"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294" name="Google Shape;1481;p70">
              <a:extLst>
                <a:ext uri="{FF2B5EF4-FFF2-40B4-BE49-F238E27FC236}">
                  <a16:creationId xmlns:a16="http://schemas.microsoft.com/office/drawing/2014/main" id="{16584A90-64F4-EE7D-677C-4AA389F73F4F}"/>
                </a:ext>
              </a:extLst>
            </p:cNvPr>
            <p:cNvSpPr/>
            <p:nvPr/>
          </p:nvSpPr>
          <p:spPr>
            <a:xfrm>
              <a:off x="4994250" y="2585575"/>
              <a:ext cx="5750" cy="4800"/>
            </a:xfrm>
            <a:custGeom>
              <a:avLst/>
              <a:gdLst/>
              <a:ahLst/>
              <a:cxnLst/>
              <a:rect l="l" t="t" r="r" b="b"/>
              <a:pathLst>
                <a:path w="230" h="192" extrusionOk="0">
                  <a:moveTo>
                    <a:pt x="130" y="1"/>
                  </a:moveTo>
                  <a:cubicBezTo>
                    <a:pt x="44" y="1"/>
                    <a:pt x="1" y="102"/>
                    <a:pt x="65" y="167"/>
                  </a:cubicBezTo>
                  <a:cubicBezTo>
                    <a:pt x="83" y="184"/>
                    <a:pt x="104" y="191"/>
                    <a:pt x="126" y="191"/>
                  </a:cubicBezTo>
                  <a:cubicBezTo>
                    <a:pt x="177" y="191"/>
                    <a:pt x="229" y="148"/>
                    <a:pt x="224" y="87"/>
                  </a:cubicBezTo>
                  <a:cubicBezTo>
                    <a:pt x="224" y="37"/>
                    <a:pt x="181" y="1"/>
                    <a:pt x="130" y="1"/>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295" name="Google Shape;1482;p70">
              <a:extLst>
                <a:ext uri="{FF2B5EF4-FFF2-40B4-BE49-F238E27FC236}">
                  <a16:creationId xmlns:a16="http://schemas.microsoft.com/office/drawing/2014/main" id="{F014DEF0-8B4C-B0C9-3CF9-0C697169EC4A}"/>
                </a:ext>
              </a:extLst>
            </p:cNvPr>
            <p:cNvSpPr/>
            <p:nvPr/>
          </p:nvSpPr>
          <p:spPr>
            <a:xfrm>
              <a:off x="4994250" y="2593150"/>
              <a:ext cx="5750" cy="4900"/>
            </a:xfrm>
            <a:custGeom>
              <a:avLst/>
              <a:gdLst/>
              <a:ahLst/>
              <a:cxnLst/>
              <a:rect l="l" t="t" r="r" b="b"/>
              <a:pathLst>
                <a:path w="230" h="196" extrusionOk="0">
                  <a:moveTo>
                    <a:pt x="130" y="1"/>
                  </a:moveTo>
                  <a:cubicBezTo>
                    <a:pt x="44" y="1"/>
                    <a:pt x="1" y="109"/>
                    <a:pt x="65" y="166"/>
                  </a:cubicBezTo>
                  <a:cubicBezTo>
                    <a:pt x="84" y="187"/>
                    <a:pt x="107" y="196"/>
                    <a:pt x="130" y="196"/>
                  </a:cubicBezTo>
                  <a:cubicBezTo>
                    <a:pt x="180" y="196"/>
                    <a:pt x="229" y="154"/>
                    <a:pt x="224" y="94"/>
                  </a:cubicBezTo>
                  <a:cubicBezTo>
                    <a:pt x="224" y="44"/>
                    <a:pt x="181" y="1"/>
                    <a:pt x="130" y="1"/>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296" name="Google Shape;1483;p70">
              <a:extLst>
                <a:ext uri="{FF2B5EF4-FFF2-40B4-BE49-F238E27FC236}">
                  <a16:creationId xmlns:a16="http://schemas.microsoft.com/office/drawing/2014/main" id="{20D2CAD7-658A-9037-E652-FE1DD5FCC486}"/>
                </a:ext>
              </a:extLst>
            </p:cNvPr>
            <p:cNvSpPr/>
            <p:nvPr/>
          </p:nvSpPr>
          <p:spPr>
            <a:xfrm>
              <a:off x="4985775" y="2531675"/>
              <a:ext cx="5750" cy="4900"/>
            </a:xfrm>
            <a:custGeom>
              <a:avLst/>
              <a:gdLst/>
              <a:ahLst/>
              <a:cxnLst/>
              <a:rect l="l" t="t" r="r" b="b"/>
              <a:pathLst>
                <a:path w="230" h="196" extrusionOk="0">
                  <a:moveTo>
                    <a:pt x="130" y="0"/>
                  </a:moveTo>
                  <a:cubicBezTo>
                    <a:pt x="44" y="0"/>
                    <a:pt x="1" y="108"/>
                    <a:pt x="65" y="166"/>
                  </a:cubicBezTo>
                  <a:cubicBezTo>
                    <a:pt x="86" y="187"/>
                    <a:pt x="110" y="195"/>
                    <a:pt x="133" y="195"/>
                  </a:cubicBezTo>
                  <a:cubicBezTo>
                    <a:pt x="183" y="195"/>
                    <a:pt x="229" y="153"/>
                    <a:pt x="224" y="94"/>
                  </a:cubicBezTo>
                  <a:cubicBezTo>
                    <a:pt x="224" y="43"/>
                    <a:pt x="181" y="0"/>
                    <a:pt x="130" y="0"/>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297" name="Google Shape;1484;p70">
              <a:extLst>
                <a:ext uri="{FF2B5EF4-FFF2-40B4-BE49-F238E27FC236}">
                  <a16:creationId xmlns:a16="http://schemas.microsoft.com/office/drawing/2014/main" id="{8E14EF20-5D21-9039-B67B-5672414AE0AC}"/>
                </a:ext>
              </a:extLst>
            </p:cNvPr>
            <p:cNvSpPr/>
            <p:nvPr/>
          </p:nvSpPr>
          <p:spPr>
            <a:xfrm>
              <a:off x="4985825"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298" name="Google Shape;1485;p70">
              <a:extLst>
                <a:ext uri="{FF2B5EF4-FFF2-40B4-BE49-F238E27FC236}">
                  <a16:creationId xmlns:a16="http://schemas.microsoft.com/office/drawing/2014/main" id="{DCDDB826-376E-2263-52AC-D1357FB3D7FE}"/>
                </a:ext>
              </a:extLst>
            </p:cNvPr>
            <p:cNvSpPr/>
            <p:nvPr/>
          </p:nvSpPr>
          <p:spPr>
            <a:xfrm>
              <a:off x="4985775" y="2547175"/>
              <a:ext cx="5750" cy="4725"/>
            </a:xfrm>
            <a:custGeom>
              <a:avLst/>
              <a:gdLst/>
              <a:ahLst/>
              <a:cxnLst/>
              <a:rect l="l" t="t" r="r" b="b"/>
              <a:pathLst>
                <a:path w="230" h="189" extrusionOk="0">
                  <a:moveTo>
                    <a:pt x="130" y="0"/>
                  </a:moveTo>
                  <a:cubicBezTo>
                    <a:pt x="44" y="0"/>
                    <a:pt x="1" y="101"/>
                    <a:pt x="65" y="159"/>
                  </a:cubicBezTo>
                  <a:cubicBezTo>
                    <a:pt x="86" y="180"/>
                    <a:pt x="110" y="189"/>
                    <a:pt x="133" y="189"/>
                  </a:cubicBezTo>
                  <a:cubicBezTo>
                    <a:pt x="183" y="189"/>
                    <a:pt x="229" y="146"/>
                    <a:pt x="224" y="87"/>
                  </a:cubicBezTo>
                  <a:cubicBezTo>
                    <a:pt x="224" y="36"/>
                    <a:pt x="181" y="0"/>
                    <a:pt x="130" y="0"/>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299" name="Google Shape;1486;p70">
              <a:extLst>
                <a:ext uri="{FF2B5EF4-FFF2-40B4-BE49-F238E27FC236}">
                  <a16:creationId xmlns:a16="http://schemas.microsoft.com/office/drawing/2014/main" id="{B0203F6C-B952-4FCB-2D79-24B2F5A402E6}"/>
                </a:ext>
              </a:extLst>
            </p:cNvPr>
            <p:cNvSpPr/>
            <p:nvPr/>
          </p:nvSpPr>
          <p:spPr>
            <a:xfrm>
              <a:off x="4985775"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300" name="Google Shape;1487;p70">
              <a:extLst>
                <a:ext uri="{FF2B5EF4-FFF2-40B4-BE49-F238E27FC236}">
                  <a16:creationId xmlns:a16="http://schemas.microsoft.com/office/drawing/2014/main" id="{E2A06867-EDA8-A9D9-FE03-7565946D16F5}"/>
                </a:ext>
              </a:extLst>
            </p:cNvPr>
            <p:cNvSpPr/>
            <p:nvPr/>
          </p:nvSpPr>
          <p:spPr>
            <a:xfrm>
              <a:off x="4985775" y="2562500"/>
              <a:ext cx="5750" cy="4800"/>
            </a:xfrm>
            <a:custGeom>
              <a:avLst/>
              <a:gdLst/>
              <a:ahLst/>
              <a:cxnLst/>
              <a:rect l="l" t="t" r="r" b="b"/>
              <a:pathLst>
                <a:path w="230" h="192" extrusionOk="0">
                  <a:moveTo>
                    <a:pt x="130" y="0"/>
                  </a:moveTo>
                  <a:cubicBezTo>
                    <a:pt x="44" y="0"/>
                    <a:pt x="1" y="101"/>
                    <a:pt x="65" y="166"/>
                  </a:cubicBezTo>
                  <a:cubicBezTo>
                    <a:pt x="85" y="183"/>
                    <a:pt x="107" y="191"/>
                    <a:pt x="129" y="191"/>
                  </a:cubicBezTo>
                  <a:cubicBezTo>
                    <a:pt x="181" y="191"/>
                    <a:pt x="229" y="148"/>
                    <a:pt x="224" y="87"/>
                  </a:cubicBezTo>
                  <a:cubicBezTo>
                    <a:pt x="224" y="37"/>
                    <a:pt x="181" y="0"/>
                    <a:pt x="130" y="0"/>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301" name="Google Shape;1488;p70">
              <a:extLst>
                <a:ext uri="{FF2B5EF4-FFF2-40B4-BE49-F238E27FC236}">
                  <a16:creationId xmlns:a16="http://schemas.microsoft.com/office/drawing/2014/main" id="{FAEE47DF-92F6-2601-A260-47338A30E0EF}"/>
                </a:ext>
              </a:extLst>
            </p:cNvPr>
            <p:cNvSpPr/>
            <p:nvPr/>
          </p:nvSpPr>
          <p:spPr>
            <a:xfrm>
              <a:off x="498582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4" y="181"/>
                    <a:pt x="108" y="190"/>
                    <a:pt x="131" y="190"/>
                  </a:cubicBezTo>
                  <a:cubicBezTo>
                    <a:pt x="181" y="190"/>
                    <a:pt x="227" y="147"/>
                    <a:pt x="222" y="88"/>
                  </a:cubicBezTo>
                  <a:cubicBezTo>
                    <a:pt x="222" y="41"/>
                    <a:pt x="185" y="1"/>
                    <a:pt x="139" y="1"/>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302" name="Google Shape;1489;p70">
              <a:extLst>
                <a:ext uri="{FF2B5EF4-FFF2-40B4-BE49-F238E27FC236}">
                  <a16:creationId xmlns:a16="http://schemas.microsoft.com/office/drawing/2014/main" id="{D7CD6B99-8D54-9427-CEB0-2F1431A59140}"/>
                </a:ext>
              </a:extLst>
            </p:cNvPr>
            <p:cNvSpPr/>
            <p:nvPr/>
          </p:nvSpPr>
          <p:spPr>
            <a:xfrm>
              <a:off x="4985775"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303" name="Google Shape;1490;p70">
              <a:extLst>
                <a:ext uri="{FF2B5EF4-FFF2-40B4-BE49-F238E27FC236}">
                  <a16:creationId xmlns:a16="http://schemas.microsoft.com/office/drawing/2014/main" id="{9E2E56A9-BB9C-35B0-4AB9-ED1AE8A24481}"/>
                </a:ext>
              </a:extLst>
            </p:cNvPr>
            <p:cNvSpPr/>
            <p:nvPr/>
          </p:nvSpPr>
          <p:spPr>
            <a:xfrm>
              <a:off x="4977300" y="2531675"/>
              <a:ext cx="5750" cy="4900"/>
            </a:xfrm>
            <a:custGeom>
              <a:avLst/>
              <a:gdLst/>
              <a:ahLst/>
              <a:cxnLst/>
              <a:rect l="l" t="t" r="r" b="b"/>
              <a:pathLst>
                <a:path w="230" h="196" extrusionOk="0">
                  <a:moveTo>
                    <a:pt x="130" y="0"/>
                  </a:moveTo>
                  <a:cubicBezTo>
                    <a:pt x="44" y="0"/>
                    <a:pt x="1" y="108"/>
                    <a:pt x="65" y="166"/>
                  </a:cubicBezTo>
                  <a:cubicBezTo>
                    <a:pt x="86" y="187"/>
                    <a:pt x="110" y="195"/>
                    <a:pt x="133" y="195"/>
                  </a:cubicBezTo>
                  <a:cubicBezTo>
                    <a:pt x="183" y="195"/>
                    <a:pt x="229" y="153"/>
                    <a:pt x="224" y="94"/>
                  </a:cubicBezTo>
                  <a:cubicBezTo>
                    <a:pt x="224" y="43"/>
                    <a:pt x="181" y="0"/>
                    <a:pt x="130" y="0"/>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304" name="Google Shape;1491;p70">
              <a:extLst>
                <a:ext uri="{FF2B5EF4-FFF2-40B4-BE49-F238E27FC236}">
                  <a16:creationId xmlns:a16="http://schemas.microsoft.com/office/drawing/2014/main" id="{499D5F5C-046C-14D6-CDD2-00ED77BCCDB5}"/>
                </a:ext>
              </a:extLst>
            </p:cNvPr>
            <p:cNvSpPr/>
            <p:nvPr/>
          </p:nvSpPr>
          <p:spPr>
            <a:xfrm>
              <a:off x="4977350"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305" name="Google Shape;1492;p70">
              <a:extLst>
                <a:ext uri="{FF2B5EF4-FFF2-40B4-BE49-F238E27FC236}">
                  <a16:creationId xmlns:a16="http://schemas.microsoft.com/office/drawing/2014/main" id="{3D3AD4A0-C528-51FA-B95C-E4F3FA145FC0}"/>
                </a:ext>
              </a:extLst>
            </p:cNvPr>
            <p:cNvSpPr/>
            <p:nvPr/>
          </p:nvSpPr>
          <p:spPr>
            <a:xfrm>
              <a:off x="4977300" y="2547175"/>
              <a:ext cx="5750" cy="4725"/>
            </a:xfrm>
            <a:custGeom>
              <a:avLst/>
              <a:gdLst/>
              <a:ahLst/>
              <a:cxnLst/>
              <a:rect l="l" t="t" r="r" b="b"/>
              <a:pathLst>
                <a:path w="230" h="189" extrusionOk="0">
                  <a:moveTo>
                    <a:pt x="130" y="0"/>
                  </a:moveTo>
                  <a:cubicBezTo>
                    <a:pt x="44" y="0"/>
                    <a:pt x="1" y="101"/>
                    <a:pt x="65" y="159"/>
                  </a:cubicBezTo>
                  <a:cubicBezTo>
                    <a:pt x="86" y="180"/>
                    <a:pt x="110" y="189"/>
                    <a:pt x="133" y="189"/>
                  </a:cubicBezTo>
                  <a:cubicBezTo>
                    <a:pt x="183" y="189"/>
                    <a:pt x="229" y="146"/>
                    <a:pt x="224" y="87"/>
                  </a:cubicBezTo>
                  <a:cubicBezTo>
                    <a:pt x="224" y="36"/>
                    <a:pt x="181" y="0"/>
                    <a:pt x="130" y="0"/>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306" name="Google Shape;1493;p70">
              <a:extLst>
                <a:ext uri="{FF2B5EF4-FFF2-40B4-BE49-F238E27FC236}">
                  <a16:creationId xmlns:a16="http://schemas.microsoft.com/office/drawing/2014/main" id="{D974CDA7-11E2-CA78-E30F-DEB1034CE8A8}"/>
                </a:ext>
              </a:extLst>
            </p:cNvPr>
            <p:cNvSpPr/>
            <p:nvPr/>
          </p:nvSpPr>
          <p:spPr>
            <a:xfrm>
              <a:off x="4977300"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307" name="Google Shape;1494;p70">
              <a:extLst>
                <a:ext uri="{FF2B5EF4-FFF2-40B4-BE49-F238E27FC236}">
                  <a16:creationId xmlns:a16="http://schemas.microsoft.com/office/drawing/2014/main" id="{0B5E8273-9E9D-5093-1B45-7AF528A06873}"/>
                </a:ext>
              </a:extLst>
            </p:cNvPr>
            <p:cNvSpPr/>
            <p:nvPr/>
          </p:nvSpPr>
          <p:spPr>
            <a:xfrm>
              <a:off x="4977300" y="2562500"/>
              <a:ext cx="5750" cy="4800"/>
            </a:xfrm>
            <a:custGeom>
              <a:avLst/>
              <a:gdLst/>
              <a:ahLst/>
              <a:cxnLst/>
              <a:rect l="l" t="t" r="r" b="b"/>
              <a:pathLst>
                <a:path w="230" h="192" extrusionOk="0">
                  <a:moveTo>
                    <a:pt x="130" y="0"/>
                  </a:moveTo>
                  <a:cubicBezTo>
                    <a:pt x="44" y="0"/>
                    <a:pt x="1" y="101"/>
                    <a:pt x="65" y="166"/>
                  </a:cubicBezTo>
                  <a:cubicBezTo>
                    <a:pt x="85" y="183"/>
                    <a:pt x="107" y="191"/>
                    <a:pt x="129" y="191"/>
                  </a:cubicBezTo>
                  <a:cubicBezTo>
                    <a:pt x="181" y="191"/>
                    <a:pt x="229" y="148"/>
                    <a:pt x="224" y="87"/>
                  </a:cubicBezTo>
                  <a:cubicBezTo>
                    <a:pt x="224" y="37"/>
                    <a:pt x="181" y="0"/>
                    <a:pt x="130" y="0"/>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308" name="Google Shape;1495;p70">
              <a:extLst>
                <a:ext uri="{FF2B5EF4-FFF2-40B4-BE49-F238E27FC236}">
                  <a16:creationId xmlns:a16="http://schemas.microsoft.com/office/drawing/2014/main" id="{CB0FF45D-7EDA-2DC2-9011-8EF1D8A915EB}"/>
                </a:ext>
              </a:extLst>
            </p:cNvPr>
            <p:cNvSpPr/>
            <p:nvPr/>
          </p:nvSpPr>
          <p:spPr>
            <a:xfrm>
              <a:off x="497735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4" y="181"/>
                    <a:pt x="108" y="190"/>
                    <a:pt x="131" y="190"/>
                  </a:cubicBezTo>
                  <a:cubicBezTo>
                    <a:pt x="181" y="190"/>
                    <a:pt x="227" y="147"/>
                    <a:pt x="222" y="88"/>
                  </a:cubicBezTo>
                  <a:cubicBezTo>
                    <a:pt x="222" y="41"/>
                    <a:pt x="185" y="1"/>
                    <a:pt x="139" y="1"/>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309" name="Google Shape;1496;p70">
              <a:extLst>
                <a:ext uri="{FF2B5EF4-FFF2-40B4-BE49-F238E27FC236}">
                  <a16:creationId xmlns:a16="http://schemas.microsoft.com/office/drawing/2014/main" id="{F3AC230B-00BC-28A9-F66B-7734B8EAC274}"/>
                </a:ext>
              </a:extLst>
            </p:cNvPr>
            <p:cNvSpPr/>
            <p:nvPr/>
          </p:nvSpPr>
          <p:spPr>
            <a:xfrm>
              <a:off x="4977300"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310" name="Google Shape;1497;p70">
              <a:extLst>
                <a:ext uri="{FF2B5EF4-FFF2-40B4-BE49-F238E27FC236}">
                  <a16:creationId xmlns:a16="http://schemas.microsoft.com/office/drawing/2014/main" id="{8C6C9291-8F02-2995-D022-E441FD6C6136}"/>
                </a:ext>
              </a:extLst>
            </p:cNvPr>
            <p:cNvSpPr/>
            <p:nvPr/>
          </p:nvSpPr>
          <p:spPr>
            <a:xfrm>
              <a:off x="4968825" y="2531675"/>
              <a:ext cx="5750" cy="4900"/>
            </a:xfrm>
            <a:custGeom>
              <a:avLst/>
              <a:gdLst/>
              <a:ahLst/>
              <a:cxnLst/>
              <a:rect l="l" t="t" r="r" b="b"/>
              <a:pathLst>
                <a:path w="230" h="196" extrusionOk="0">
                  <a:moveTo>
                    <a:pt x="130" y="0"/>
                  </a:moveTo>
                  <a:cubicBezTo>
                    <a:pt x="44" y="0"/>
                    <a:pt x="1" y="108"/>
                    <a:pt x="66" y="166"/>
                  </a:cubicBezTo>
                  <a:cubicBezTo>
                    <a:pt x="86" y="187"/>
                    <a:pt x="110" y="195"/>
                    <a:pt x="133" y="195"/>
                  </a:cubicBezTo>
                  <a:cubicBezTo>
                    <a:pt x="183" y="195"/>
                    <a:pt x="229" y="153"/>
                    <a:pt x="224" y="94"/>
                  </a:cubicBezTo>
                  <a:cubicBezTo>
                    <a:pt x="224" y="43"/>
                    <a:pt x="181" y="0"/>
                    <a:pt x="130" y="0"/>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311" name="Google Shape;1498;p70">
              <a:extLst>
                <a:ext uri="{FF2B5EF4-FFF2-40B4-BE49-F238E27FC236}">
                  <a16:creationId xmlns:a16="http://schemas.microsoft.com/office/drawing/2014/main" id="{CAA6B55B-55C1-11FD-305A-7AC8AEABA885}"/>
                </a:ext>
              </a:extLst>
            </p:cNvPr>
            <p:cNvSpPr/>
            <p:nvPr/>
          </p:nvSpPr>
          <p:spPr>
            <a:xfrm>
              <a:off x="4968875" y="2539400"/>
              <a:ext cx="5700" cy="4750"/>
            </a:xfrm>
            <a:custGeom>
              <a:avLst/>
              <a:gdLst/>
              <a:ahLst/>
              <a:cxnLst/>
              <a:rect l="l" t="t" r="r" b="b"/>
              <a:pathLst>
                <a:path w="228" h="190" extrusionOk="0">
                  <a:moveTo>
                    <a:pt x="121" y="1"/>
                  </a:moveTo>
                  <a:cubicBezTo>
                    <a:pt x="46" y="1"/>
                    <a:pt x="1" y="104"/>
                    <a:pt x="64" y="160"/>
                  </a:cubicBezTo>
                  <a:cubicBezTo>
                    <a:pt x="82" y="181"/>
                    <a:pt x="106" y="190"/>
                    <a:pt x="129" y="190"/>
                  </a:cubicBezTo>
                  <a:cubicBezTo>
                    <a:pt x="179" y="190"/>
                    <a:pt x="227" y="149"/>
                    <a:pt x="222" y="95"/>
                  </a:cubicBezTo>
                  <a:cubicBezTo>
                    <a:pt x="222" y="37"/>
                    <a:pt x="186" y="1"/>
                    <a:pt x="128" y="1"/>
                  </a:cubicBezTo>
                  <a:cubicBezTo>
                    <a:pt x="126" y="1"/>
                    <a:pt x="123" y="1"/>
                    <a:pt x="121" y="1"/>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312" name="Google Shape;1499;p70">
              <a:extLst>
                <a:ext uri="{FF2B5EF4-FFF2-40B4-BE49-F238E27FC236}">
                  <a16:creationId xmlns:a16="http://schemas.microsoft.com/office/drawing/2014/main" id="{AB513355-D213-4720-5F9D-E398785673CE}"/>
                </a:ext>
              </a:extLst>
            </p:cNvPr>
            <p:cNvSpPr/>
            <p:nvPr/>
          </p:nvSpPr>
          <p:spPr>
            <a:xfrm>
              <a:off x="4968825" y="2547175"/>
              <a:ext cx="5750" cy="4725"/>
            </a:xfrm>
            <a:custGeom>
              <a:avLst/>
              <a:gdLst/>
              <a:ahLst/>
              <a:cxnLst/>
              <a:rect l="l" t="t" r="r" b="b"/>
              <a:pathLst>
                <a:path w="230" h="189" extrusionOk="0">
                  <a:moveTo>
                    <a:pt x="130" y="0"/>
                  </a:moveTo>
                  <a:cubicBezTo>
                    <a:pt x="44" y="0"/>
                    <a:pt x="1" y="101"/>
                    <a:pt x="66" y="159"/>
                  </a:cubicBezTo>
                  <a:cubicBezTo>
                    <a:pt x="86" y="180"/>
                    <a:pt x="110" y="189"/>
                    <a:pt x="133" y="189"/>
                  </a:cubicBezTo>
                  <a:cubicBezTo>
                    <a:pt x="183" y="189"/>
                    <a:pt x="229" y="146"/>
                    <a:pt x="224" y="87"/>
                  </a:cubicBezTo>
                  <a:cubicBezTo>
                    <a:pt x="224" y="36"/>
                    <a:pt x="181" y="0"/>
                    <a:pt x="130" y="0"/>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313" name="Google Shape;1500;p70">
              <a:extLst>
                <a:ext uri="{FF2B5EF4-FFF2-40B4-BE49-F238E27FC236}">
                  <a16:creationId xmlns:a16="http://schemas.microsoft.com/office/drawing/2014/main" id="{89B2BF6D-C9B3-42DB-9C2B-A40A8D0734B6}"/>
                </a:ext>
              </a:extLst>
            </p:cNvPr>
            <p:cNvSpPr/>
            <p:nvPr/>
          </p:nvSpPr>
          <p:spPr>
            <a:xfrm>
              <a:off x="4968825" y="2554750"/>
              <a:ext cx="5800" cy="4825"/>
            </a:xfrm>
            <a:custGeom>
              <a:avLst/>
              <a:gdLst/>
              <a:ahLst/>
              <a:cxnLst/>
              <a:rect l="l" t="t" r="r" b="b"/>
              <a:pathLst>
                <a:path w="232" h="193" extrusionOk="0">
                  <a:moveTo>
                    <a:pt x="130" y="0"/>
                  </a:moveTo>
                  <a:cubicBezTo>
                    <a:pt x="51" y="0"/>
                    <a:pt x="1" y="101"/>
                    <a:pt x="66" y="166"/>
                  </a:cubicBezTo>
                  <a:cubicBezTo>
                    <a:pt x="84" y="184"/>
                    <a:pt x="107" y="192"/>
                    <a:pt x="130" y="192"/>
                  </a:cubicBezTo>
                  <a:cubicBezTo>
                    <a:pt x="180" y="192"/>
                    <a:pt x="229" y="153"/>
                    <a:pt x="224" y="94"/>
                  </a:cubicBezTo>
                  <a:cubicBezTo>
                    <a:pt x="231" y="44"/>
                    <a:pt x="188" y="0"/>
                    <a:pt x="130" y="0"/>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314" name="Google Shape;1501;p70">
              <a:extLst>
                <a:ext uri="{FF2B5EF4-FFF2-40B4-BE49-F238E27FC236}">
                  <a16:creationId xmlns:a16="http://schemas.microsoft.com/office/drawing/2014/main" id="{8E77EC7F-6398-3B5A-97DA-E0021DBB87BB}"/>
                </a:ext>
              </a:extLst>
            </p:cNvPr>
            <p:cNvSpPr/>
            <p:nvPr/>
          </p:nvSpPr>
          <p:spPr>
            <a:xfrm>
              <a:off x="4968825" y="2562500"/>
              <a:ext cx="5750" cy="4800"/>
            </a:xfrm>
            <a:custGeom>
              <a:avLst/>
              <a:gdLst/>
              <a:ahLst/>
              <a:cxnLst/>
              <a:rect l="l" t="t" r="r" b="b"/>
              <a:pathLst>
                <a:path w="230" h="192" extrusionOk="0">
                  <a:moveTo>
                    <a:pt x="130" y="0"/>
                  </a:moveTo>
                  <a:cubicBezTo>
                    <a:pt x="44" y="0"/>
                    <a:pt x="1" y="101"/>
                    <a:pt x="66" y="166"/>
                  </a:cubicBezTo>
                  <a:cubicBezTo>
                    <a:pt x="85" y="183"/>
                    <a:pt x="107" y="191"/>
                    <a:pt x="129" y="191"/>
                  </a:cubicBezTo>
                  <a:cubicBezTo>
                    <a:pt x="181" y="191"/>
                    <a:pt x="229" y="148"/>
                    <a:pt x="224" y="87"/>
                  </a:cubicBezTo>
                  <a:cubicBezTo>
                    <a:pt x="224" y="37"/>
                    <a:pt x="181" y="0"/>
                    <a:pt x="130" y="0"/>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315" name="Google Shape;1502;p70">
              <a:extLst>
                <a:ext uri="{FF2B5EF4-FFF2-40B4-BE49-F238E27FC236}">
                  <a16:creationId xmlns:a16="http://schemas.microsoft.com/office/drawing/2014/main" id="{4892D25D-0317-5698-9B6B-ACF815668EC7}"/>
                </a:ext>
              </a:extLst>
            </p:cNvPr>
            <p:cNvSpPr/>
            <p:nvPr/>
          </p:nvSpPr>
          <p:spPr>
            <a:xfrm>
              <a:off x="496887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4" y="160"/>
                  </a:cubicBezTo>
                  <a:cubicBezTo>
                    <a:pt x="84" y="181"/>
                    <a:pt x="108" y="190"/>
                    <a:pt x="131" y="190"/>
                  </a:cubicBezTo>
                  <a:cubicBezTo>
                    <a:pt x="181" y="190"/>
                    <a:pt x="227" y="147"/>
                    <a:pt x="222" y="88"/>
                  </a:cubicBezTo>
                  <a:cubicBezTo>
                    <a:pt x="222" y="41"/>
                    <a:pt x="185" y="1"/>
                    <a:pt x="139" y="1"/>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316" name="Google Shape;1503;p70">
              <a:extLst>
                <a:ext uri="{FF2B5EF4-FFF2-40B4-BE49-F238E27FC236}">
                  <a16:creationId xmlns:a16="http://schemas.microsoft.com/office/drawing/2014/main" id="{F4D7B9E8-B707-4099-A0E9-C6BBC26B7F23}"/>
                </a:ext>
              </a:extLst>
            </p:cNvPr>
            <p:cNvSpPr/>
            <p:nvPr/>
          </p:nvSpPr>
          <p:spPr>
            <a:xfrm>
              <a:off x="4968825" y="2577825"/>
              <a:ext cx="5800" cy="4825"/>
            </a:xfrm>
            <a:custGeom>
              <a:avLst/>
              <a:gdLst/>
              <a:ahLst/>
              <a:cxnLst/>
              <a:rect l="l" t="t" r="r" b="b"/>
              <a:pathLst>
                <a:path w="232" h="193" extrusionOk="0">
                  <a:moveTo>
                    <a:pt x="130" y="1"/>
                  </a:moveTo>
                  <a:cubicBezTo>
                    <a:pt x="51" y="1"/>
                    <a:pt x="1" y="101"/>
                    <a:pt x="66" y="166"/>
                  </a:cubicBezTo>
                  <a:cubicBezTo>
                    <a:pt x="84" y="185"/>
                    <a:pt x="107" y="193"/>
                    <a:pt x="130" y="193"/>
                  </a:cubicBezTo>
                  <a:cubicBezTo>
                    <a:pt x="180" y="193"/>
                    <a:pt x="229" y="154"/>
                    <a:pt x="224" y="94"/>
                  </a:cubicBezTo>
                  <a:cubicBezTo>
                    <a:pt x="231" y="44"/>
                    <a:pt x="188" y="1"/>
                    <a:pt x="130" y="1"/>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317" name="Google Shape;1504;p70">
              <a:extLst>
                <a:ext uri="{FF2B5EF4-FFF2-40B4-BE49-F238E27FC236}">
                  <a16:creationId xmlns:a16="http://schemas.microsoft.com/office/drawing/2014/main" id="{FF780BF8-7877-DADE-F273-46848C7DB6FB}"/>
                </a:ext>
              </a:extLst>
            </p:cNvPr>
            <p:cNvSpPr/>
            <p:nvPr/>
          </p:nvSpPr>
          <p:spPr>
            <a:xfrm>
              <a:off x="4960525" y="2531675"/>
              <a:ext cx="5625" cy="4900"/>
            </a:xfrm>
            <a:custGeom>
              <a:avLst/>
              <a:gdLst/>
              <a:ahLst/>
              <a:cxnLst/>
              <a:rect l="l" t="t" r="r" b="b"/>
              <a:pathLst>
                <a:path w="225" h="196" extrusionOk="0">
                  <a:moveTo>
                    <a:pt x="123" y="0"/>
                  </a:moveTo>
                  <a:cubicBezTo>
                    <a:pt x="37" y="0"/>
                    <a:pt x="1" y="108"/>
                    <a:pt x="59" y="166"/>
                  </a:cubicBezTo>
                  <a:cubicBezTo>
                    <a:pt x="79" y="187"/>
                    <a:pt x="103" y="195"/>
                    <a:pt x="126" y="195"/>
                  </a:cubicBezTo>
                  <a:cubicBezTo>
                    <a:pt x="177" y="195"/>
                    <a:pt x="224" y="153"/>
                    <a:pt x="224" y="94"/>
                  </a:cubicBezTo>
                  <a:cubicBezTo>
                    <a:pt x="217" y="43"/>
                    <a:pt x="181" y="0"/>
                    <a:pt x="123" y="0"/>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318" name="Google Shape;1505;p70">
              <a:extLst>
                <a:ext uri="{FF2B5EF4-FFF2-40B4-BE49-F238E27FC236}">
                  <a16:creationId xmlns:a16="http://schemas.microsoft.com/office/drawing/2014/main" id="{A47326BC-3C21-641F-B190-3DC0E8F77A3B}"/>
                </a:ext>
              </a:extLst>
            </p:cNvPr>
            <p:cNvSpPr/>
            <p:nvPr/>
          </p:nvSpPr>
          <p:spPr>
            <a:xfrm>
              <a:off x="4960575" y="2539400"/>
              <a:ext cx="5575" cy="4750"/>
            </a:xfrm>
            <a:custGeom>
              <a:avLst/>
              <a:gdLst/>
              <a:ahLst/>
              <a:cxnLst/>
              <a:rect l="l" t="t" r="r" b="b"/>
              <a:pathLst>
                <a:path w="223" h="190" extrusionOk="0">
                  <a:moveTo>
                    <a:pt x="114" y="1"/>
                  </a:moveTo>
                  <a:cubicBezTo>
                    <a:pt x="39" y="1"/>
                    <a:pt x="1" y="104"/>
                    <a:pt x="57" y="160"/>
                  </a:cubicBezTo>
                  <a:cubicBezTo>
                    <a:pt x="75" y="181"/>
                    <a:pt x="99" y="190"/>
                    <a:pt x="122" y="190"/>
                  </a:cubicBezTo>
                  <a:cubicBezTo>
                    <a:pt x="172" y="190"/>
                    <a:pt x="222" y="149"/>
                    <a:pt x="222" y="95"/>
                  </a:cubicBezTo>
                  <a:cubicBezTo>
                    <a:pt x="222" y="37"/>
                    <a:pt x="179" y="1"/>
                    <a:pt x="121" y="1"/>
                  </a:cubicBezTo>
                  <a:cubicBezTo>
                    <a:pt x="119" y="1"/>
                    <a:pt x="116" y="1"/>
                    <a:pt x="114" y="1"/>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319" name="Google Shape;1506;p70">
              <a:extLst>
                <a:ext uri="{FF2B5EF4-FFF2-40B4-BE49-F238E27FC236}">
                  <a16:creationId xmlns:a16="http://schemas.microsoft.com/office/drawing/2014/main" id="{72E56B2E-14DB-BADF-36F8-78159336CBA7}"/>
                </a:ext>
              </a:extLst>
            </p:cNvPr>
            <p:cNvSpPr/>
            <p:nvPr/>
          </p:nvSpPr>
          <p:spPr>
            <a:xfrm>
              <a:off x="4960525" y="2547175"/>
              <a:ext cx="5625" cy="4725"/>
            </a:xfrm>
            <a:custGeom>
              <a:avLst/>
              <a:gdLst/>
              <a:ahLst/>
              <a:cxnLst/>
              <a:rect l="l" t="t" r="r" b="b"/>
              <a:pathLst>
                <a:path w="225" h="189" extrusionOk="0">
                  <a:moveTo>
                    <a:pt x="123" y="0"/>
                  </a:moveTo>
                  <a:cubicBezTo>
                    <a:pt x="37" y="0"/>
                    <a:pt x="1" y="101"/>
                    <a:pt x="59" y="159"/>
                  </a:cubicBezTo>
                  <a:cubicBezTo>
                    <a:pt x="79" y="180"/>
                    <a:pt x="103" y="189"/>
                    <a:pt x="126" y="189"/>
                  </a:cubicBezTo>
                  <a:cubicBezTo>
                    <a:pt x="177" y="189"/>
                    <a:pt x="224" y="146"/>
                    <a:pt x="224" y="87"/>
                  </a:cubicBezTo>
                  <a:cubicBezTo>
                    <a:pt x="217" y="36"/>
                    <a:pt x="181" y="0"/>
                    <a:pt x="123" y="0"/>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320" name="Google Shape;1507;p70">
              <a:extLst>
                <a:ext uri="{FF2B5EF4-FFF2-40B4-BE49-F238E27FC236}">
                  <a16:creationId xmlns:a16="http://schemas.microsoft.com/office/drawing/2014/main" id="{1E687805-BD72-6EC9-C3DA-889659F74F29}"/>
                </a:ext>
              </a:extLst>
            </p:cNvPr>
            <p:cNvSpPr/>
            <p:nvPr/>
          </p:nvSpPr>
          <p:spPr>
            <a:xfrm>
              <a:off x="4960525" y="2554750"/>
              <a:ext cx="5625" cy="4825"/>
            </a:xfrm>
            <a:custGeom>
              <a:avLst/>
              <a:gdLst/>
              <a:ahLst/>
              <a:cxnLst/>
              <a:rect l="l" t="t" r="r" b="b"/>
              <a:pathLst>
                <a:path w="225" h="193" extrusionOk="0">
                  <a:moveTo>
                    <a:pt x="123" y="0"/>
                  </a:moveTo>
                  <a:cubicBezTo>
                    <a:pt x="44" y="0"/>
                    <a:pt x="1" y="101"/>
                    <a:pt x="59" y="166"/>
                  </a:cubicBezTo>
                  <a:cubicBezTo>
                    <a:pt x="77" y="184"/>
                    <a:pt x="100" y="192"/>
                    <a:pt x="123" y="192"/>
                  </a:cubicBezTo>
                  <a:cubicBezTo>
                    <a:pt x="173" y="192"/>
                    <a:pt x="224" y="153"/>
                    <a:pt x="224" y="94"/>
                  </a:cubicBezTo>
                  <a:cubicBezTo>
                    <a:pt x="224" y="44"/>
                    <a:pt x="181" y="0"/>
                    <a:pt x="123" y="0"/>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321" name="Google Shape;1508;p70">
              <a:extLst>
                <a:ext uri="{FF2B5EF4-FFF2-40B4-BE49-F238E27FC236}">
                  <a16:creationId xmlns:a16="http://schemas.microsoft.com/office/drawing/2014/main" id="{60C1DC96-938A-09D2-A926-336E9526C778}"/>
                </a:ext>
              </a:extLst>
            </p:cNvPr>
            <p:cNvSpPr/>
            <p:nvPr/>
          </p:nvSpPr>
          <p:spPr>
            <a:xfrm>
              <a:off x="4960525" y="2562500"/>
              <a:ext cx="5625" cy="4800"/>
            </a:xfrm>
            <a:custGeom>
              <a:avLst/>
              <a:gdLst/>
              <a:ahLst/>
              <a:cxnLst/>
              <a:rect l="l" t="t" r="r" b="b"/>
              <a:pathLst>
                <a:path w="225" h="192" extrusionOk="0">
                  <a:moveTo>
                    <a:pt x="123" y="0"/>
                  </a:moveTo>
                  <a:cubicBezTo>
                    <a:pt x="37" y="0"/>
                    <a:pt x="1" y="101"/>
                    <a:pt x="59" y="166"/>
                  </a:cubicBezTo>
                  <a:cubicBezTo>
                    <a:pt x="78" y="183"/>
                    <a:pt x="100" y="191"/>
                    <a:pt x="122" y="191"/>
                  </a:cubicBezTo>
                  <a:cubicBezTo>
                    <a:pt x="174" y="191"/>
                    <a:pt x="224" y="148"/>
                    <a:pt x="224" y="87"/>
                  </a:cubicBezTo>
                  <a:cubicBezTo>
                    <a:pt x="217" y="37"/>
                    <a:pt x="181" y="0"/>
                    <a:pt x="123" y="0"/>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322" name="Google Shape;1509;p70">
              <a:extLst>
                <a:ext uri="{FF2B5EF4-FFF2-40B4-BE49-F238E27FC236}">
                  <a16:creationId xmlns:a16="http://schemas.microsoft.com/office/drawing/2014/main" id="{555ED0CE-A382-4873-4882-690C0330377A}"/>
                </a:ext>
              </a:extLst>
            </p:cNvPr>
            <p:cNvSpPr/>
            <p:nvPr/>
          </p:nvSpPr>
          <p:spPr>
            <a:xfrm>
              <a:off x="4960575" y="2570225"/>
              <a:ext cx="5575" cy="4750"/>
            </a:xfrm>
            <a:custGeom>
              <a:avLst/>
              <a:gdLst/>
              <a:ahLst/>
              <a:cxnLst/>
              <a:rect l="l" t="t" r="r" b="b"/>
              <a:pathLst>
                <a:path w="223" h="190" extrusionOk="0">
                  <a:moveTo>
                    <a:pt x="134" y="1"/>
                  </a:moveTo>
                  <a:cubicBezTo>
                    <a:pt x="130" y="1"/>
                    <a:pt x="126" y="1"/>
                    <a:pt x="121" y="2"/>
                  </a:cubicBezTo>
                  <a:cubicBezTo>
                    <a:pt x="119" y="1"/>
                    <a:pt x="116" y="1"/>
                    <a:pt x="113" y="1"/>
                  </a:cubicBezTo>
                  <a:cubicBezTo>
                    <a:pt x="33" y="1"/>
                    <a:pt x="1" y="104"/>
                    <a:pt x="57" y="160"/>
                  </a:cubicBezTo>
                  <a:cubicBezTo>
                    <a:pt x="77" y="181"/>
                    <a:pt x="101" y="190"/>
                    <a:pt x="124" y="190"/>
                  </a:cubicBezTo>
                  <a:cubicBezTo>
                    <a:pt x="175" y="190"/>
                    <a:pt x="222" y="147"/>
                    <a:pt x="222" y="88"/>
                  </a:cubicBezTo>
                  <a:cubicBezTo>
                    <a:pt x="216" y="41"/>
                    <a:pt x="184" y="1"/>
                    <a:pt x="134" y="1"/>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323" name="Google Shape;1510;p70">
              <a:extLst>
                <a:ext uri="{FF2B5EF4-FFF2-40B4-BE49-F238E27FC236}">
                  <a16:creationId xmlns:a16="http://schemas.microsoft.com/office/drawing/2014/main" id="{285F58E3-6645-451C-DC00-1B99914BB697}"/>
                </a:ext>
              </a:extLst>
            </p:cNvPr>
            <p:cNvSpPr/>
            <p:nvPr/>
          </p:nvSpPr>
          <p:spPr>
            <a:xfrm>
              <a:off x="4960525" y="2577825"/>
              <a:ext cx="5625" cy="4825"/>
            </a:xfrm>
            <a:custGeom>
              <a:avLst/>
              <a:gdLst/>
              <a:ahLst/>
              <a:cxnLst/>
              <a:rect l="l" t="t" r="r" b="b"/>
              <a:pathLst>
                <a:path w="225" h="193" extrusionOk="0">
                  <a:moveTo>
                    <a:pt x="123" y="1"/>
                  </a:moveTo>
                  <a:cubicBezTo>
                    <a:pt x="44" y="1"/>
                    <a:pt x="1" y="101"/>
                    <a:pt x="59" y="166"/>
                  </a:cubicBezTo>
                  <a:cubicBezTo>
                    <a:pt x="77" y="185"/>
                    <a:pt x="100" y="193"/>
                    <a:pt x="123" y="193"/>
                  </a:cubicBezTo>
                  <a:cubicBezTo>
                    <a:pt x="173" y="193"/>
                    <a:pt x="224" y="154"/>
                    <a:pt x="224" y="94"/>
                  </a:cubicBezTo>
                  <a:cubicBezTo>
                    <a:pt x="224" y="44"/>
                    <a:pt x="181" y="1"/>
                    <a:pt x="123" y="1"/>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324" name="Google Shape;1511;p70">
              <a:extLst>
                <a:ext uri="{FF2B5EF4-FFF2-40B4-BE49-F238E27FC236}">
                  <a16:creationId xmlns:a16="http://schemas.microsoft.com/office/drawing/2014/main" id="{8B85EDBE-E805-CE83-8A0A-C4694994B7B4}"/>
                </a:ext>
              </a:extLst>
            </p:cNvPr>
            <p:cNvSpPr/>
            <p:nvPr/>
          </p:nvSpPr>
          <p:spPr>
            <a:xfrm>
              <a:off x="4952050" y="2531675"/>
              <a:ext cx="5625" cy="4900"/>
            </a:xfrm>
            <a:custGeom>
              <a:avLst/>
              <a:gdLst/>
              <a:ahLst/>
              <a:cxnLst/>
              <a:rect l="l" t="t" r="r" b="b"/>
              <a:pathLst>
                <a:path w="225" h="196" extrusionOk="0">
                  <a:moveTo>
                    <a:pt x="131" y="0"/>
                  </a:moveTo>
                  <a:cubicBezTo>
                    <a:pt x="44" y="0"/>
                    <a:pt x="1" y="108"/>
                    <a:pt x="59" y="166"/>
                  </a:cubicBezTo>
                  <a:cubicBezTo>
                    <a:pt x="79" y="187"/>
                    <a:pt x="103" y="195"/>
                    <a:pt x="126" y="195"/>
                  </a:cubicBezTo>
                  <a:cubicBezTo>
                    <a:pt x="177" y="195"/>
                    <a:pt x="224" y="153"/>
                    <a:pt x="224" y="94"/>
                  </a:cubicBezTo>
                  <a:cubicBezTo>
                    <a:pt x="217" y="43"/>
                    <a:pt x="181" y="0"/>
                    <a:pt x="131" y="0"/>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325" name="Google Shape;1512;p70">
              <a:extLst>
                <a:ext uri="{FF2B5EF4-FFF2-40B4-BE49-F238E27FC236}">
                  <a16:creationId xmlns:a16="http://schemas.microsoft.com/office/drawing/2014/main" id="{735030EC-42E2-B17A-FBE9-C10265413C4B}"/>
                </a:ext>
              </a:extLst>
            </p:cNvPr>
            <p:cNvSpPr/>
            <p:nvPr/>
          </p:nvSpPr>
          <p:spPr>
            <a:xfrm>
              <a:off x="4952100" y="2539400"/>
              <a:ext cx="5575" cy="4750"/>
            </a:xfrm>
            <a:custGeom>
              <a:avLst/>
              <a:gdLst/>
              <a:ahLst/>
              <a:cxnLst/>
              <a:rect l="l" t="t" r="r" b="b"/>
              <a:pathLst>
                <a:path w="223" h="190" extrusionOk="0">
                  <a:moveTo>
                    <a:pt x="120" y="1"/>
                  </a:moveTo>
                  <a:cubicBezTo>
                    <a:pt x="39" y="1"/>
                    <a:pt x="1" y="104"/>
                    <a:pt x="57" y="160"/>
                  </a:cubicBezTo>
                  <a:cubicBezTo>
                    <a:pt x="77" y="181"/>
                    <a:pt x="102" y="190"/>
                    <a:pt x="125" y="190"/>
                  </a:cubicBezTo>
                  <a:cubicBezTo>
                    <a:pt x="176" y="190"/>
                    <a:pt x="222" y="149"/>
                    <a:pt x="222" y="95"/>
                  </a:cubicBezTo>
                  <a:cubicBezTo>
                    <a:pt x="222" y="37"/>
                    <a:pt x="179" y="1"/>
                    <a:pt x="129" y="1"/>
                  </a:cubicBezTo>
                  <a:cubicBezTo>
                    <a:pt x="126" y="1"/>
                    <a:pt x="123" y="1"/>
                    <a:pt x="120" y="1"/>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326" name="Google Shape;1513;p70">
              <a:extLst>
                <a:ext uri="{FF2B5EF4-FFF2-40B4-BE49-F238E27FC236}">
                  <a16:creationId xmlns:a16="http://schemas.microsoft.com/office/drawing/2014/main" id="{133F4F40-49DD-1D58-434A-0877494D1FFE}"/>
                </a:ext>
              </a:extLst>
            </p:cNvPr>
            <p:cNvSpPr/>
            <p:nvPr/>
          </p:nvSpPr>
          <p:spPr>
            <a:xfrm>
              <a:off x="4952050" y="2547175"/>
              <a:ext cx="5625" cy="4725"/>
            </a:xfrm>
            <a:custGeom>
              <a:avLst/>
              <a:gdLst/>
              <a:ahLst/>
              <a:cxnLst/>
              <a:rect l="l" t="t" r="r" b="b"/>
              <a:pathLst>
                <a:path w="225" h="189" extrusionOk="0">
                  <a:moveTo>
                    <a:pt x="131" y="0"/>
                  </a:moveTo>
                  <a:cubicBezTo>
                    <a:pt x="44" y="0"/>
                    <a:pt x="1" y="101"/>
                    <a:pt x="59" y="159"/>
                  </a:cubicBezTo>
                  <a:cubicBezTo>
                    <a:pt x="79" y="180"/>
                    <a:pt x="103" y="189"/>
                    <a:pt x="126" y="189"/>
                  </a:cubicBezTo>
                  <a:cubicBezTo>
                    <a:pt x="177" y="189"/>
                    <a:pt x="224" y="146"/>
                    <a:pt x="224" y="87"/>
                  </a:cubicBezTo>
                  <a:cubicBezTo>
                    <a:pt x="217" y="36"/>
                    <a:pt x="181" y="0"/>
                    <a:pt x="131" y="0"/>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327" name="Google Shape;1514;p70">
              <a:extLst>
                <a:ext uri="{FF2B5EF4-FFF2-40B4-BE49-F238E27FC236}">
                  <a16:creationId xmlns:a16="http://schemas.microsoft.com/office/drawing/2014/main" id="{01CE4DC5-2FA5-B598-2064-14B61D60955B}"/>
                </a:ext>
              </a:extLst>
            </p:cNvPr>
            <p:cNvSpPr/>
            <p:nvPr/>
          </p:nvSpPr>
          <p:spPr>
            <a:xfrm>
              <a:off x="4952050" y="2554750"/>
              <a:ext cx="5625" cy="4825"/>
            </a:xfrm>
            <a:custGeom>
              <a:avLst/>
              <a:gdLst/>
              <a:ahLst/>
              <a:cxnLst/>
              <a:rect l="l" t="t" r="r" b="b"/>
              <a:pathLst>
                <a:path w="225" h="193" extrusionOk="0">
                  <a:moveTo>
                    <a:pt x="131" y="0"/>
                  </a:moveTo>
                  <a:cubicBezTo>
                    <a:pt x="44" y="0"/>
                    <a:pt x="1" y="101"/>
                    <a:pt x="59" y="166"/>
                  </a:cubicBezTo>
                  <a:cubicBezTo>
                    <a:pt x="79" y="184"/>
                    <a:pt x="103" y="192"/>
                    <a:pt x="126" y="192"/>
                  </a:cubicBezTo>
                  <a:cubicBezTo>
                    <a:pt x="177" y="192"/>
                    <a:pt x="224" y="153"/>
                    <a:pt x="224" y="94"/>
                  </a:cubicBezTo>
                  <a:cubicBezTo>
                    <a:pt x="224" y="44"/>
                    <a:pt x="181" y="0"/>
                    <a:pt x="131" y="0"/>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328" name="Google Shape;1515;p70">
              <a:extLst>
                <a:ext uri="{FF2B5EF4-FFF2-40B4-BE49-F238E27FC236}">
                  <a16:creationId xmlns:a16="http://schemas.microsoft.com/office/drawing/2014/main" id="{42B97621-E96C-E50D-8F6D-063EE69F1E51}"/>
                </a:ext>
              </a:extLst>
            </p:cNvPr>
            <p:cNvSpPr/>
            <p:nvPr/>
          </p:nvSpPr>
          <p:spPr>
            <a:xfrm>
              <a:off x="4952050" y="2562500"/>
              <a:ext cx="5625" cy="4800"/>
            </a:xfrm>
            <a:custGeom>
              <a:avLst/>
              <a:gdLst/>
              <a:ahLst/>
              <a:cxnLst/>
              <a:rect l="l" t="t" r="r" b="b"/>
              <a:pathLst>
                <a:path w="225" h="192" extrusionOk="0">
                  <a:moveTo>
                    <a:pt x="131" y="0"/>
                  </a:moveTo>
                  <a:cubicBezTo>
                    <a:pt x="44" y="0"/>
                    <a:pt x="1" y="101"/>
                    <a:pt x="59" y="166"/>
                  </a:cubicBezTo>
                  <a:cubicBezTo>
                    <a:pt x="78" y="183"/>
                    <a:pt x="100" y="191"/>
                    <a:pt x="122" y="191"/>
                  </a:cubicBezTo>
                  <a:cubicBezTo>
                    <a:pt x="174" y="191"/>
                    <a:pt x="224" y="148"/>
                    <a:pt x="224" y="87"/>
                  </a:cubicBezTo>
                  <a:cubicBezTo>
                    <a:pt x="217" y="37"/>
                    <a:pt x="181" y="0"/>
                    <a:pt x="131" y="0"/>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329" name="Google Shape;1516;p70">
              <a:extLst>
                <a:ext uri="{FF2B5EF4-FFF2-40B4-BE49-F238E27FC236}">
                  <a16:creationId xmlns:a16="http://schemas.microsoft.com/office/drawing/2014/main" id="{2B80581A-15E9-A117-AA9D-BEA216B3E308}"/>
                </a:ext>
              </a:extLst>
            </p:cNvPr>
            <p:cNvSpPr/>
            <p:nvPr/>
          </p:nvSpPr>
          <p:spPr>
            <a:xfrm>
              <a:off x="4952100" y="2570225"/>
              <a:ext cx="5575" cy="4750"/>
            </a:xfrm>
            <a:custGeom>
              <a:avLst/>
              <a:gdLst/>
              <a:ahLst/>
              <a:cxnLst/>
              <a:rect l="l" t="t" r="r" b="b"/>
              <a:pathLst>
                <a:path w="223" h="190" extrusionOk="0">
                  <a:moveTo>
                    <a:pt x="140" y="1"/>
                  </a:moveTo>
                  <a:cubicBezTo>
                    <a:pt x="136" y="1"/>
                    <a:pt x="132" y="1"/>
                    <a:pt x="129" y="2"/>
                  </a:cubicBezTo>
                  <a:cubicBezTo>
                    <a:pt x="126" y="1"/>
                    <a:pt x="123" y="1"/>
                    <a:pt x="120" y="1"/>
                  </a:cubicBezTo>
                  <a:cubicBezTo>
                    <a:pt x="39" y="1"/>
                    <a:pt x="1" y="104"/>
                    <a:pt x="57" y="160"/>
                  </a:cubicBezTo>
                  <a:cubicBezTo>
                    <a:pt x="77" y="181"/>
                    <a:pt x="101" y="190"/>
                    <a:pt x="124" y="190"/>
                  </a:cubicBezTo>
                  <a:cubicBezTo>
                    <a:pt x="175" y="190"/>
                    <a:pt x="222" y="147"/>
                    <a:pt x="222" y="88"/>
                  </a:cubicBezTo>
                  <a:cubicBezTo>
                    <a:pt x="216" y="41"/>
                    <a:pt x="184" y="1"/>
                    <a:pt x="140" y="1"/>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330" name="Google Shape;1517;p70">
              <a:extLst>
                <a:ext uri="{FF2B5EF4-FFF2-40B4-BE49-F238E27FC236}">
                  <a16:creationId xmlns:a16="http://schemas.microsoft.com/office/drawing/2014/main" id="{D3B1D40D-6904-71C1-5D6D-85CD6D4639F0}"/>
                </a:ext>
              </a:extLst>
            </p:cNvPr>
            <p:cNvSpPr/>
            <p:nvPr/>
          </p:nvSpPr>
          <p:spPr>
            <a:xfrm>
              <a:off x="4952050" y="2577825"/>
              <a:ext cx="5625" cy="4825"/>
            </a:xfrm>
            <a:custGeom>
              <a:avLst/>
              <a:gdLst/>
              <a:ahLst/>
              <a:cxnLst/>
              <a:rect l="l" t="t" r="r" b="b"/>
              <a:pathLst>
                <a:path w="225" h="193" extrusionOk="0">
                  <a:moveTo>
                    <a:pt x="131" y="1"/>
                  </a:moveTo>
                  <a:cubicBezTo>
                    <a:pt x="44" y="1"/>
                    <a:pt x="1" y="101"/>
                    <a:pt x="59" y="166"/>
                  </a:cubicBezTo>
                  <a:cubicBezTo>
                    <a:pt x="79" y="185"/>
                    <a:pt x="103" y="193"/>
                    <a:pt x="126" y="193"/>
                  </a:cubicBezTo>
                  <a:cubicBezTo>
                    <a:pt x="177" y="193"/>
                    <a:pt x="224" y="154"/>
                    <a:pt x="224" y="94"/>
                  </a:cubicBezTo>
                  <a:cubicBezTo>
                    <a:pt x="224" y="44"/>
                    <a:pt x="181" y="1"/>
                    <a:pt x="131" y="1"/>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331" name="Google Shape;1518;p70">
              <a:extLst>
                <a:ext uri="{FF2B5EF4-FFF2-40B4-BE49-F238E27FC236}">
                  <a16:creationId xmlns:a16="http://schemas.microsoft.com/office/drawing/2014/main" id="{884B9F52-53A2-D6BC-5308-E6DA1B77E9D5}"/>
                </a:ext>
              </a:extLst>
            </p:cNvPr>
            <p:cNvSpPr/>
            <p:nvPr/>
          </p:nvSpPr>
          <p:spPr>
            <a:xfrm>
              <a:off x="4943575" y="2531675"/>
              <a:ext cx="5750" cy="4900"/>
            </a:xfrm>
            <a:custGeom>
              <a:avLst/>
              <a:gdLst/>
              <a:ahLst/>
              <a:cxnLst/>
              <a:rect l="l" t="t" r="r" b="b"/>
              <a:pathLst>
                <a:path w="230" h="196" extrusionOk="0">
                  <a:moveTo>
                    <a:pt x="131" y="0"/>
                  </a:moveTo>
                  <a:cubicBezTo>
                    <a:pt x="44" y="0"/>
                    <a:pt x="1" y="108"/>
                    <a:pt x="66" y="166"/>
                  </a:cubicBezTo>
                  <a:cubicBezTo>
                    <a:pt x="84" y="187"/>
                    <a:pt x="107" y="195"/>
                    <a:pt x="130" y="195"/>
                  </a:cubicBezTo>
                  <a:cubicBezTo>
                    <a:pt x="180" y="195"/>
                    <a:pt x="229" y="153"/>
                    <a:pt x="224" y="94"/>
                  </a:cubicBezTo>
                  <a:cubicBezTo>
                    <a:pt x="224" y="43"/>
                    <a:pt x="181" y="0"/>
                    <a:pt x="131" y="0"/>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332" name="Google Shape;1519;p70">
              <a:extLst>
                <a:ext uri="{FF2B5EF4-FFF2-40B4-BE49-F238E27FC236}">
                  <a16:creationId xmlns:a16="http://schemas.microsoft.com/office/drawing/2014/main" id="{D42AB082-B702-2618-3E11-5B534A1C5429}"/>
                </a:ext>
              </a:extLst>
            </p:cNvPr>
            <p:cNvSpPr/>
            <p:nvPr/>
          </p:nvSpPr>
          <p:spPr>
            <a:xfrm>
              <a:off x="4943625" y="2539400"/>
              <a:ext cx="5575" cy="4750"/>
            </a:xfrm>
            <a:custGeom>
              <a:avLst/>
              <a:gdLst/>
              <a:ahLst/>
              <a:cxnLst/>
              <a:rect l="l" t="t" r="r" b="b"/>
              <a:pathLst>
                <a:path w="223" h="190" extrusionOk="0">
                  <a:moveTo>
                    <a:pt x="121" y="1"/>
                  </a:moveTo>
                  <a:cubicBezTo>
                    <a:pt x="39" y="1"/>
                    <a:pt x="1" y="104"/>
                    <a:pt x="57" y="160"/>
                  </a:cubicBezTo>
                  <a:cubicBezTo>
                    <a:pt x="77" y="181"/>
                    <a:pt x="102" y="190"/>
                    <a:pt x="125" y="190"/>
                  </a:cubicBezTo>
                  <a:cubicBezTo>
                    <a:pt x="176" y="190"/>
                    <a:pt x="222" y="149"/>
                    <a:pt x="222" y="95"/>
                  </a:cubicBezTo>
                  <a:cubicBezTo>
                    <a:pt x="222" y="37"/>
                    <a:pt x="179" y="1"/>
                    <a:pt x="129" y="1"/>
                  </a:cubicBezTo>
                  <a:cubicBezTo>
                    <a:pt x="126" y="1"/>
                    <a:pt x="123" y="1"/>
                    <a:pt x="121" y="1"/>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333" name="Google Shape;1520;p70">
              <a:extLst>
                <a:ext uri="{FF2B5EF4-FFF2-40B4-BE49-F238E27FC236}">
                  <a16:creationId xmlns:a16="http://schemas.microsoft.com/office/drawing/2014/main" id="{93C33AD5-A717-FFA0-43FD-21E6BB2CA959}"/>
                </a:ext>
              </a:extLst>
            </p:cNvPr>
            <p:cNvSpPr/>
            <p:nvPr/>
          </p:nvSpPr>
          <p:spPr>
            <a:xfrm>
              <a:off x="4943575" y="2547175"/>
              <a:ext cx="5750" cy="4725"/>
            </a:xfrm>
            <a:custGeom>
              <a:avLst/>
              <a:gdLst/>
              <a:ahLst/>
              <a:cxnLst/>
              <a:rect l="l" t="t" r="r" b="b"/>
              <a:pathLst>
                <a:path w="230" h="189" extrusionOk="0">
                  <a:moveTo>
                    <a:pt x="131" y="0"/>
                  </a:moveTo>
                  <a:cubicBezTo>
                    <a:pt x="44" y="0"/>
                    <a:pt x="1" y="101"/>
                    <a:pt x="66" y="159"/>
                  </a:cubicBezTo>
                  <a:cubicBezTo>
                    <a:pt x="84" y="180"/>
                    <a:pt x="107" y="189"/>
                    <a:pt x="130" y="189"/>
                  </a:cubicBezTo>
                  <a:cubicBezTo>
                    <a:pt x="180" y="189"/>
                    <a:pt x="229" y="146"/>
                    <a:pt x="224" y="87"/>
                  </a:cubicBezTo>
                  <a:cubicBezTo>
                    <a:pt x="224" y="36"/>
                    <a:pt x="181" y="0"/>
                    <a:pt x="131" y="0"/>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334" name="Google Shape;1521;p70">
              <a:extLst>
                <a:ext uri="{FF2B5EF4-FFF2-40B4-BE49-F238E27FC236}">
                  <a16:creationId xmlns:a16="http://schemas.microsoft.com/office/drawing/2014/main" id="{B32E6D31-65A5-4410-8F45-8C6C7C5950EA}"/>
                </a:ext>
              </a:extLst>
            </p:cNvPr>
            <p:cNvSpPr/>
            <p:nvPr/>
          </p:nvSpPr>
          <p:spPr>
            <a:xfrm>
              <a:off x="4943575" y="2554750"/>
              <a:ext cx="5625" cy="4825"/>
            </a:xfrm>
            <a:custGeom>
              <a:avLst/>
              <a:gdLst/>
              <a:ahLst/>
              <a:cxnLst/>
              <a:rect l="l" t="t" r="r" b="b"/>
              <a:pathLst>
                <a:path w="225" h="193" extrusionOk="0">
                  <a:moveTo>
                    <a:pt x="131" y="0"/>
                  </a:moveTo>
                  <a:cubicBezTo>
                    <a:pt x="44" y="0"/>
                    <a:pt x="1" y="101"/>
                    <a:pt x="59" y="166"/>
                  </a:cubicBezTo>
                  <a:cubicBezTo>
                    <a:pt x="79" y="184"/>
                    <a:pt x="103" y="192"/>
                    <a:pt x="126" y="192"/>
                  </a:cubicBezTo>
                  <a:cubicBezTo>
                    <a:pt x="177" y="192"/>
                    <a:pt x="224" y="153"/>
                    <a:pt x="224" y="94"/>
                  </a:cubicBezTo>
                  <a:cubicBezTo>
                    <a:pt x="224" y="44"/>
                    <a:pt x="181" y="0"/>
                    <a:pt x="131" y="0"/>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335" name="Google Shape;1522;p70">
              <a:extLst>
                <a:ext uri="{FF2B5EF4-FFF2-40B4-BE49-F238E27FC236}">
                  <a16:creationId xmlns:a16="http://schemas.microsoft.com/office/drawing/2014/main" id="{0CFC6CA9-AA57-2B8C-C45A-36452C12F6A8}"/>
                </a:ext>
              </a:extLst>
            </p:cNvPr>
            <p:cNvSpPr/>
            <p:nvPr/>
          </p:nvSpPr>
          <p:spPr>
            <a:xfrm>
              <a:off x="4943575" y="2562500"/>
              <a:ext cx="5750" cy="4800"/>
            </a:xfrm>
            <a:custGeom>
              <a:avLst/>
              <a:gdLst/>
              <a:ahLst/>
              <a:cxnLst/>
              <a:rect l="l" t="t" r="r" b="b"/>
              <a:pathLst>
                <a:path w="230" h="192" extrusionOk="0">
                  <a:moveTo>
                    <a:pt x="131" y="0"/>
                  </a:moveTo>
                  <a:cubicBezTo>
                    <a:pt x="44" y="0"/>
                    <a:pt x="1" y="101"/>
                    <a:pt x="66" y="166"/>
                  </a:cubicBezTo>
                  <a:cubicBezTo>
                    <a:pt x="83" y="183"/>
                    <a:pt x="104" y="191"/>
                    <a:pt x="126" y="191"/>
                  </a:cubicBezTo>
                  <a:cubicBezTo>
                    <a:pt x="177" y="191"/>
                    <a:pt x="230" y="148"/>
                    <a:pt x="224" y="87"/>
                  </a:cubicBezTo>
                  <a:cubicBezTo>
                    <a:pt x="224" y="37"/>
                    <a:pt x="181" y="0"/>
                    <a:pt x="131" y="0"/>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336" name="Google Shape;1523;p70">
              <a:extLst>
                <a:ext uri="{FF2B5EF4-FFF2-40B4-BE49-F238E27FC236}">
                  <a16:creationId xmlns:a16="http://schemas.microsoft.com/office/drawing/2014/main" id="{DC4FB67E-F796-53E5-3261-FA218E04DA24}"/>
                </a:ext>
              </a:extLst>
            </p:cNvPr>
            <p:cNvSpPr/>
            <p:nvPr/>
          </p:nvSpPr>
          <p:spPr>
            <a:xfrm>
              <a:off x="4943625" y="2570225"/>
              <a:ext cx="5700" cy="4750"/>
            </a:xfrm>
            <a:custGeom>
              <a:avLst/>
              <a:gdLst/>
              <a:ahLst/>
              <a:cxnLst/>
              <a:rect l="l" t="t" r="r" b="b"/>
              <a:pathLst>
                <a:path w="228" h="190" extrusionOk="0">
                  <a:moveTo>
                    <a:pt x="140" y="1"/>
                  </a:moveTo>
                  <a:cubicBezTo>
                    <a:pt x="136" y="1"/>
                    <a:pt x="132" y="1"/>
                    <a:pt x="129" y="2"/>
                  </a:cubicBezTo>
                  <a:cubicBezTo>
                    <a:pt x="126" y="1"/>
                    <a:pt x="123" y="1"/>
                    <a:pt x="121" y="1"/>
                  </a:cubicBezTo>
                  <a:cubicBezTo>
                    <a:pt x="39" y="1"/>
                    <a:pt x="1" y="104"/>
                    <a:pt x="64" y="160"/>
                  </a:cubicBezTo>
                  <a:cubicBezTo>
                    <a:pt x="82" y="181"/>
                    <a:pt x="105" y="190"/>
                    <a:pt x="128" y="190"/>
                  </a:cubicBezTo>
                  <a:cubicBezTo>
                    <a:pt x="178" y="190"/>
                    <a:pt x="227" y="147"/>
                    <a:pt x="222" y="88"/>
                  </a:cubicBezTo>
                  <a:cubicBezTo>
                    <a:pt x="222" y="41"/>
                    <a:pt x="185" y="1"/>
                    <a:pt x="140" y="1"/>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337" name="Google Shape;1524;p70">
              <a:extLst>
                <a:ext uri="{FF2B5EF4-FFF2-40B4-BE49-F238E27FC236}">
                  <a16:creationId xmlns:a16="http://schemas.microsoft.com/office/drawing/2014/main" id="{0A58331E-53E8-DF32-0614-8A1D78F4B7BE}"/>
                </a:ext>
              </a:extLst>
            </p:cNvPr>
            <p:cNvSpPr/>
            <p:nvPr/>
          </p:nvSpPr>
          <p:spPr>
            <a:xfrm>
              <a:off x="4943575" y="2577825"/>
              <a:ext cx="5625" cy="4825"/>
            </a:xfrm>
            <a:custGeom>
              <a:avLst/>
              <a:gdLst/>
              <a:ahLst/>
              <a:cxnLst/>
              <a:rect l="l" t="t" r="r" b="b"/>
              <a:pathLst>
                <a:path w="225" h="193" extrusionOk="0">
                  <a:moveTo>
                    <a:pt x="131" y="1"/>
                  </a:moveTo>
                  <a:cubicBezTo>
                    <a:pt x="44" y="1"/>
                    <a:pt x="1" y="101"/>
                    <a:pt x="59" y="166"/>
                  </a:cubicBezTo>
                  <a:cubicBezTo>
                    <a:pt x="79" y="185"/>
                    <a:pt x="103" y="193"/>
                    <a:pt x="126" y="193"/>
                  </a:cubicBezTo>
                  <a:cubicBezTo>
                    <a:pt x="177" y="193"/>
                    <a:pt x="224" y="154"/>
                    <a:pt x="224" y="94"/>
                  </a:cubicBezTo>
                  <a:cubicBezTo>
                    <a:pt x="224" y="44"/>
                    <a:pt x="181" y="1"/>
                    <a:pt x="131" y="1"/>
                  </a:cubicBezTo>
                  <a:close/>
                </a:path>
              </a:pathLst>
            </a:cu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grpSp>
      <p:sp>
        <p:nvSpPr>
          <p:cNvPr id="338" name="Google Shape;1525;p70">
            <a:extLst>
              <a:ext uri="{FF2B5EF4-FFF2-40B4-BE49-F238E27FC236}">
                <a16:creationId xmlns:a16="http://schemas.microsoft.com/office/drawing/2014/main" id="{CD99275A-D603-BFCF-5374-A16886337B03}"/>
              </a:ext>
            </a:extLst>
          </p:cNvPr>
          <p:cNvSpPr/>
          <p:nvPr/>
        </p:nvSpPr>
        <p:spPr>
          <a:xfrm>
            <a:off x="15418339" y="6852133"/>
            <a:ext cx="348674" cy="348674"/>
          </a:xfrm>
          <a:custGeom>
            <a:avLst/>
            <a:gdLst/>
            <a:ahLst/>
            <a:cxnLst/>
            <a:rect l="l" t="t" r="r" b="b"/>
            <a:pathLst>
              <a:path w="208163" h="208163" extrusionOk="0">
                <a:moveTo>
                  <a:pt x="79632" y="48546"/>
                </a:moveTo>
                <a:cubicBezTo>
                  <a:pt x="80399" y="48546"/>
                  <a:pt x="81191" y="48783"/>
                  <a:pt x="81877" y="49126"/>
                </a:cubicBezTo>
                <a:lnTo>
                  <a:pt x="158203" y="101306"/>
                </a:lnTo>
                <a:cubicBezTo>
                  <a:pt x="159036" y="101861"/>
                  <a:pt x="159591" y="102971"/>
                  <a:pt x="159591" y="104081"/>
                </a:cubicBezTo>
                <a:cubicBezTo>
                  <a:pt x="159591" y="105191"/>
                  <a:pt x="159036" y="106302"/>
                  <a:pt x="158203" y="106857"/>
                </a:cubicBezTo>
                <a:lnTo>
                  <a:pt x="81877" y="159036"/>
                </a:lnTo>
                <a:cubicBezTo>
                  <a:pt x="81045" y="159314"/>
                  <a:pt x="80489" y="159591"/>
                  <a:pt x="79934" y="159591"/>
                </a:cubicBezTo>
                <a:cubicBezTo>
                  <a:pt x="79379" y="159591"/>
                  <a:pt x="78547" y="159591"/>
                  <a:pt x="78269" y="159314"/>
                </a:cubicBezTo>
                <a:cubicBezTo>
                  <a:pt x="77159" y="158481"/>
                  <a:pt x="76326" y="157371"/>
                  <a:pt x="76326" y="156260"/>
                </a:cubicBezTo>
                <a:lnTo>
                  <a:pt x="76326" y="52179"/>
                </a:lnTo>
                <a:cubicBezTo>
                  <a:pt x="76326" y="50792"/>
                  <a:pt x="77159" y="49681"/>
                  <a:pt x="78269" y="48849"/>
                </a:cubicBezTo>
                <a:cubicBezTo>
                  <a:pt x="78693" y="48637"/>
                  <a:pt x="79158" y="48546"/>
                  <a:pt x="79632" y="48546"/>
                </a:cubicBezTo>
                <a:close/>
                <a:moveTo>
                  <a:pt x="104081" y="0"/>
                </a:moveTo>
                <a:cubicBezTo>
                  <a:pt x="46628" y="0"/>
                  <a:pt x="0" y="46628"/>
                  <a:pt x="0" y="104081"/>
                </a:cubicBezTo>
                <a:cubicBezTo>
                  <a:pt x="0" y="161534"/>
                  <a:pt x="46628" y="208162"/>
                  <a:pt x="104081" y="208162"/>
                </a:cubicBezTo>
                <a:cubicBezTo>
                  <a:pt x="161534" y="208162"/>
                  <a:pt x="208162" y="161534"/>
                  <a:pt x="208162" y="104081"/>
                </a:cubicBezTo>
                <a:cubicBezTo>
                  <a:pt x="208162" y="46628"/>
                  <a:pt x="161534" y="0"/>
                  <a:pt x="104081" y="0"/>
                </a:cubicBez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339" name="Google Shape;1526;p70">
            <a:extLst>
              <a:ext uri="{FF2B5EF4-FFF2-40B4-BE49-F238E27FC236}">
                <a16:creationId xmlns:a16="http://schemas.microsoft.com/office/drawing/2014/main" id="{E6E832D1-247A-666A-CCFA-AD641F2DF317}"/>
              </a:ext>
            </a:extLst>
          </p:cNvPr>
          <p:cNvSpPr/>
          <p:nvPr/>
        </p:nvSpPr>
        <p:spPr>
          <a:xfrm>
            <a:off x="16050852" y="6909770"/>
            <a:ext cx="297000" cy="233400"/>
          </a:xfrm>
          <a:prstGeom prst="stripedRightArrow">
            <a:avLst>
              <a:gd name="adj1" fmla="val 50000"/>
              <a:gd name="adj2" fmla="val 50000"/>
            </a:avLst>
          </a:prstGeom>
          <a:solidFill>
            <a:srgbClr val="869FB2"/>
          </a:solidFill>
          <a:ln>
            <a:noFill/>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340" name="Google Shape;1527;p70">
            <a:extLst>
              <a:ext uri="{FF2B5EF4-FFF2-40B4-BE49-F238E27FC236}">
                <a16:creationId xmlns:a16="http://schemas.microsoft.com/office/drawing/2014/main" id="{7EEF22B7-24FF-6E2C-0325-54F84E802663}"/>
              </a:ext>
            </a:extLst>
          </p:cNvPr>
          <p:cNvSpPr/>
          <p:nvPr/>
        </p:nvSpPr>
        <p:spPr>
          <a:xfrm>
            <a:off x="14255078" y="5551644"/>
            <a:ext cx="236400" cy="236400"/>
          </a:xfrm>
          <a:prstGeom prst="curvedRightArrow">
            <a:avLst>
              <a:gd name="adj1" fmla="val 25000"/>
              <a:gd name="adj2" fmla="val 50000"/>
              <a:gd name="adj3" fmla="val 25000"/>
            </a:avLst>
          </a:pr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341" name="Google Shape;1528;p70">
            <a:extLst>
              <a:ext uri="{FF2B5EF4-FFF2-40B4-BE49-F238E27FC236}">
                <a16:creationId xmlns:a16="http://schemas.microsoft.com/office/drawing/2014/main" id="{E542BA41-718A-6049-A312-9F479DDC48F9}"/>
              </a:ext>
            </a:extLst>
          </p:cNvPr>
          <p:cNvSpPr/>
          <p:nvPr/>
        </p:nvSpPr>
        <p:spPr>
          <a:xfrm flipH="1">
            <a:off x="14869810" y="5551644"/>
            <a:ext cx="236400" cy="236400"/>
          </a:xfrm>
          <a:prstGeom prst="curvedRightArrow">
            <a:avLst>
              <a:gd name="adj1" fmla="val 25000"/>
              <a:gd name="adj2" fmla="val 50000"/>
              <a:gd name="adj3" fmla="val 25000"/>
            </a:avLst>
          </a:pr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cs typeface="B Nazanin" panose="00000700000000000000" pitchFamily="2" charset="-78"/>
            </a:endParaRPr>
          </a:p>
        </p:txBody>
      </p:sp>
      <p:sp>
        <p:nvSpPr>
          <p:cNvPr id="342" name="Google Shape;1529;p70">
            <a:extLst>
              <a:ext uri="{FF2B5EF4-FFF2-40B4-BE49-F238E27FC236}">
                <a16:creationId xmlns:a16="http://schemas.microsoft.com/office/drawing/2014/main" id="{B3EC2022-3704-7E8B-0B54-1482FBEEC429}"/>
              </a:ext>
            </a:extLst>
          </p:cNvPr>
          <p:cNvSpPr txBox="1">
            <a:spLocks/>
          </p:cNvSpPr>
          <p:nvPr/>
        </p:nvSpPr>
        <p:spPr>
          <a:xfrm>
            <a:off x="1433550" y="1021800"/>
            <a:ext cx="15421200" cy="964800"/>
          </a:xfrm>
          <a:prstGeom prst="rect">
            <a:avLst/>
          </a:prstGeom>
        </p:spPr>
        <p:txBody>
          <a:bodyPr spcFirstLastPara="1" vert="horz" wrap="square" lIns="182850" tIns="182850" rIns="182850" bIns="18285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a-IR" dirty="0">
                <a:cs typeface="B Nazanin" panose="00000700000000000000" pitchFamily="2" charset="-78"/>
              </a:rPr>
              <a:t>از منابع گرافیکی قابل ویرایش ما استفاده کنید...</a:t>
            </a:r>
          </a:p>
        </p:txBody>
      </p:sp>
    </p:spTree>
    <p:extLst>
      <p:ext uri="{BB962C8B-B14F-4D97-AF65-F5344CB8AC3E}">
        <p14:creationId xmlns:p14="http://schemas.microsoft.com/office/powerpoint/2010/main" val="212754026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7">
            <a:extLst>
              <a:ext uri="{FF2B5EF4-FFF2-40B4-BE49-F238E27FC236}">
                <a16:creationId xmlns:a16="http://schemas.microsoft.com/office/drawing/2014/main" id="{D21F6705-546F-6C7D-8749-877F35B81B4C}"/>
              </a:ext>
            </a:extLst>
          </p:cNvPr>
          <p:cNvSpPr/>
          <p:nvPr/>
        </p:nvSpPr>
        <p:spPr>
          <a:xfrm>
            <a:off x="217620" y="215460"/>
            <a:ext cx="16923060" cy="228960"/>
          </a:xfrm>
          <a:custGeom>
            <a:avLst/>
            <a:gdLst/>
            <a:ahLst/>
            <a:cxnLst/>
            <a:rect l="l" t="t" r="r" b="b"/>
            <a:pathLst>
              <a:path w="16923060" h="228960">
                <a:moveTo>
                  <a:pt x="0" y="0"/>
                </a:moveTo>
                <a:lnTo>
                  <a:pt x="16923060" y="0"/>
                </a:lnTo>
                <a:lnTo>
                  <a:pt x="16923060" y="228960"/>
                </a:lnTo>
                <a:lnTo>
                  <a:pt x="0" y="2289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18">
            <a:extLst>
              <a:ext uri="{FF2B5EF4-FFF2-40B4-BE49-F238E27FC236}">
                <a16:creationId xmlns:a16="http://schemas.microsoft.com/office/drawing/2014/main" id="{061B14A8-F6E0-3E68-FBA6-5E06A271DDB0}"/>
              </a:ext>
            </a:extLst>
          </p:cNvPr>
          <p:cNvSpPr/>
          <p:nvPr/>
        </p:nvSpPr>
        <p:spPr>
          <a:xfrm>
            <a:off x="16568820" y="82620"/>
            <a:ext cx="1558440" cy="1200420"/>
          </a:xfrm>
          <a:custGeom>
            <a:avLst/>
            <a:gdLst/>
            <a:ahLst/>
            <a:cxnLst/>
            <a:rect l="l" t="t" r="r" b="b"/>
            <a:pathLst>
              <a:path w="1558440" h="1200420">
                <a:moveTo>
                  <a:pt x="0" y="0"/>
                </a:moveTo>
                <a:lnTo>
                  <a:pt x="1558440" y="0"/>
                </a:lnTo>
                <a:lnTo>
                  <a:pt x="1558440" y="1200420"/>
                </a:lnTo>
                <a:lnTo>
                  <a:pt x="0" y="1200420"/>
                </a:lnTo>
                <a:lnTo>
                  <a:pt x="0" y="0"/>
                </a:lnTo>
                <a:close/>
              </a:path>
            </a:pathLst>
          </a:custGeom>
          <a:blipFill>
            <a:blip r:embed="rId4" cstate="print">
              <a:extLst>
                <a:ext uri="{96DAC541-7B7A-43D3-8B79-37D633B846F1}">
                  <asvg:svgBlip xmlns:asvg="http://schemas.microsoft.com/office/drawing/2016/SVG/main" r:embed="rId5"/>
                </a:ext>
              </a:extLst>
            </a:blip>
            <a:stretch>
              <a:fillRect/>
            </a:stretch>
          </a:blipFill>
        </p:spPr>
      </p:sp>
      <p:sp>
        <p:nvSpPr>
          <p:cNvPr id="8" name="Freeform 2">
            <a:extLst>
              <a:ext uri="{FF2B5EF4-FFF2-40B4-BE49-F238E27FC236}">
                <a16:creationId xmlns:a16="http://schemas.microsoft.com/office/drawing/2014/main" id="{B67119E2-3C42-94C8-D9D4-F15C141942AF}"/>
              </a:ext>
            </a:extLst>
          </p:cNvPr>
          <p:cNvSpPr/>
          <p:nvPr/>
        </p:nvSpPr>
        <p:spPr>
          <a:xfrm flipH="1">
            <a:off x="-63588" y="8020620"/>
            <a:ext cx="1502732" cy="2263680"/>
          </a:xfrm>
          <a:custGeom>
            <a:avLst/>
            <a:gdLst/>
            <a:ahLst/>
            <a:cxnLst/>
            <a:rect l="l" t="t" r="r" b="b"/>
            <a:pathLst>
              <a:path w="2299860" h="3607740">
                <a:moveTo>
                  <a:pt x="0" y="0"/>
                </a:moveTo>
                <a:lnTo>
                  <a:pt x="2299860" y="0"/>
                </a:lnTo>
                <a:lnTo>
                  <a:pt x="2299860" y="3607740"/>
                </a:lnTo>
                <a:lnTo>
                  <a:pt x="0" y="360774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7">
            <a:extLst>
              <a:ext uri="{FF2B5EF4-FFF2-40B4-BE49-F238E27FC236}">
                <a16:creationId xmlns:a16="http://schemas.microsoft.com/office/drawing/2014/main" id="{AF3CAE22-3698-69D8-8A57-F5E849483507}"/>
              </a:ext>
            </a:extLst>
          </p:cNvPr>
          <p:cNvSpPr/>
          <p:nvPr/>
        </p:nvSpPr>
        <p:spPr>
          <a:xfrm>
            <a:off x="1147500" y="9973800"/>
            <a:ext cx="17140680" cy="313200"/>
          </a:xfrm>
          <a:custGeom>
            <a:avLst/>
            <a:gdLst/>
            <a:ahLst/>
            <a:cxnLst/>
            <a:rect l="l" t="t" r="r" b="b"/>
            <a:pathLst>
              <a:path w="17140680" h="313200">
                <a:moveTo>
                  <a:pt x="0" y="0"/>
                </a:moveTo>
                <a:lnTo>
                  <a:pt x="17140680" y="0"/>
                </a:lnTo>
                <a:lnTo>
                  <a:pt x="17140680" y="313200"/>
                </a:lnTo>
                <a:lnTo>
                  <a:pt x="0" y="3132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1" name="Freeform 16">
            <a:extLst>
              <a:ext uri="{FF2B5EF4-FFF2-40B4-BE49-F238E27FC236}">
                <a16:creationId xmlns:a16="http://schemas.microsoft.com/office/drawing/2014/main" id="{80B9DA7E-66DA-6EA7-7AE8-B8BDAC980F2A}"/>
              </a:ext>
            </a:extLst>
          </p:cNvPr>
          <p:cNvSpPr/>
          <p:nvPr/>
        </p:nvSpPr>
        <p:spPr>
          <a:xfrm>
            <a:off x="0" y="9823680"/>
            <a:ext cx="928800" cy="463320"/>
          </a:xfrm>
          <a:custGeom>
            <a:avLst/>
            <a:gdLst/>
            <a:ahLst/>
            <a:cxnLst/>
            <a:rect l="l" t="t" r="r" b="b"/>
            <a:pathLst>
              <a:path w="928800" h="463320">
                <a:moveTo>
                  <a:pt x="0" y="0"/>
                </a:moveTo>
                <a:lnTo>
                  <a:pt x="928800" y="0"/>
                </a:lnTo>
                <a:lnTo>
                  <a:pt x="928800" y="463320"/>
                </a:lnTo>
                <a:lnTo>
                  <a:pt x="0" y="46332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2" name="Freeform 2">
            <a:extLst>
              <a:ext uri="{FF2B5EF4-FFF2-40B4-BE49-F238E27FC236}">
                <a16:creationId xmlns:a16="http://schemas.microsoft.com/office/drawing/2014/main" id="{B846937E-DB04-1A91-37A7-842279E799A1}"/>
              </a:ext>
            </a:extLst>
          </p:cNvPr>
          <p:cNvSpPr/>
          <p:nvPr/>
        </p:nvSpPr>
        <p:spPr>
          <a:xfrm>
            <a:off x="16166520" y="7791660"/>
            <a:ext cx="2114640" cy="2495340"/>
          </a:xfrm>
          <a:custGeom>
            <a:avLst/>
            <a:gdLst/>
            <a:ahLst/>
            <a:cxnLst/>
            <a:rect l="l" t="t" r="r" b="b"/>
            <a:pathLst>
              <a:path w="2114640" h="2495340">
                <a:moveTo>
                  <a:pt x="0" y="0"/>
                </a:moveTo>
                <a:lnTo>
                  <a:pt x="2114640" y="0"/>
                </a:lnTo>
                <a:lnTo>
                  <a:pt x="2114640" y="2495340"/>
                </a:lnTo>
                <a:lnTo>
                  <a:pt x="0" y="249534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3" name="Freeform 23">
            <a:extLst>
              <a:ext uri="{FF2B5EF4-FFF2-40B4-BE49-F238E27FC236}">
                <a16:creationId xmlns:a16="http://schemas.microsoft.com/office/drawing/2014/main" id="{D119C970-2FDE-479E-1CEF-B6273DC4903D}"/>
              </a:ext>
            </a:extLst>
          </p:cNvPr>
          <p:cNvSpPr/>
          <p:nvPr/>
        </p:nvSpPr>
        <p:spPr>
          <a:xfrm>
            <a:off x="0" y="-18360"/>
            <a:ext cx="3237300" cy="574560"/>
          </a:xfrm>
          <a:custGeom>
            <a:avLst/>
            <a:gdLst/>
            <a:ahLst/>
            <a:cxnLst/>
            <a:rect l="l" t="t" r="r" b="b"/>
            <a:pathLst>
              <a:path w="3237300" h="574560">
                <a:moveTo>
                  <a:pt x="0" y="0"/>
                </a:moveTo>
                <a:lnTo>
                  <a:pt x="3237300" y="0"/>
                </a:lnTo>
                <a:lnTo>
                  <a:pt x="3237300" y="574560"/>
                </a:lnTo>
                <a:lnTo>
                  <a:pt x="0" y="57456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4" name="Freeform 9">
            <a:extLst>
              <a:ext uri="{FF2B5EF4-FFF2-40B4-BE49-F238E27FC236}">
                <a16:creationId xmlns:a16="http://schemas.microsoft.com/office/drawing/2014/main" id="{13DF8A39-3DDA-62FF-BF39-20E91EDEEDA1}"/>
              </a:ext>
            </a:extLst>
          </p:cNvPr>
          <p:cNvSpPr/>
          <p:nvPr/>
        </p:nvSpPr>
        <p:spPr>
          <a:xfrm rot="10800000" flipH="1">
            <a:off x="17487044" y="556200"/>
            <a:ext cx="640216" cy="3237300"/>
          </a:xfrm>
          <a:custGeom>
            <a:avLst/>
            <a:gdLst/>
            <a:ahLst/>
            <a:cxnLst/>
            <a:rect l="l" t="t" r="r" b="b"/>
            <a:pathLst>
              <a:path w="574560" h="3237300">
                <a:moveTo>
                  <a:pt x="0" y="0"/>
                </a:moveTo>
                <a:lnTo>
                  <a:pt x="574560" y="0"/>
                </a:lnTo>
                <a:lnTo>
                  <a:pt x="574560" y="3237300"/>
                </a:lnTo>
                <a:lnTo>
                  <a:pt x="0" y="323730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2" name="Google Shape;12249;p21">
            <a:extLst>
              <a:ext uri="{FF2B5EF4-FFF2-40B4-BE49-F238E27FC236}">
                <a16:creationId xmlns:a16="http://schemas.microsoft.com/office/drawing/2014/main" id="{357CF914-4277-5F52-6F62-F79306FDF178}"/>
              </a:ext>
            </a:extLst>
          </p:cNvPr>
          <p:cNvSpPr/>
          <p:nvPr/>
        </p:nvSpPr>
        <p:spPr>
          <a:xfrm>
            <a:off x="3008571" y="5172336"/>
            <a:ext cx="3426374" cy="1069952"/>
          </a:xfrm>
          <a:custGeom>
            <a:avLst/>
            <a:gdLst/>
            <a:ahLst/>
            <a:cxnLst/>
            <a:rect l="l" t="t" r="r" b="b"/>
            <a:pathLst>
              <a:path w="110102" h="34387" extrusionOk="0">
                <a:moveTo>
                  <a:pt x="17194" y="1"/>
                </a:moveTo>
                <a:cubicBezTo>
                  <a:pt x="7695" y="1"/>
                  <a:pt x="1" y="7695"/>
                  <a:pt x="1" y="17194"/>
                </a:cubicBezTo>
                <a:cubicBezTo>
                  <a:pt x="1" y="26693"/>
                  <a:pt x="7695" y="34387"/>
                  <a:pt x="17194" y="34387"/>
                </a:cubicBezTo>
                <a:lnTo>
                  <a:pt x="92908" y="34387"/>
                </a:lnTo>
                <a:cubicBezTo>
                  <a:pt x="102407" y="34387"/>
                  <a:pt x="110102" y="26693"/>
                  <a:pt x="110102" y="17194"/>
                </a:cubicBezTo>
                <a:cubicBezTo>
                  <a:pt x="110102" y="7695"/>
                  <a:pt x="102407" y="1"/>
                  <a:pt x="92908" y="1"/>
                </a:cubicBezTo>
                <a:close/>
              </a:path>
            </a:pathLst>
          </a:custGeom>
          <a:noFill/>
          <a:ln w="19050" cap="flat" cmpd="sng">
            <a:solidFill>
              <a:srgbClr val="5F7D95"/>
            </a:solidFill>
            <a:prstDash val="solid"/>
            <a:round/>
            <a:headEnd type="none" w="sm" len="sm"/>
            <a:tailEnd type="none" w="sm" len="sm"/>
          </a:ln>
        </p:spPr>
        <p:txBody>
          <a:bodyPr spcFirstLastPara="1" wrap="square" lIns="182850" tIns="182850" rIns="182850" bIns="182850" anchor="ctr" anchorCtr="0">
            <a:noAutofit/>
          </a:bodyPr>
          <a:lstStyle/>
          <a:p>
            <a:pPr algn="r" defTabSz="1828800" rtl="1">
              <a:buClr>
                <a:srgbClr val="000000"/>
              </a:buClr>
              <a:defRPr/>
            </a:pPr>
            <a:endParaRPr sz="2800" kern="0">
              <a:latin typeface="Arial"/>
              <a:cs typeface="B Nazanin" pitchFamily="2" charset="-78"/>
              <a:sym typeface="Arial"/>
            </a:endParaRPr>
          </a:p>
        </p:txBody>
      </p:sp>
      <p:sp>
        <p:nvSpPr>
          <p:cNvPr id="5" name="Google Shape;12250;p21">
            <a:extLst>
              <a:ext uri="{FF2B5EF4-FFF2-40B4-BE49-F238E27FC236}">
                <a16:creationId xmlns:a16="http://schemas.microsoft.com/office/drawing/2014/main" id="{DCD13DFB-28AA-E4BB-F3A9-9C855348FF25}"/>
              </a:ext>
            </a:extLst>
          </p:cNvPr>
          <p:cNvSpPr/>
          <p:nvPr/>
        </p:nvSpPr>
        <p:spPr>
          <a:xfrm>
            <a:off x="5307645" y="4965660"/>
            <a:ext cx="1375878" cy="1483284"/>
          </a:xfrm>
          <a:custGeom>
            <a:avLst/>
            <a:gdLst/>
            <a:ahLst/>
            <a:cxnLst/>
            <a:rect l="l" t="t" r="r" b="b"/>
            <a:pathLst>
              <a:path w="44212" h="47671" extrusionOk="0">
                <a:moveTo>
                  <a:pt x="1" y="1"/>
                </a:moveTo>
                <a:lnTo>
                  <a:pt x="1" y="1379"/>
                </a:lnTo>
                <a:lnTo>
                  <a:pt x="20352" y="1379"/>
                </a:lnTo>
                <a:cubicBezTo>
                  <a:pt x="32758" y="1379"/>
                  <a:pt x="42833" y="11455"/>
                  <a:pt x="42833" y="23836"/>
                </a:cubicBezTo>
                <a:cubicBezTo>
                  <a:pt x="42833" y="36217"/>
                  <a:pt x="32758" y="46292"/>
                  <a:pt x="20352" y="46292"/>
                </a:cubicBezTo>
                <a:lnTo>
                  <a:pt x="1" y="46292"/>
                </a:lnTo>
                <a:lnTo>
                  <a:pt x="1" y="47670"/>
                </a:lnTo>
                <a:lnTo>
                  <a:pt x="20352" y="47670"/>
                </a:lnTo>
                <a:cubicBezTo>
                  <a:pt x="33510" y="47670"/>
                  <a:pt x="44212" y="36969"/>
                  <a:pt x="44212" y="23836"/>
                </a:cubicBezTo>
                <a:cubicBezTo>
                  <a:pt x="44212" y="10678"/>
                  <a:pt x="33510" y="1"/>
                  <a:pt x="20352" y="1"/>
                </a:cubicBezTo>
                <a:close/>
              </a:path>
            </a:pathLst>
          </a:custGeom>
          <a:solidFill>
            <a:srgbClr val="CFD9E0"/>
          </a:solidFill>
          <a:ln>
            <a:noFill/>
          </a:ln>
        </p:spPr>
        <p:txBody>
          <a:bodyPr spcFirstLastPara="1" wrap="square" lIns="182850" tIns="182850" rIns="182850" bIns="182850" anchor="ctr" anchorCtr="0">
            <a:noAutofit/>
          </a:bodyPr>
          <a:lstStyle/>
          <a:p>
            <a:pPr algn="r" defTabSz="1828800" rtl="1">
              <a:buClr>
                <a:srgbClr val="000000"/>
              </a:buClr>
              <a:defRPr/>
            </a:pPr>
            <a:endParaRPr sz="2800" kern="0">
              <a:latin typeface="Arial"/>
              <a:cs typeface="B Nazanin" pitchFamily="2" charset="-78"/>
              <a:sym typeface="Arial"/>
            </a:endParaRPr>
          </a:p>
        </p:txBody>
      </p:sp>
      <p:sp>
        <p:nvSpPr>
          <p:cNvPr id="6" name="Google Shape;12251;p21">
            <a:extLst>
              <a:ext uri="{FF2B5EF4-FFF2-40B4-BE49-F238E27FC236}">
                <a16:creationId xmlns:a16="http://schemas.microsoft.com/office/drawing/2014/main" id="{6A6D54F2-B023-55F3-F735-B93AB1D03945}"/>
              </a:ext>
            </a:extLst>
          </p:cNvPr>
          <p:cNvSpPr/>
          <p:nvPr/>
        </p:nvSpPr>
        <p:spPr>
          <a:xfrm>
            <a:off x="2760568" y="4965660"/>
            <a:ext cx="1375100" cy="1483284"/>
          </a:xfrm>
          <a:custGeom>
            <a:avLst/>
            <a:gdLst/>
            <a:ahLst/>
            <a:cxnLst/>
            <a:rect l="l" t="t" r="r" b="b"/>
            <a:pathLst>
              <a:path w="44187" h="47671" extrusionOk="0">
                <a:moveTo>
                  <a:pt x="23835" y="1"/>
                </a:moveTo>
                <a:cubicBezTo>
                  <a:pt x="10677" y="1"/>
                  <a:pt x="1" y="10678"/>
                  <a:pt x="1" y="23836"/>
                </a:cubicBezTo>
                <a:cubicBezTo>
                  <a:pt x="1" y="36969"/>
                  <a:pt x="10677" y="47670"/>
                  <a:pt x="23835" y="47670"/>
                </a:cubicBezTo>
                <a:lnTo>
                  <a:pt x="44186" y="47670"/>
                </a:lnTo>
                <a:lnTo>
                  <a:pt x="44186" y="46292"/>
                </a:lnTo>
                <a:lnTo>
                  <a:pt x="23835" y="46292"/>
                </a:lnTo>
                <a:cubicBezTo>
                  <a:pt x="11454" y="46292"/>
                  <a:pt x="1379" y="36217"/>
                  <a:pt x="1379" y="23836"/>
                </a:cubicBezTo>
                <a:cubicBezTo>
                  <a:pt x="1379" y="11455"/>
                  <a:pt x="11454" y="1379"/>
                  <a:pt x="23835" y="1379"/>
                </a:cubicBezTo>
                <a:lnTo>
                  <a:pt x="44186" y="1379"/>
                </a:lnTo>
                <a:lnTo>
                  <a:pt x="44186" y="1"/>
                </a:lnTo>
                <a:close/>
              </a:path>
            </a:pathLst>
          </a:custGeom>
          <a:solidFill>
            <a:srgbClr val="CFD9E0"/>
          </a:solidFill>
          <a:ln>
            <a:noFill/>
          </a:ln>
        </p:spPr>
        <p:txBody>
          <a:bodyPr spcFirstLastPara="1" wrap="square" lIns="182850" tIns="182850" rIns="182850" bIns="182850" anchor="ctr" anchorCtr="0">
            <a:noAutofit/>
          </a:bodyPr>
          <a:lstStyle/>
          <a:p>
            <a:pPr algn="r" defTabSz="1828800" rtl="1">
              <a:buClr>
                <a:srgbClr val="000000"/>
              </a:buClr>
              <a:defRPr/>
            </a:pPr>
            <a:endParaRPr sz="2800" kern="0">
              <a:latin typeface="Arial"/>
              <a:cs typeface="B Nazanin" pitchFamily="2" charset="-78"/>
              <a:sym typeface="Arial"/>
            </a:endParaRPr>
          </a:p>
        </p:txBody>
      </p:sp>
      <p:sp>
        <p:nvSpPr>
          <p:cNvPr id="7" name="Google Shape;12252;p21">
            <a:extLst>
              <a:ext uri="{FF2B5EF4-FFF2-40B4-BE49-F238E27FC236}">
                <a16:creationId xmlns:a16="http://schemas.microsoft.com/office/drawing/2014/main" id="{47898001-948B-9204-3391-D280F9031F32}"/>
              </a:ext>
            </a:extLst>
          </p:cNvPr>
          <p:cNvSpPr/>
          <p:nvPr/>
        </p:nvSpPr>
        <p:spPr>
          <a:xfrm>
            <a:off x="3997466" y="7119677"/>
            <a:ext cx="1448388" cy="1176022"/>
          </a:xfrm>
          <a:custGeom>
            <a:avLst/>
            <a:gdLst/>
            <a:ahLst/>
            <a:cxnLst/>
            <a:rect l="l" t="t" r="r" b="b"/>
            <a:pathLst>
              <a:path w="46542" h="37796" extrusionOk="0">
                <a:moveTo>
                  <a:pt x="7544" y="0"/>
                </a:moveTo>
                <a:cubicBezTo>
                  <a:pt x="3384" y="0"/>
                  <a:pt x="0" y="3384"/>
                  <a:pt x="0" y="7569"/>
                </a:cubicBezTo>
                <a:lnTo>
                  <a:pt x="0" y="30226"/>
                </a:lnTo>
                <a:cubicBezTo>
                  <a:pt x="0" y="34412"/>
                  <a:pt x="3384" y="37795"/>
                  <a:pt x="7544" y="37795"/>
                </a:cubicBezTo>
                <a:lnTo>
                  <a:pt x="38998" y="37795"/>
                </a:lnTo>
                <a:cubicBezTo>
                  <a:pt x="43184" y="37795"/>
                  <a:pt x="46542" y="34412"/>
                  <a:pt x="46542" y="30226"/>
                </a:cubicBezTo>
                <a:lnTo>
                  <a:pt x="46542" y="7569"/>
                </a:lnTo>
                <a:cubicBezTo>
                  <a:pt x="46542" y="3384"/>
                  <a:pt x="43184" y="0"/>
                  <a:pt x="38998" y="0"/>
                </a:cubicBezTo>
                <a:close/>
              </a:path>
            </a:pathLst>
          </a:custGeom>
          <a:noFill/>
          <a:ln w="19050" cap="flat" cmpd="sng">
            <a:solidFill>
              <a:srgbClr val="A5B7C6"/>
            </a:solidFill>
            <a:prstDash val="solid"/>
            <a:round/>
            <a:headEnd type="none" w="sm" len="sm"/>
            <a:tailEnd type="none" w="sm" len="sm"/>
          </a:ln>
        </p:spPr>
        <p:txBody>
          <a:bodyPr spcFirstLastPara="1" wrap="square" lIns="182850" tIns="182850" rIns="182850" bIns="182850" anchor="ctr" anchorCtr="0">
            <a:noAutofit/>
          </a:bodyPr>
          <a:lstStyle/>
          <a:p>
            <a:pPr algn="r" defTabSz="1828800" rtl="1">
              <a:buClr>
                <a:srgbClr val="000000"/>
              </a:buClr>
              <a:defRPr/>
            </a:pPr>
            <a:endParaRPr sz="2800" kern="0">
              <a:latin typeface="Arial"/>
              <a:cs typeface="B Nazanin" pitchFamily="2" charset="-78"/>
              <a:sym typeface="Arial"/>
            </a:endParaRPr>
          </a:p>
        </p:txBody>
      </p:sp>
      <p:sp>
        <p:nvSpPr>
          <p:cNvPr id="9" name="Google Shape;12253;p21">
            <a:extLst>
              <a:ext uri="{FF2B5EF4-FFF2-40B4-BE49-F238E27FC236}">
                <a16:creationId xmlns:a16="http://schemas.microsoft.com/office/drawing/2014/main" id="{AE689C3B-89A5-9C37-3D8D-2EF08540157A}"/>
              </a:ext>
            </a:extLst>
          </p:cNvPr>
          <p:cNvSpPr/>
          <p:nvPr/>
        </p:nvSpPr>
        <p:spPr>
          <a:xfrm>
            <a:off x="5898026" y="7119677"/>
            <a:ext cx="1449196" cy="1176022"/>
          </a:xfrm>
          <a:custGeom>
            <a:avLst/>
            <a:gdLst/>
            <a:ahLst/>
            <a:cxnLst/>
            <a:rect l="l" t="t" r="r" b="b"/>
            <a:pathLst>
              <a:path w="46568" h="37796" extrusionOk="0">
                <a:moveTo>
                  <a:pt x="7544" y="0"/>
                </a:moveTo>
                <a:cubicBezTo>
                  <a:pt x="3384" y="0"/>
                  <a:pt x="0" y="3384"/>
                  <a:pt x="0" y="7569"/>
                </a:cubicBezTo>
                <a:lnTo>
                  <a:pt x="0" y="30226"/>
                </a:lnTo>
                <a:cubicBezTo>
                  <a:pt x="0" y="34412"/>
                  <a:pt x="3384" y="37795"/>
                  <a:pt x="7544" y="37795"/>
                </a:cubicBezTo>
                <a:lnTo>
                  <a:pt x="38998" y="37795"/>
                </a:lnTo>
                <a:cubicBezTo>
                  <a:pt x="43184" y="37795"/>
                  <a:pt x="46567" y="34412"/>
                  <a:pt x="46567" y="30226"/>
                </a:cubicBezTo>
                <a:lnTo>
                  <a:pt x="46567" y="7569"/>
                </a:lnTo>
                <a:cubicBezTo>
                  <a:pt x="46567" y="3384"/>
                  <a:pt x="43184" y="0"/>
                  <a:pt x="38998" y="0"/>
                </a:cubicBezTo>
                <a:close/>
              </a:path>
            </a:pathLst>
          </a:custGeom>
          <a:noFill/>
          <a:ln w="19050" cap="flat" cmpd="sng">
            <a:solidFill>
              <a:srgbClr val="A5B7C6"/>
            </a:solidFill>
            <a:prstDash val="solid"/>
            <a:round/>
            <a:headEnd type="none" w="sm" len="sm"/>
            <a:tailEnd type="none" w="sm" len="sm"/>
          </a:ln>
        </p:spPr>
        <p:txBody>
          <a:bodyPr spcFirstLastPara="1" wrap="square" lIns="182850" tIns="182850" rIns="182850" bIns="182850" anchor="ctr" anchorCtr="0">
            <a:noAutofit/>
          </a:bodyPr>
          <a:lstStyle/>
          <a:p>
            <a:pPr algn="r" defTabSz="1828800" rtl="1">
              <a:buClr>
                <a:srgbClr val="000000"/>
              </a:buClr>
              <a:defRPr/>
            </a:pPr>
            <a:endParaRPr sz="2800" kern="0">
              <a:latin typeface="Arial"/>
              <a:cs typeface="B Nazanin" pitchFamily="2" charset="-78"/>
              <a:sym typeface="Arial"/>
            </a:endParaRPr>
          </a:p>
        </p:txBody>
      </p:sp>
      <p:sp>
        <p:nvSpPr>
          <p:cNvPr id="15" name="Google Shape;12254;p21">
            <a:extLst>
              <a:ext uri="{FF2B5EF4-FFF2-40B4-BE49-F238E27FC236}">
                <a16:creationId xmlns:a16="http://schemas.microsoft.com/office/drawing/2014/main" id="{75897C8F-4037-9DDA-5F8B-7C49C65761A6}"/>
              </a:ext>
            </a:extLst>
          </p:cNvPr>
          <p:cNvSpPr/>
          <p:nvPr/>
        </p:nvSpPr>
        <p:spPr>
          <a:xfrm>
            <a:off x="2096906" y="7119677"/>
            <a:ext cx="1448388" cy="1176022"/>
          </a:xfrm>
          <a:custGeom>
            <a:avLst/>
            <a:gdLst/>
            <a:ahLst/>
            <a:cxnLst/>
            <a:rect l="l" t="t" r="r" b="b"/>
            <a:pathLst>
              <a:path w="46542" h="37796" extrusionOk="0">
                <a:moveTo>
                  <a:pt x="7544" y="0"/>
                </a:moveTo>
                <a:cubicBezTo>
                  <a:pt x="3384" y="0"/>
                  <a:pt x="0" y="3384"/>
                  <a:pt x="0" y="7569"/>
                </a:cubicBezTo>
                <a:lnTo>
                  <a:pt x="0" y="30226"/>
                </a:lnTo>
                <a:cubicBezTo>
                  <a:pt x="0" y="34412"/>
                  <a:pt x="3384" y="37795"/>
                  <a:pt x="7544" y="37795"/>
                </a:cubicBezTo>
                <a:lnTo>
                  <a:pt x="38998" y="37795"/>
                </a:lnTo>
                <a:cubicBezTo>
                  <a:pt x="43158" y="37795"/>
                  <a:pt x="46542" y="34412"/>
                  <a:pt x="46542" y="30226"/>
                </a:cubicBezTo>
                <a:lnTo>
                  <a:pt x="46542" y="7569"/>
                </a:lnTo>
                <a:cubicBezTo>
                  <a:pt x="46542" y="3384"/>
                  <a:pt x="43158" y="0"/>
                  <a:pt x="38998" y="0"/>
                </a:cubicBezTo>
                <a:close/>
              </a:path>
            </a:pathLst>
          </a:custGeom>
          <a:noFill/>
          <a:ln w="19050" cap="flat" cmpd="sng">
            <a:solidFill>
              <a:srgbClr val="A5B7C6"/>
            </a:solidFill>
            <a:prstDash val="solid"/>
            <a:round/>
            <a:headEnd type="none" w="sm" len="sm"/>
            <a:tailEnd type="none" w="sm" len="sm"/>
          </a:ln>
        </p:spPr>
        <p:txBody>
          <a:bodyPr spcFirstLastPara="1" wrap="square" lIns="182850" tIns="182850" rIns="182850" bIns="182850" anchor="ctr" anchorCtr="0">
            <a:noAutofit/>
          </a:bodyPr>
          <a:lstStyle/>
          <a:p>
            <a:pPr algn="r" defTabSz="1828800" rtl="1">
              <a:buClr>
                <a:srgbClr val="000000"/>
              </a:buClr>
              <a:defRPr/>
            </a:pPr>
            <a:endParaRPr sz="2800" kern="0">
              <a:latin typeface="Arial"/>
              <a:cs typeface="B Nazanin" pitchFamily="2" charset="-78"/>
              <a:sym typeface="Arial"/>
            </a:endParaRPr>
          </a:p>
        </p:txBody>
      </p:sp>
      <p:sp>
        <p:nvSpPr>
          <p:cNvPr id="16" name="Google Shape;12255;p21">
            <a:extLst>
              <a:ext uri="{FF2B5EF4-FFF2-40B4-BE49-F238E27FC236}">
                <a16:creationId xmlns:a16="http://schemas.microsoft.com/office/drawing/2014/main" id="{066533F6-A93E-4A51-D38B-6417F15A3A16}"/>
              </a:ext>
            </a:extLst>
          </p:cNvPr>
          <p:cNvSpPr/>
          <p:nvPr/>
        </p:nvSpPr>
        <p:spPr>
          <a:xfrm>
            <a:off x="3997466" y="3118950"/>
            <a:ext cx="1448388" cy="1175992"/>
          </a:xfrm>
          <a:custGeom>
            <a:avLst/>
            <a:gdLst/>
            <a:ahLst/>
            <a:cxnLst/>
            <a:rect l="l" t="t" r="r" b="b"/>
            <a:pathLst>
              <a:path w="46542" h="37795" extrusionOk="0">
                <a:moveTo>
                  <a:pt x="7544" y="0"/>
                </a:moveTo>
                <a:cubicBezTo>
                  <a:pt x="3384" y="0"/>
                  <a:pt x="0" y="3384"/>
                  <a:pt x="0" y="7569"/>
                </a:cubicBezTo>
                <a:lnTo>
                  <a:pt x="0" y="30226"/>
                </a:lnTo>
                <a:cubicBezTo>
                  <a:pt x="0" y="34412"/>
                  <a:pt x="3384" y="37795"/>
                  <a:pt x="7544" y="37795"/>
                </a:cubicBezTo>
                <a:lnTo>
                  <a:pt x="38998" y="37795"/>
                </a:lnTo>
                <a:cubicBezTo>
                  <a:pt x="43184" y="37795"/>
                  <a:pt x="46542" y="34412"/>
                  <a:pt x="46542" y="30226"/>
                </a:cubicBezTo>
                <a:lnTo>
                  <a:pt x="46542" y="7569"/>
                </a:lnTo>
                <a:cubicBezTo>
                  <a:pt x="46542" y="3384"/>
                  <a:pt x="43184" y="0"/>
                  <a:pt x="38998" y="0"/>
                </a:cubicBezTo>
                <a:close/>
              </a:path>
            </a:pathLst>
          </a:custGeom>
          <a:noFill/>
          <a:ln w="19050" cap="flat" cmpd="sng">
            <a:solidFill>
              <a:srgbClr val="A5B7C6"/>
            </a:solidFill>
            <a:prstDash val="solid"/>
            <a:round/>
            <a:headEnd type="none" w="sm" len="sm"/>
            <a:tailEnd type="none" w="sm" len="sm"/>
          </a:ln>
        </p:spPr>
        <p:txBody>
          <a:bodyPr spcFirstLastPara="1" wrap="square" lIns="182850" tIns="182850" rIns="182850" bIns="182850" anchor="ctr" anchorCtr="0">
            <a:noAutofit/>
          </a:bodyPr>
          <a:lstStyle/>
          <a:p>
            <a:pPr algn="r" defTabSz="1828800" rtl="1">
              <a:buClr>
                <a:srgbClr val="000000"/>
              </a:buClr>
              <a:defRPr/>
            </a:pPr>
            <a:endParaRPr sz="2800" kern="0">
              <a:latin typeface="Arial"/>
              <a:cs typeface="B Nazanin" pitchFamily="2" charset="-78"/>
              <a:sym typeface="Arial"/>
            </a:endParaRPr>
          </a:p>
        </p:txBody>
      </p:sp>
      <p:sp>
        <p:nvSpPr>
          <p:cNvPr id="17" name="Google Shape;12256;p21">
            <a:extLst>
              <a:ext uri="{FF2B5EF4-FFF2-40B4-BE49-F238E27FC236}">
                <a16:creationId xmlns:a16="http://schemas.microsoft.com/office/drawing/2014/main" id="{AAAB4B45-A176-A630-16E8-606C7B31DC03}"/>
              </a:ext>
            </a:extLst>
          </p:cNvPr>
          <p:cNvSpPr/>
          <p:nvPr/>
        </p:nvSpPr>
        <p:spPr>
          <a:xfrm>
            <a:off x="5898026" y="3118950"/>
            <a:ext cx="1449196" cy="1175992"/>
          </a:xfrm>
          <a:custGeom>
            <a:avLst/>
            <a:gdLst/>
            <a:ahLst/>
            <a:cxnLst/>
            <a:rect l="l" t="t" r="r" b="b"/>
            <a:pathLst>
              <a:path w="46568" h="37795" extrusionOk="0">
                <a:moveTo>
                  <a:pt x="7544" y="0"/>
                </a:moveTo>
                <a:cubicBezTo>
                  <a:pt x="3384" y="0"/>
                  <a:pt x="0" y="3384"/>
                  <a:pt x="0" y="7569"/>
                </a:cubicBezTo>
                <a:lnTo>
                  <a:pt x="0" y="30226"/>
                </a:lnTo>
                <a:cubicBezTo>
                  <a:pt x="0" y="34412"/>
                  <a:pt x="3384" y="37795"/>
                  <a:pt x="7544" y="37795"/>
                </a:cubicBezTo>
                <a:lnTo>
                  <a:pt x="38998" y="37795"/>
                </a:lnTo>
                <a:cubicBezTo>
                  <a:pt x="43184" y="37795"/>
                  <a:pt x="46567" y="34412"/>
                  <a:pt x="46567" y="30226"/>
                </a:cubicBezTo>
                <a:lnTo>
                  <a:pt x="46567" y="7569"/>
                </a:lnTo>
                <a:cubicBezTo>
                  <a:pt x="46567" y="3384"/>
                  <a:pt x="43184" y="0"/>
                  <a:pt x="38998" y="0"/>
                </a:cubicBezTo>
                <a:close/>
              </a:path>
            </a:pathLst>
          </a:custGeom>
          <a:noFill/>
          <a:ln w="19050" cap="flat" cmpd="sng">
            <a:solidFill>
              <a:srgbClr val="A5B7C6"/>
            </a:solidFill>
            <a:prstDash val="solid"/>
            <a:round/>
            <a:headEnd type="none" w="sm" len="sm"/>
            <a:tailEnd type="none" w="sm" len="sm"/>
          </a:ln>
        </p:spPr>
        <p:txBody>
          <a:bodyPr spcFirstLastPara="1" wrap="square" lIns="182850" tIns="182850" rIns="182850" bIns="182850" anchor="ctr" anchorCtr="0">
            <a:noAutofit/>
          </a:bodyPr>
          <a:lstStyle/>
          <a:p>
            <a:pPr algn="r" defTabSz="1828800" rtl="1">
              <a:buClr>
                <a:srgbClr val="000000"/>
              </a:buClr>
              <a:defRPr/>
            </a:pPr>
            <a:endParaRPr sz="2800" kern="0">
              <a:latin typeface="Arial"/>
              <a:cs typeface="B Nazanin" pitchFamily="2" charset="-78"/>
              <a:sym typeface="Arial"/>
            </a:endParaRPr>
          </a:p>
        </p:txBody>
      </p:sp>
      <p:sp>
        <p:nvSpPr>
          <p:cNvPr id="18" name="Google Shape;12257;p21">
            <a:extLst>
              <a:ext uri="{FF2B5EF4-FFF2-40B4-BE49-F238E27FC236}">
                <a16:creationId xmlns:a16="http://schemas.microsoft.com/office/drawing/2014/main" id="{30C45A00-9DF8-3A5C-E6DC-03BCD2560959}"/>
              </a:ext>
            </a:extLst>
          </p:cNvPr>
          <p:cNvSpPr/>
          <p:nvPr/>
        </p:nvSpPr>
        <p:spPr>
          <a:xfrm>
            <a:off x="2096906" y="3118950"/>
            <a:ext cx="1448388" cy="1175992"/>
          </a:xfrm>
          <a:custGeom>
            <a:avLst/>
            <a:gdLst/>
            <a:ahLst/>
            <a:cxnLst/>
            <a:rect l="l" t="t" r="r" b="b"/>
            <a:pathLst>
              <a:path w="46542" h="37795" extrusionOk="0">
                <a:moveTo>
                  <a:pt x="7544" y="0"/>
                </a:moveTo>
                <a:cubicBezTo>
                  <a:pt x="3384" y="0"/>
                  <a:pt x="0" y="3384"/>
                  <a:pt x="0" y="7569"/>
                </a:cubicBezTo>
                <a:lnTo>
                  <a:pt x="0" y="30226"/>
                </a:lnTo>
                <a:cubicBezTo>
                  <a:pt x="0" y="34412"/>
                  <a:pt x="3384" y="37795"/>
                  <a:pt x="7544" y="37795"/>
                </a:cubicBezTo>
                <a:lnTo>
                  <a:pt x="38998" y="37795"/>
                </a:lnTo>
                <a:cubicBezTo>
                  <a:pt x="43158" y="37795"/>
                  <a:pt x="46542" y="34412"/>
                  <a:pt x="46542" y="30226"/>
                </a:cubicBezTo>
                <a:lnTo>
                  <a:pt x="46542" y="7569"/>
                </a:lnTo>
                <a:cubicBezTo>
                  <a:pt x="46542" y="3384"/>
                  <a:pt x="43158" y="0"/>
                  <a:pt x="38998" y="0"/>
                </a:cubicBezTo>
                <a:close/>
              </a:path>
            </a:pathLst>
          </a:custGeom>
          <a:noFill/>
          <a:ln w="19050" cap="flat" cmpd="sng">
            <a:solidFill>
              <a:srgbClr val="A5B7C6"/>
            </a:solidFill>
            <a:prstDash val="solid"/>
            <a:round/>
            <a:headEnd type="none" w="sm" len="sm"/>
            <a:tailEnd type="none" w="sm" len="sm"/>
          </a:ln>
        </p:spPr>
        <p:txBody>
          <a:bodyPr spcFirstLastPara="1" wrap="square" lIns="182850" tIns="182850" rIns="182850" bIns="182850" anchor="ctr" anchorCtr="0">
            <a:noAutofit/>
          </a:bodyPr>
          <a:lstStyle/>
          <a:p>
            <a:pPr algn="r" defTabSz="1828800" rtl="1">
              <a:buClr>
                <a:srgbClr val="000000"/>
              </a:buClr>
              <a:defRPr/>
            </a:pPr>
            <a:endParaRPr sz="2800" kern="0">
              <a:latin typeface="Arial"/>
              <a:cs typeface="B Nazanin" pitchFamily="2" charset="-78"/>
              <a:sym typeface="Arial"/>
            </a:endParaRPr>
          </a:p>
        </p:txBody>
      </p:sp>
      <p:sp>
        <p:nvSpPr>
          <p:cNvPr id="19" name="Google Shape;12258;p21">
            <a:extLst>
              <a:ext uri="{FF2B5EF4-FFF2-40B4-BE49-F238E27FC236}">
                <a16:creationId xmlns:a16="http://schemas.microsoft.com/office/drawing/2014/main" id="{628C4370-5140-C9E7-9C04-65E052B11C32}"/>
              </a:ext>
            </a:extLst>
          </p:cNvPr>
          <p:cNvSpPr/>
          <p:nvPr/>
        </p:nvSpPr>
        <p:spPr>
          <a:xfrm>
            <a:off x="2360499" y="3703073"/>
            <a:ext cx="906338" cy="7810"/>
          </a:xfrm>
          <a:custGeom>
            <a:avLst/>
            <a:gdLst/>
            <a:ahLst/>
            <a:cxnLst/>
            <a:rect l="l" t="t" r="r" b="b"/>
            <a:pathLst>
              <a:path w="29124" h="251" extrusionOk="0">
                <a:moveTo>
                  <a:pt x="126" y="0"/>
                </a:moveTo>
                <a:cubicBezTo>
                  <a:pt x="51" y="0"/>
                  <a:pt x="1" y="50"/>
                  <a:pt x="1" y="126"/>
                </a:cubicBezTo>
                <a:cubicBezTo>
                  <a:pt x="1" y="176"/>
                  <a:pt x="51" y="251"/>
                  <a:pt x="126" y="251"/>
                </a:cubicBezTo>
                <a:lnTo>
                  <a:pt x="29023" y="251"/>
                </a:lnTo>
                <a:cubicBezTo>
                  <a:pt x="29073" y="251"/>
                  <a:pt x="29123" y="176"/>
                  <a:pt x="29123" y="126"/>
                </a:cubicBezTo>
                <a:cubicBezTo>
                  <a:pt x="29123" y="50"/>
                  <a:pt x="29073" y="0"/>
                  <a:pt x="29023" y="0"/>
                </a:cubicBezTo>
                <a:close/>
              </a:path>
            </a:pathLst>
          </a:custGeom>
          <a:solidFill>
            <a:srgbClr val="CFD9E0"/>
          </a:solidFill>
          <a:ln>
            <a:noFill/>
          </a:ln>
        </p:spPr>
        <p:txBody>
          <a:bodyPr spcFirstLastPara="1" wrap="square" lIns="182850" tIns="182850" rIns="182850" bIns="182850" anchor="ctr" anchorCtr="0">
            <a:noAutofit/>
          </a:bodyPr>
          <a:lstStyle/>
          <a:p>
            <a:pPr algn="r" defTabSz="1828800" rtl="1">
              <a:buClr>
                <a:srgbClr val="000000"/>
              </a:buClr>
              <a:defRPr/>
            </a:pPr>
            <a:endParaRPr sz="2800" kern="0">
              <a:latin typeface="Arial"/>
              <a:cs typeface="B Nazanin" pitchFamily="2" charset="-78"/>
              <a:sym typeface="Arial"/>
            </a:endParaRPr>
          </a:p>
        </p:txBody>
      </p:sp>
      <p:sp>
        <p:nvSpPr>
          <p:cNvPr id="20" name="Google Shape;12259;p21">
            <a:extLst>
              <a:ext uri="{FF2B5EF4-FFF2-40B4-BE49-F238E27FC236}">
                <a16:creationId xmlns:a16="http://schemas.microsoft.com/office/drawing/2014/main" id="{1A9D6F45-315B-3D92-33AE-068C05C13608}"/>
              </a:ext>
            </a:extLst>
          </p:cNvPr>
          <p:cNvSpPr/>
          <p:nvPr/>
        </p:nvSpPr>
        <p:spPr>
          <a:xfrm>
            <a:off x="4264169" y="3703073"/>
            <a:ext cx="906338" cy="7810"/>
          </a:xfrm>
          <a:custGeom>
            <a:avLst/>
            <a:gdLst/>
            <a:ahLst/>
            <a:cxnLst/>
            <a:rect l="l" t="t" r="r" b="b"/>
            <a:pathLst>
              <a:path w="29124" h="251" extrusionOk="0">
                <a:moveTo>
                  <a:pt x="101" y="0"/>
                </a:moveTo>
                <a:cubicBezTo>
                  <a:pt x="51" y="0"/>
                  <a:pt x="1" y="50"/>
                  <a:pt x="1" y="126"/>
                </a:cubicBezTo>
                <a:cubicBezTo>
                  <a:pt x="1" y="176"/>
                  <a:pt x="51" y="251"/>
                  <a:pt x="101" y="251"/>
                </a:cubicBezTo>
                <a:lnTo>
                  <a:pt x="28998" y="251"/>
                </a:lnTo>
                <a:cubicBezTo>
                  <a:pt x="29074" y="251"/>
                  <a:pt x="29124" y="176"/>
                  <a:pt x="29124" y="126"/>
                </a:cubicBezTo>
                <a:cubicBezTo>
                  <a:pt x="29124" y="50"/>
                  <a:pt x="29074" y="0"/>
                  <a:pt x="28998" y="0"/>
                </a:cubicBezTo>
                <a:close/>
              </a:path>
            </a:pathLst>
          </a:custGeom>
          <a:solidFill>
            <a:srgbClr val="CFD9E0"/>
          </a:solidFill>
          <a:ln>
            <a:noFill/>
          </a:ln>
        </p:spPr>
        <p:txBody>
          <a:bodyPr spcFirstLastPara="1" wrap="square" lIns="182850" tIns="182850" rIns="182850" bIns="182850" anchor="ctr" anchorCtr="0">
            <a:noAutofit/>
          </a:bodyPr>
          <a:lstStyle/>
          <a:p>
            <a:pPr algn="r" defTabSz="1828800" rtl="1">
              <a:buClr>
                <a:srgbClr val="000000"/>
              </a:buClr>
              <a:defRPr/>
            </a:pPr>
            <a:endParaRPr sz="2800" kern="0">
              <a:latin typeface="Arial"/>
              <a:cs typeface="B Nazanin" pitchFamily="2" charset="-78"/>
              <a:sym typeface="Arial"/>
            </a:endParaRPr>
          </a:p>
        </p:txBody>
      </p:sp>
      <p:sp>
        <p:nvSpPr>
          <p:cNvPr id="21" name="Google Shape;12260;p21">
            <a:extLst>
              <a:ext uri="{FF2B5EF4-FFF2-40B4-BE49-F238E27FC236}">
                <a16:creationId xmlns:a16="http://schemas.microsoft.com/office/drawing/2014/main" id="{D2CA9CFF-895F-641B-71C9-E0B754F8378B}"/>
              </a:ext>
            </a:extLst>
          </p:cNvPr>
          <p:cNvSpPr/>
          <p:nvPr/>
        </p:nvSpPr>
        <p:spPr>
          <a:xfrm>
            <a:off x="6174095" y="3703073"/>
            <a:ext cx="906338" cy="7810"/>
          </a:xfrm>
          <a:custGeom>
            <a:avLst/>
            <a:gdLst/>
            <a:ahLst/>
            <a:cxnLst/>
            <a:rect l="l" t="t" r="r" b="b"/>
            <a:pathLst>
              <a:path w="29124" h="251" extrusionOk="0">
                <a:moveTo>
                  <a:pt x="101" y="0"/>
                </a:moveTo>
                <a:cubicBezTo>
                  <a:pt x="51" y="0"/>
                  <a:pt x="1" y="50"/>
                  <a:pt x="1" y="126"/>
                </a:cubicBezTo>
                <a:cubicBezTo>
                  <a:pt x="1" y="176"/>
                  <a:pt x="51" y="251"/>
                  <a:pt x="101" y="251"/>
                </a:cubicBezTo>
                <a:lnTo>
                  <a:pt x="28998" y="251"/>
                </a:lnTo>
                <a:cubicBezTo>
                  <a:pt x="29073" y="251"/>
                  <a:pt x="29124" y="176"/>
                  <a:pt x="29124" y="126"/>
                </a:cubicBezTo>
                <a:cubicBezTo>
                  <a:pt x="29124" y="50"/>
                  <a:pt x="29073" y="0"/>
                  <a:pt x="28998" y="0"/>
                </a:cubicBezTo>
                <a:close/>
              </a:path>
            </a:pathLst>
          </a:custGeom>
          <a:solidFill>
            <a:srgbClr val="CFD9E0"/>
          </a:solidFill>
          <a:ln>
            <a:noFill/>
          </a:ln>
        </p:spPr>
        <p:txBody>
          <a:bodyPr spcFirstLastPara="1" wrap="square" lIns="182850" tIns="182850" rIns="182850" bIns="182850" anchor="ctr" anchorCtr="0">
            <a:noAutofit/>
          </a:bodyPr>
          <a:lstStyle/>
          <a:p>
            <a:pPr algn="r" defTabSz="1828800" rtl="1">
              <a:buClr>
                <a:srgbClr val="000000"/>
              </a:buClr>
              <a:defRPr/>
            </a:pPr>
            <a:endParaRPr sz="2800" kern="0">
              <a:latin typeface="Arial"/>
              <a:cs typeface="B Nazanin" pitchFamily="2" charset="-78"/>
              <a:sym typeface="Arial"/>
            </a:endParaRPr>
          </a:p>
        </p:txBody>
      </p:sp>
      <p:sp>
        <p:nvSpPr>
          <p:cNvPr id="22" name="Google Shape;12261;p21">
            <a:extLst>
              <a:ext uri="{FF2B5EF4-FFF2-40B4-BE49-F238E27FC236}">
                <a16:creationId xmlns:a16="http://schemas.microsoft.com/office/drawing/2014/main" id="{CD422525-4592-C1DF-F9E9-0D40954E78A9}"/>
              </a:ext>
            </a:extLst>
          </p:cNvPr>
          <p:cNvSpPr/>
          <p:nvPr/>
        </p:nvSpPr>
        <p:spPr>
          <a:xfrm>
            <a:off x="6174095" y="7703796"/>
            <a:ext cx="906338" cy="7840"/>
          </a:xfrm>
          <a:custGeom>
            <a:avLst/>
            <a:gdLst/>
            <a:ahLst/>
            <a:cxnLst/>
            <a:rect l="l" t="t" r="r" b="b"/>
            <a:pathLst>
              <a:path w="29124" h="252" extrusionOk="0">
                <a:moveTo>
                  <a:pt x="101" y="0"/>
                </a:moveTo>
                <a:cubicBezTo>
                  <a:pt x="51" y="0"/>
                  <a:pt x="1" y="51"/>
                  <a:pt x="1" y="126"/>
                </a:cubicBezTo>
                <a:cubicBezTo>
                  <a:pt x="1" y="201"/>
                  <a:pt x="51" y="251"/>
                  <a:pt x="101" y="251"/>
                </a:cubicBezTo>
                <a:lnTo>
                  <a:pt x="28998" y="251"/>
                </a:lnTo>
                <a:cubicBezTo>
                  <a:pt x="29073" y="251"/>
                  <a:pt x="29124" y="201"/>
                  <a:pt x="29124" y="126"/>
                </a:cubicBezTo>
                <a:cubicBezTo>
                  <a:pt x="29124" y="51"/>
                  <a:pt x="29073" y="0"/>
                  <a:pt x="28998" y="0"/>
                </a:cubicBezTo>
                <a:close/>
              </a:path>
            </a:pathLst>
          </a:custGeom>
          <a:solidFill>
            <a:srgbClr val="CFD9E0"/>
          </a:solidFill>
          <a:ln>
            <a:noFill/>
          </a:ln>
        </p:spPr>
        <p:txBody>
          <a:bodyPr spcFirstLastPara="1" wrap="square" lIns="182850" tIns="182850" rIns="182850" bIns="182850" anchor="ctr" anchorCtr="0">
            <a:noAutofit/>
          </a:bodyPr>
          <a:lstStyle/>
          <a:p>
            <a:pPr algn="r" defTabSz="1828800" rtl="1">
              <a:buClr>
                <a:srgbClr val="000000"/>
              </a:buClr>
              <a:defRPr/>
            </a:pPr>
            <a:endParaRPr sz="2800" kern="0">
              <a:latin typeface="Arial"/>
              <a:cs typeface="B Nazanin" pitchFamily="2" charset="-78"/>
              <a:sym typeface="Arial"/>
            </a:endParaRPr>
          </a:p>
        </p:txBody>
      </p:sp>
      <p:sp>
        <p:nvSpPr>
          <p:cNvPr id="23" name="Google Shape;12262;p21">
            <a:extLst>
              <a:ext uri="{FF2B5EF4-FFF2-40B4-BE49-F238E27FC236}">
                <a16:creationId xmlns:a16="http://schemas.microsoft.com/office/drawing/2014/main" id="{31B33A16-4AF4-A988-7677-94B5DC8B0ED0}"/>
              </a:ext>
            </a:extLst>
          </p:cNvPr>
          <p:cNvSpPr/>
          <p:nvPr/>
        </p:nvSpPr>
        <p:spPr>
          <a:xfrm>
            <a:off x="4264169" y="7703796"/>
            <a:ext cx="906338" cy="7840"/>
          </a:xfrm>
          <a:custGeom>
            <a:avLst/>
            <a:gdLst/>
            <a:ahLst/>
            <a:cxnLst/>
            <a:rect l="l" t="t" r="r" b="b"/>
            <a:pathLst>
              <a:path w="29124" h="252" extrusionOk="0">
                <a:moveTo>
                  <a:pt x="101" y="0"/>
                </a:moveTo>
                <a:cubicBezTo>
                  <a:pt x="51" y="0"/>
                  <a:pt x="1" y="51"/>
                  <a:pt x="1" y="126"/>
                </a:cubicBezTo>
                <a:cubicBezTo>
                  <a:pt x="1" y="201"/>
                  <a:pt x="51" y="251"/>
                  <a:pt x="101" y="251"/>
                </a:cubicBezTo>
                <a:lnTo>
                  <a:pt x="28998" y="251"/>
                </a:lnTo>
                <a:cubicBezTo>
                  <a:pt x="29074" y="251"/>
                  <a:pt x="29124" y="201"/>
                  <a:pt x="29124" y="126"/>
                </a:cubicBezTo>
                <a:cubicBezTo>
                  <a:pt x="29124" y="51"/>
                  <a:pt x="29074" y="0"/>
                  <a:pt x="28998" y="0"/>
                </a:cubicBezTo>
                <a:close/>
              </a:path>
            </a:pathLst>
          </a:custGeom>
          <a:solidFill>
            <a:srgbClr val="CFD9E0"/>
          </a:solidFill>
          <a:ln>
            <a:noFill/>
          </a:ln>
        </p:spPr>
        <p:txBody>
          <a:bodyPr spcFirstLastPara="1" wrap="square" lIns="182850" tIns="182850" rIns="182850" bIns="182850" anchor="ctr" anchorCtr="0">
            <a:noAutofit/>
          </a:bodyPr>
          <a:lstStyle/>
          <a:p>
            <a:pPr algn="r" defTabSz="1828800" rtl="1">
              <a:buClr>
                <a:srgbClr val="000000"/>
              </a:buClr>
              <a:defRPr/>
            </a:pPr>
            <a:endParaRPr sz="2800" kern="0">
              <a:latin typeface="Arial"/>
              <a:cs typeface="B Nazanin" pitchFamily="2" charset="-78"/>
              <a:sym typeface="Arial"/>
            </a:endParaRPr>
          </a:p>
        </p:txBody>
      </p:sp>
      <p:sp>
        <p:nvSpPr>
          <p:cNvPr id="24" name="Google Shape;12263;p21">
            <a:extLst>
              <a:ext uri="{FF2B5EF4-FFF2-40B4-BE49-F238E27FC236}">
                <a16:creationId xmlns:a16="http://schemas.microsoft.com/office/drawing/2014/main" id="{F33CC976-97EE-A197-B6F2-2FF37D3DDE45}"/>
              </a:ext>
            </a:extLst>
          </p:cNvPr>
          <p:cNvSpPr/>
          <p:nvPr/>
        </p:nvSpPr>
        <p:spPr>
          <a:xfrm>
            <a:off x="2362833" y="7703796"/>
            <a:ext cx="906338" cy="7840"/>
          </a:xfrm>
          <a:custGeom>
            <a:avLst/>
            <a:gdLst/>
            <a:ahLst/>
            <a:cxnLst/>
            <a:rect l="l" t="t" r="r" b="b"/>
            <a:pathLst>
              <a:path w="29124" h="252" extrusionOk="0">
                <a:moveTo>
                  <a:pt x="126" y="0"/>
                </a:moveTo>
                <a:cubicBezTo>
                  <a:pt x="51" y="0"/>
                  <a:pt x="1" y="51"/>
                  <a:pt x="1" y="126"/>
                </a:cubicBezTo>
                <a:cubicBezTo>
                  <a:pt x="1" y="201"/>
                  <a:pt x="51" y="251"/>
                  <a:pt x="126" y="251"/>
                </a:cubicBezTo>
                <a:lnTo>
                  <a:pt x="29023" y="251"/>
                </a:lnTo>
                <a:cubicBezTo>
                  <a:pt x="29074" y="251"/>
                  <a:pt x="29124" y="201"/>
                  <a:pt x="29124" y="126"/>
                </a:cubicBezTo>
                <a:cubicBezTo>
                  <a:pt x="29124" y="51"/>
                  <a:pt x="29074" y="0"/>
                  <a:pt x="29023" y="0"/>
                </a:cubicBezTo>
                <a:close/>
              </a:path>
            </a:pathLst>
          </a:custGeom>
          <a:solidFill>
            <a:srgbClr val="CFD9E0"/>
          </a:solidFill>
          <a:ln>
            <a:noFill/>
          </a:ln>
        </p:spPr>
        <p:txBody>
          <a:bodyPr spcFirstLastPara="1" wrap="square" lIns="182850" tIns="182850" rIns="182850" bIns="182850" anchor="ctr" anchorCtr="0">
            <a:noAutofit/>
          </a:bodyPr>
          <a:lstStyle/>
          <a:p>
            <a:pPr algn="r" defTabSz="1828800" rtl="1">
              <a:buClr>
                <a:srgbClr val="000000"/>
              </a:buClr>
              <a:defRPr/>
            </a:pPr>
            <a:endParaRPr sz="2800" kern="0">
              <a:latin typeface="Arial"/>
              <a:cs typeface="B Nazanin" pitchFamily="2" charset="-78"/>
              <a:sym typeface="Arial"/>
            </a:endParaRPr>
          </a:p>
        </p:txBody>
      </p:sp>
      <p:sp>
        <p:nvSpPr>
          <p:cNvPr id="25" name="Google Shape;12264;p21">
            <a:extLst>
              <a:ext uri="{FF2B5EF4-FFF2-40B4-BE49-F238E27FC236}">
                <a16:creationId xmlns:a16="http://schemas.microsoft.com/office/drawing/2014/main" id="{650B3B05-30BC-CFFC-D04F-918CECE26B50}"/>
              </a:ext>
            </a:extLst>
          </p:cNvPr>
          <p:cNvSpPr txBox="1"/>
          <p:nvPr/>
        </p:nvSpPr>
        <p:spPr>
          <a:xfrm>
            <a:off x="3288626" y="5434474"/>
            <a:ext cx="2857200" cy="546000"/>
          </a:xfrm>
          <a:prstGeom prst="rect">
            <a:avLst/>
          </a:prstGeom>
          <a:noFill/>
          <a:ln>
            <a:noFill/>
          </a:ln>
        </p:spPr>
        <p:txBody>
          <a:bodyPr spcFirstLastPara="1" wrap="square" lIns="182850" tIns="182850" rIns="182850" bIns="182850" anchor="ctr" anchorCtr="0">
            <a:noAutofit/>
          </a:bodyPr>
          <a:lstStyle/>
          <a:p>
            <a:pPr algn="ctr" defTabSz="1828800" rtl="1">
              <a:buClr>
                <a:srgbClr val="000000"/>
              </a:buClr>
              <a:defRPr/>
            </a:pPr>
            <a:r>
              <a:rPr lang="fa-IR" sz="2000" kern="0" dirty="0">
                <a:latin typeface="Arial"/>
                <a:cs typeface="B Nazanin" pitchFamily="2" charset="-78"/>
                <a:sym typeface="Arial"/>
              </a:rPr>
              <a:t>عنوان را اینجا اضافه کنید</a:t>
            </a:r>
            <a:endParaRPr sz="2000" kern="0" dirty="0">
              <a:latin typeface="Arial"/>
              <a:cs typeface="B Nazanin" pitchFamily="2" charset="-78"/>
              <a:sym typeface="Arial"/>
            </a:endParaRPr>
          </a:p>
        </p:txBody>
      </p:sp>
      <p:grpSp>
        <p:nvGrpSpPr>
          <p:cNvPr id="26" name="Google Shape;12265;p21">
            <a:extLst>
              <a:ext uri="{FF2B5EF4-FFF2-40B4-BE49-F238E27FC236}">
                <a16:creationId xmlns:a16="http://schemas.microsoft.com/office/drawing/2014/main" id="{A28C65AF-CD96-4071-38DD-4EFDC9708486}"/>
              </a:ext>
            </a:extLst>
          </p:cNvPr>
          <p:cNvGrpSpPr/>
          <p:nvPr/>
        </p:nvGrpSpPr>
        <p:grpSpPr>
          <a:xfrm>
            <a:off x="2623297" y="3241263"/>
            <a:ext cx="395486" cy="395486"/>
            <a:chOff x="2676100" y="832575"/>
            <a:chExt cx="483125" cy="483125"/>
          </a:xfrm>
        </p:grpSpPr>
        <p:sp>
          <p:nvSpPr>
            <p:cNvPr id="27" name="Google Shape;12266;p21">
              <a:extLst>
                <a:ext uri="{FF2B5EF4-FFF2-40B4-BE49-F238E27FC236}">
                  <a16:creationId xmlns:a16="http://schemas.microsoft.com/office/drawing/2014/main" id="{F3193D84-0CAE-ABE3-F866-3617E939BFDA}"/>
                </a:ext>
              </a:extLst>
            </p:cNvPr>
            <p:cNvSpPr/>
            <p:nvPr/>
          </p:nvSpPr>
          <p:spPr>
            <a:xfrm>
              <a:off x="2676100" y="832575"/>
              <a:ext cx="483125" cy="483125"/>
            </a:xfrm>
            <a:custGeom>
              <a:avLst/>
              <a:gdLst/>
              <a:ahLst/>
              <a:cxnLst/>
              <a:rect l="l" t="t" r="r" b="b"/>
              <a:pathLst>
                <a:path w="19325" h="19325" extrusionOk="0">
                  <a:moveTo>
                    <a:pt x="10351" y="1132"/>
                  </a:moveTo>
                  <a:lnTo>
                    <a:pt x="10562" y="2008"/>
                  </a:lnTo>
                  <a:cubicBezTo>
                    <a:pt x="10614" y="2226"/>
                    <a:pt x="10789" y="2392"/>
                    <a:pt x="11009" y="2434"/>
                  </a:cubicBezTo>
                  <a:cubicBezTo>
                    <a:pt x="12021" y="2618"/>
                    <a:pt x="12981" y="3014"/>
                    <a:pt x="13826" y="3596"/>
                  </a:cubicBezTo>
                  <a:cubicBezTo>
                    <a:pt x="13922" y="3663"/>
                    <a:pt x="14033" y="3696"/>
                    <a:pt x="14146" y="3696"/>
                  </a:cubicBezTo>
                  <a:cubicBezTo>
                    <a:pt x="14247" y="3696"/>
                    <a:pt x="14349" y="3669"/>
                    <a:pt x="14439" y="3614"/>
                  </a:cubicBezTo>
                  <a:lnTo>
                    <a:pt x="15179" y="3171"/>
                  </a:lnTo>
                  <a:lnTo>
                    <a:pt x="16154" y="4146"/>
                  </a:lnTo>
                  <a:lnTo>
                    <a:pt x="15711" y="4889"/>
                  </a:lnTo>
                  <a:cubicBezTo>
                    <a:pt x="15596" y="5079"/>
                    <a:pt x="15602" y="5317"/>
                    <a:pt x="15729" y="5499"/>
                  </a:cubicBezTo>
                  <a:cubicBezTo>
                    <a:pt x="16311" y="6344"/>
                    <a:pt x="16707" y="7304"/>
                    <a:pt x="16891" y="8316"/>
                  </a:cubicBezTo>
                  <a:cubicBezTo>
                    <a:pt x="16933" y="8536"/>
                    <a:pt x="17100" y="8711"/>
                    <a:pt x="17317" y="8763"/>
                  </a:cubicBezTo>
                  <a:lnTo>
                    <a:pt x="18193" y="8974"/>
                  </a:lnTo>
                  <a:lnTo>
                    <a:pt x="18193" y="10351"/>
                  </a:lnTo>
                  <a:lnTo>
                    <a:pt x="17317" y="10562"/>
                  </a:lnTo>
                  <a:cubicBezTo>
                    <a:pt x="17100" y="10614"/>
                    <a:pt x="16933" y="10789"/>
                    <a:pt x="16894" y="11009"/>
                  </a:cubicBezTo>
                  <a:cubicBezTo>
                    <a:pt x="16710" y="12021"/>
                    <a:pt x="16311" y="12981"/>
                    <a:pt x="15729" y="13826"/>
                  </a:cubicBezTo>
                  <a:cubicBezTo>
                    <a:pt x="15605" y="14007"/>
                    <a:pt x="15596" y="14246"/>
                    <a:pt x="15711" y="14436"/>
                  </a:cubicBezTo>
                  <a:lnTo>
                    <a:pt x="16154" y="15179"/>
                  </a:lnTo>
                  <a:lnTo>
                    <a:pt x="15179" y="16154"/>
                  </a:lnTo>
                  <a:lnTo>
                    <a:pt x="14439" y="15710"/>
                  </a:lnTo>
                  <a:cubicBezTo>
                    <a:pt x="14349" y="15656"/>
                    <a:pt x="14247" y="15629"/>
                    <a:pt x="14146" y="15629"/>
                  </a:cubicBezTo>
                  <a:cubicBezTo>
                    <a:pt x="14033" y="15629"/>
                    <a:pt x="13922" y="15662"/>
                    <a:pt x="13826" y="15729"/>
                  </a:cubicBezTo>
                  <a:cubicBezTo>
                    <a:pt x="12981" y="16311"/>
                    <a:pt x="12021" y="16707"/>
                    <a:pt x="11009" y="16891"/>
                  </a:cubicBezTo>
                  <a:cubicBezTo>
                    <a:pt x="10789" y="16933"/>
                    <a:pt x="10614" y="17099"/>
                    <a:pt x="10562" y="17317"/>
                  </a:cubicBezTo>
                  <a:lnTo>
                    <a:pt x="10351" y="18192"/>
                  </a:lnTo>
                  <a:lnTo>
                    <a:pt x="8974" y="18192"/>
                  </a:lnTo>
                  <a:lnTo>
                    <a:pt x="8763" y="17317"/>
                  </a:lnTo>
                  <a:cubicBezTo>
                    <a:pt x="8712" y="17099"/>
                    <a:pt x="8536" y="16933"/>
                    <a:pt x="8316" y="16891"/>
                  </a:cubicBezTo>
                  <a:cubicBezTo>
                    <a:pt x="7304" y="16707"/>
                    <a:pt x="6344" y="16311"/>
                    <a:pt x="5499" y="15729"/>
                  </a:cubicBezTo>
                  <a:cubicBezTo>
                    <a:pt x="5404" y="15662"/>
                    <a:pt x="5293" y="15629"/>
                    <a:pt x="5181" y="15629"/>
                  </a:cubicBezTo>
                  <a:cubicBezTo>
                    <a:pt x="5081" y="15629"/>
                    <a:pt x="4979" y="15656"/>
                    <a:pt x="4889" y="15710"/>
                  </a:cubicBezTo>
                  <a:lnTo>
                    <a:pt x="4146" y="16154"/>
                  </a:lnTo>
                  <a:lnTo>
                    <a:pt x="3171" y="15179"/>
                  </a:lnTo>
                  <a:lnTo>
                    <a:pt x="3615" y="14436"/>
                  </a:lnTo>
                  <a:cubicBezTo>
                    <a:pt x="3729" y="14246"/>
                    <a:pt x="3723" y="14007"/>
                    <a:pt x="3597" y="13826"/>
                  </a:cubicBezTo>
                  <a:cubicBezTo>
                    <a:pt x="3014" y="12981"/>
                    <a:pt x="2618" y="12021"/>
                    <a:pt x="2434" y="11009"/>
                  </a:cubicBezTo>
                  <a:cubicBezTo>
                    <a:pt x="2392" y="10789"/>
                    <a:pt x="2226" y="10614"/>
                    <a:pt x="2011" y="10562"/>
                  </a:cubicBezTo>
                  <a:lnTo>
                    <a:pt x="1133" y="10351"/>
                  </a:lnTo>
                  <a:lnTo>
                    <a:pt x="1133" y="8974"/>
                  </a:lnTo>
                  <a:lnTo>
                    <a:pt x="2008" y="8763"/>
                  </a:lnTo>
                  <a:cubicBezTo>
                    <a:pt x="2226" y="8711"/>
                    <a:pt x="2392" y="8536"/>
                    <a:pt x="2431" y="8316"/>
                  </a:cubicBezTo>
                  <a:cubicBezTo>
                    <a:pt x="2615" y="7304"/>
                    <a:pt x="3014" y="6344"/>
                    <a:pt x="3597" y="5499"/>
                  </a:cubicBezTo>
                  <a:cubicBezTo>
                    <a:pt x="3720" y="5317"/>
                    <a:pt x="3729" y="5079"/>
                    <a:pt x="3615" y="4889"/>
                  </a:cubicBezTo>
                  <a:lnTo>
                    <a:pt x="3171" y="4146"/>
                  </a:lnTo>
                  <a:lnTo>
                    <a:pt x="4146" y="3171"/>
                  </a:lnTo>
                  <a:lnTo>
                    <a:pt x="4889" y="3614"/>
                  </a:lnTo>
                  <a:cubicBezTo>
                    <a:pt x="4979" y="3669"/>
                    <a:pt x="5081" y="3696"/>
                    <a:pt x="5181" y="3696"/>
                  </a:cubicBezTo>
                  <a:cubicBezTo>
                    <a:pt x="5293" y="3696"/>
                    <a:pt x="5404" y="3663"/>
                    <a:pt x="5499" y="3596"/>
                  </a:cubicBezTo>
                  <a:cubicBezTo>
                    <a:pt x="6344" y="3014"/>
                    <a:pt x="7304" y="2618"/>
                    <a:pt x="8316" y="2434"/>
                  </a:cubicBezTo>
                  <a:cubicBezTo>
                    <a:pt x="8536" y="2392"/>
                    <a:pt x="8712" y="2226"/>
                    <a:pt x="8763" y="2008"/>
                  </a:cubicBezTo>
                  <a:lnTo>
                    <a:pt x="8974" y="1132"/>
                  </a:lnTo>
                  <a:close/>
                  <a:moveTo>
                    <a:pt x="8530" y="0"/>
                  </a:moveTo>
                  <a:cubicBezTo>
                    <a:pt x="8268" y="0"/>
                    <a:pt x="8041" y="178"/>
                    <a:pt x="7981" y="432"/>
                  </a:cubicBezTo>
                  <a:lnTo>
                    <a:pt x="7748" y="1392"/>
                  </a:lnTo>
                  <a:cubicBezTo>
                    <a:pt x="6833" y="1604"/>
                    <a:pt x="5961" y="1963"/>
                    <a:pt x="5167" y="2461"/>
                  </a:cubicBezTo>
                  <a:lnTo>
                    <a:pt x="4348" y="1969"/>
                  </a:lnTo>
                  <a:cubicBezTo>
                    <a:pt x="4260" y="1915"/>
                    <a:pt x="4160" y="1889"/>
                    <a:pt x="4061" y="1889"/>
                  </a:cubicBezTo>
                  <a:cubicBezTo>
                    <a:pt x="3913" y="1889"/>
                    <a:pt x="3767" y="1946"/>
                    <a:pt x="3657" y="2056"/>
                  </a:cubicBezTo>
                  <a:lnTo>
                    <a:pt x="2057" y="3657"/>
                  </a:lnTo>
                  <a:cubicBezTo>
                    <a:pt x="1872" y="3841"/>
                    <a:pt x="1839" y="4125"/>
                    <a:pt x="1972" y="4348"/>
                  </a:cubicBezTo>
                  <a:lnTo>
                    <a:pt x="2461" y="5163"/>
                  </a:lnTo>
                  <a:cubicBezTo>
                    <a:pt x="1963" y="5958"/>
                    <a:pt x="1604" y="6830"/>
                    <a:pt x="1395" y="7745"/>
                  </a:cubicBezTo>
                  <a:lnTo>
                    <a:pt x="435" y="7978"/>
                  </a:lnTo>
                  <a:cubicBezTo>
                    <a:pt x="179" y="8041"/>
                    <a:pt x="0" y="8267"/>
                    <a:pt x="0" y="8530"/>
                  </a:cubicBezTo>
                  <a:lnTo>
                    <a:pt x="0" y="10795"/>
                  </a:lnTo>
                  <a:cubicBezTo>
                    <a:pt x="0" y="11057"/>
                    <a:pt x="179" y="11284"/>
                    <a:pt x="432" y="11344"/>
                  </a:cubicBezTo>
                  <a:lnTo>
                    <a:pt x="1392" y="11580"/>
                  </a:lnTo>
                  <a:cubicBezTo>
                    <a:pt x="1604" y="12492"/>
                    <a:pt x="1963" y="13364"/>
                    <a:pt x="2461" y="14158"/>
                  </a:cubicBezTo>
                  <a:lnTo>
                    <a:pt x="1969" y="14977"/>
                  </a:lnTo>
                  <a:cubicBezTo>
                    <a:pt x="1836" y="15200"/>
                    <a:pt x="1872" y="15484"/>
                    <a:pt x="2057" y="15668"/>
                  </a:cubicBezTo>
                  <a:lnTo>
                    <a:pt x="3657" y="17268"/>
                  </a:lnTo>
                  <a:cubicBezTo>
                    <a:pt x="3766" y="17378"/>
                    <a:pt x="3911" y="17435"/>
                    <a:pt x="4057" y="17435"/>
                  </a:cubicBezTo>
                  <a:cubicBezTo>
                    <a:pt x="4157" y="17435"/>
                    <a:pt x="4258" y="17408"/>
                    <a:pt x="4348" y="17353"/>
                  </a:cubicBezTo>
                  <a:lnTo>
                    <a:pt x="5164" y="16864"/>
                  </a:lnTo>
                  <a:cubicBezTo>
                    <a:pt x="5958" y="17362"/>
                    <a:pt x="6830" y="17721"/>
                    <a:pt x="7745" y="17930"/>
                  </a:cubicBezTo>
                  <a:lnTo>
                    <a:pt x="7978" y="18890"/>
                  </a:lnTo>
                  <a:cubicBezTo>
                    <a:pt x="8041" y="19147"/>
                    <a:pt x="8268" y="19325"/>
                    <a:pt x="8530" y="19325"/>
                  </a:cubicBezTo>
                  <a:lnTo>
                    <a:pt x="10795" y="19325"/>
                  </a:lnTo>
                  <a:cubicBezTo>
                    <a:pt x="11058" y="19325"/>
                    <a:pt x="11284" y="19147"/>
                    <a:pt x="11344" y="18893"/>
                  </a:cubicBezTo>
                  <a:lnTo>
                    <a:pt x="11577" y="17933"/>
                  </a:lnTo>
                  <a:cubicBezTo>
                    <a:pt x="12492" y="17721"/>
                    <a:pt x="13364" y="17362"/>
                    <a:pt x="14159" y="16864"/>
                  </a:cubicBezTo>
                  <a:lnTo>
                    <a:pt x="14977" y="17356"/>
                  </a:lnTo>
                  <a:cubicBezTo>
                    <a:pt x="15066" y="17410"/>
                    <a:pt x="15166" y="17436"/>
                    <a:pt x="15266" y="17436"/>
                  </a:cubicBezTo>
                  <a:cubicBezTo>
                    <a:pt x="15413" y="17436"/>
                    <a:pt x="15559" y="17379"/>
                    <a:pt x="15668" y="17271"/>
                  </a:cubicBezTo>
                  <a:lnTo>
                    <a:pt x="17269" y="15668"/>
                  </a:lnTo>
                  <a:cubicBezTo>
                    <a:pt x="17453" y="15484"/>
                    <a:pt x="17489" y="15200"/>
                    <a:pt x="17353" y="14977"/>
                  </a:cubicBezTo>
                  <a:lnTo>
                    <a:pt x="16864" y="14161"/>
                  </a:lnTo>
                  <a:cubicBezTo>
                    <a:pt x="17362" y="13367"/>
                    <a:pt x="17722" y="12495"/>
                    <a:pt x="17930" y="11580"/>
                  </a:cubicBezTo>
                  <a:lnTo>
                    <a:pt x="18890" y="11347"/>
                  </a:lnTo>
                  <a:cubicBezTo>
                    <a:pt x="19147" y="11284"/>
                    <a:pt x="19325" y="11057"/>
                    <a:pt x="19325" y="10795"/>
                  </a:cubicBezTo>
                  <a:lnTo>
                    <a:pt x="19325" y="8530"/>
                  </a:lnTo>
                  <a:cubicBezTo>
                    <a:pt x="19325" y="8267"/>
                    <a:pt x="19147" y="8041"/>
                    <a:pt x="18893" y="7981"/>
                  </a:cubicBezTo>
                  <a:lnTo>
                    <a:pt x="17933" y="7748"/>
                  </a:lnTo>
                  <a:cubicBezTo>
                    <a:pt x="17722" y="6833"/>
                    <a:pt x="17362" y="5961"/>
                    <a:pt x="16864" y="5166"/>
                  </a:cubicBezTo>
                  <a:lnTo>
                    <a:pt x="17356" y="4348"/>
                  </a:lnTo>
                  <a:cubicBezTo>
                    <a:pt x="17489" y="4128"/>
                    <a:pt x="17453" y="3841"/>
                    <a:pt x="17272" y="3657"/>
                  </a:cubicBezTo>
                  <a:lnTo>
                    <a:pt x="15668" y="2056"/>
                  </a:lnTo>
                  <a:cubicBezTo>
                    <a:pt x="15559" y="1947"/>
                    <a:pt x="15415" y="1890"/>
                    <a:pt x="15268" y="1890"/>
                  </a:cubicBezTo>
                  <a:cubicBezTo>
                    <a:pt x="15168" y="1890"/>
                    <a:pt x="15068" y="1917"/>
                    <a:pt x="14977" y="1972"/>
                  </a:cubicBezTo>
                  <a:lnTo>
                    <a:pt x="14162" y="2461"/>
                  </a:lnTo>
                  <a:cubicBezTo>
                    <a:pt x="13367" y="1963"/>
                    <a:pt x="12495" y="1604"/>
                    <a:pt x="11580" y="1395"/>
                  </a:cubicBezTo>
                  <a:lnTo>
                    <a:pt x="11347" y="435"/>
                  </a:lnTo>
                  <a:cubicBezTo>
                    <a:pt x="11284" y="178"/>
                    <a:pt x="11058" y="0"/>
                    <a:pt x="10795" y="0"/>
                  </a:cubicBezTo>
                  <a:close/>
                </a:path>
              </a:pathLst>
            </a:custGeom>
            <a:solidFill>
              <a:srgbClr val="5F7D95"/>
            </a:solidFill>
            <a:ln>
              <a:noFill/>
            </a:ln>
          </p:spPr>
          <p:txBody>
            <a:bodyPr spcFirstLastPara="1" wrap="square" lIns="182850" tIns="182850" rIns="182850" bIns="182850" anchor="ctr" anchorCtr="0">
              <a:noAutofit/>
            </a:bodyPr>
            <a:lstStyle/>
            <a:p>
              <a:pPr algn="r" defTabSz="1828800" rtl="1">
                <a:buClr>
                  <a:srgbClr val="000000"/>
                </a:buClr>
                <a:defRPr/>
              </a:pPr>
              <a:endParaRPr sz="2800" kern="0">
                <a:latin typeface="Arial"/>
                <a:cs typeface="B Nazanin" pitchFamily="2" charset="-78"/>
                <a:sym typeface="Arial"/>
              </a:endParaRPr>
            </a:p>
          </p:txBody>
        </p:sp>
        <p:sp>
          <p:nvSpPr>
            <p:cNvPr id="28" name="Google Shape;12267;p21">
              <a:extLst>
                <a:ext uri="{FF2B5EF4-FFF2-40B4-BE49-F238E27FC236}">
                  <a16:creationId xmlns:a16="http://schemas.microsoft.com/office/drawing/2014/main" id="{B19F01B8-3E18-1450-4ADE-381FC07DE614}"/>
                </a:ext>
              </a:extLst>
            </p:cNvPr>
            <p:cNvSpPr/>
            <p:nvPr/>
          </p:nvSpPr>
          <p:spPr>
            <a:xfrm>
              <a:off x="2762000" y="918475"/>
              <a:ext cx="311400" cy="311400"/>
            </a:xfrm>
            <a:custGeom>
              <a:avLst/>
              <a:gdLst/>
              <a:ahLst/>
              <a:cxnLst/>
              <a:rect l="l" t="t" r="r" b="b"/>
              <a:pathLst>
                <a:path w="12456" h="12456" extrusionOk="0">
                  <a:moveTo>
                    <a:pt x="6227" y="1133"/>
                  </a:moveTo>
                  <a:cubicBezTo>
                    <a:pt x="9038" y="1133"/>
                    <a:pt x="11323" y="3418"/>
                    <a:pt x="11323" y="6226"/>
                  </a:cubicBezTo>
                  <a:cubicBezTo>
                    <a:pt x="11323" y="9038"/>
                    <a:pt x="9038" y="11323"/>
                    <a:pt x="6227" y="11323"/>
                  </a:cubicBezTo>
                  <a:cubicBezTo>
                    <a:pt x="3419" y="11323"/>
                    <a:pt x="1133" y="9038"/>
                    <a:pt x="1133" y="6226"/>
                  </a:cubicBezTo>
                  <a:cubicBezTo>
                    <a:pt x="1133" y="3418"/>
                    <a:pt x="3419" y="1133"/>
                    <a:pt x="6227" y="1133"/>
                  </a:cubicBezTo>
                  <a:close/>
                  <a:moveTo>
                    <a:pt x="6227" y="0"/>
                  </a:moveTo>
                  <a:cubicBezTo>
                    <a:pt x="2794" y="0"/>
                    <a:pt x="1" y="2793"/>
                    <a:pt x="1" y="6226"/>
                  </a:cubicBezTo>
                  <a:cubicBezTo>
                    <a:pt x="1" y="9663"/>
                    <a:pt x="2794" y="12456"/>
                    <a:pt x="6227" y="12456"/>
                  </a:cubicBezTo>
                  <a:cubicBezTo>
                    <a:pt x="9663" y="12456"/>
                    <a:pt x="12456" y="9663"/>
                    <a:pt x="12456" y="6226"/>
                  </a:cubicBezTo>
                  <a:cubicBezTo>
                    <a:pt x="12456" y="2793"/>
                    <a:pt x="9663" y="0"/>
                    <a:pt x="6227" y="0"/>
                  </a:cubicBezTo>
                  <a:close/>
                </a:path>
              </a:pathLst>
            </a:custGeom>
            <a:solidFill>
              <a:srgbClr val="5F7D95"/>
            </a:solidFill>
            <a:ln>
              <a:noFill/>
            </a:ln>
          </p:spPr>
          <p:txBody>
            <a:bodyPr spcFirstLastPara="1" wrap="square" lIns="182850" tIns="182850" rIns="182850" bIns="182850" anchor="ctr" anchorCtr="0">
              <a:noAutofit/>
            </a:bodyPr>
            <a:lstStyle/>
            <a:p>
              <a:pPr algn="r" defTabSz="1828800" rtl="1">
                <a:buClr>
                  <a:srgbClr val="000000"/>
                </a:buClr>
                <a:defRPr/>
              </a:pPr>
              <a:endParaRPr sz="2800" kern="0">
                <a:latin typeface="Arial"/>
                <a:cs typeface="B Nazanin" pitchFamily="2" charset="-78"/>
                <a:sym typeface="Arial"/>
              </a:endParaRPr>
            </a:p>
          </p:txBody>
        </p:sp>
        <p:sp>
          <p:nvSpPr>
            <p:cNvPr id="29" name="Google Shape;12268;p21">
              <a:extLst>
                <a:ext uri="{FF2B5EF4-FFF2-40B4-BE49-F238E27FC236}">
                  <a16:creationId xmlns:a16="http://schemas.microsoft.com/office/drawing/2014/main" id="{C842C489-B1DA-A15F-0B1B-7BD46E094A9B}"/>
                </a:ext>
              </a:extLst>
            </p:cNvPr>
            <p:cNvSpPr/>
            <p:nvPr/>
          </p:nvSpPr>
          <p:spPr>
            <a:xfrm>
              <a:off x="2810775" y="975075"/>
              <a:ext cx="206025" cy="198150"/>
            </a:xfrm>
            <a:custGeom>
              <a:avLst/>
              <a:gdLst/>
              <a:ahLst/>
              <a:cxnLst/>
              <a:rect l="l" t="t" r="r" b="b"/>
              <a:pathLst>
                <a:path w="8241" h="7926" extrusionOk="0">
                  <a:moveTo>
                    <a:pt x="4275" y="1132"/>
                  </a:moveTo>
                  <a:cubicBezTo>
                    <a:pt x="4640" y="1132"/>
                    <a:pt x="5009" y="1203"/>
                    <a:pt x="5360" y="1348"/>
                  </a:cubicBezTo>
                  <a:cubicBezTo>
                    <a:pt x="6416" y="1785"/>
                    <a:pt x="7108" y="2818"/>
                    <a:pt x="7108" y="3962"/>
                  </a:cubicBezTo>
                  <a:cubicBezTo>
                    <a:pt x="7105" y="5527"/>
                    <a:pt x="5840" y="6792"/>
                    <a:pt x="4276" y="6795"/>
                  </a:cubicBezTo>
                  <a:cubicBezTo>
                    <a:pt x="3131" y="6795"/>
                    <a:pt x="2099" y="6103"/>
                    <a:pt x="1661" y="5046"/>
                  </a:cubicBezTo>
                  <a:cubicBezTo>
                    <a:pt x="1223" y="3987"/>
                    <a:pt x="1465" y="2770"/>
                    <a:pt x="2274" y="1961"/>
                  </a:cubicBezTo>
                  <a:cubicBezTo>
                    <a:pt x="2815" y="1419"/>
                    <a:pt x="3538" y="1132"/>
                    <a:pt x="4275" y="1132"/>
                  </a:cubicBezTo>
                  <a:close/>
                  <a:moveTo>
                    <a:pt x="4276" y="1"/>
                  </a:moveTo>
                  <a:cubicBezTo>
                    <a:pt x="2672" y="1"/>
                    <a:pt x="1229" y="964"/>
                    <a:pt x="613" y="2447"/>
                  </a:cubicBezTo>
                  <a:cubicBezTo>
                    <a:pt x="0" y="3926"/>
                    <a:pt x="341" y="5632"/>
                    <a:pt x="1474" y="6764"/>
                  </a:cubicBezTo>
                  <a:cubicBezTo>
                    <a:pt x="2232" y="7523"/>
                    <a:pt x="3247" y="7926"/>
                    <a:pt x="4279" y="7926"/>
                  </a:cubicBezTo>
                  <a:cubicBezTo>
                    <a:pt x="4789" y="7926"/>
                    <a:pt x="5302" y="7828"/>
                    <a:pt x="5791" y="7625"/>
                  </a:cubicBezTo>
                  <a:cubicBezTo>
                    <a:pt x="7274" y="7009"/>
                    <a:pt x="8240" y="5566"/>
                    <a:pt x="8240" y="3962"/>
                  </a:cubicBezTo>
                  <a:cubicBezTo>
                    <a:pt x="8237" y="1773"/>
                    <a:pt x="6465" y="1"/>
                    <a:pt x="4276" y="1"/>
                  </a:cubicBezTo>
                  <a:close/>
                </a:path>
              </a:pathLst>
            </a:custGeom>
            <a:solidFill>
              <a:srgbClr val="5F7D95"/>
            </a:solidFill>
            <a:ln>
              <a:noFill/>
            </a:ln>
          </p:spPr>
          <p:txBody>
            <a:bodyPr spcFirstLastPara="1" wrap="square" lIns="182850" tIns="182850" rIns="182850" bIns="182850" anchor="ctr" anchorCtr="0">
              <a:noAutofit/>
            </a:bodyPr>
            <a:lstStyle/>
            <a:p>
              <a:pPr algn="r" defTabSz="1828800" rtl="1">
                <a:buClr>
                  <a:srgbClr val="000000"/>
                </a:buClr>
                <a:defRPr/>
              </a:pPr>
              <a:endParaRPr sz="2800" kern="0">
                <a:latin typeface="Arial"/>
                <a:cs typeface="B Nazanin" pitchFamily="2" charset="-78"/>
                <a:sym typeface="Arial"/>
              </a:endParaRPr>
            </a:p>
          </p:txBody>
        </p:sp>
      </p:grpSp>
      <p:grpSp>
        <p:nvGrpSpPr>
          <p:cNvPr id="30" name="Google Shape;12269;p21">
            <a:extLst>
              <a:ext uri="{FF2B5EF4-FFF2-40B4-BE49-F238E27FC236}">
                <a16:creationId xmlns:a16="http://schemas.microsoft.com/office/drawing/2014/main" id="{95BA96A7-3DCC-4F2E-5053-DDE1CF50D501}"/>
              </a:ext>
            </a:extLst>
          </p:cNvPr>
          <p:cNvGrpSpPr/>
          <p:nvPr/>
        </p:nvGrpSpPr>
        <p:grpSpPr>
          <a:xfrm>
            <a:off x="4517242" y="3227213"/>
            <a:ext cx="408788" cy="395486"/>
            <a:chOff x="3270550" y="832575"/>
            <a:chExt cx="499375" cy="483125"/>
          </a:xfrm>
        </p:grpSpPr>
        <p:sp>
          <p:nvSpPr>
            <p:cNvPr id="31" name="Google Shape;12270;p21">
              <a:extLst>
                <a:ext uri="{FF2B5EF4-FFF2-40B4-BE49-F238E27FC236}">
                  <a16:creationId xmlns:a16="http://schemas.microsoft.com/office/drawing/2014/main" id="{0FC9F14B-6780-4134-95A6-6042467043C0}"/>
                </a:ext>
              </a:extLst>
            </p:cNvPr>
            <p:cNvSpPr/>
            <p:nvPr/>
          </p:nvSpPr>
          <p:spPr>
            <a:xfrm>
              <a:off x="3270550" y="865975"/>
              <a:ext cx="463725" cy="449725"/>
            </a:xfrm>
            <a:custGeom>
              <a:avLst/>
              <a:gdLst/>
              <a:ahLst/>
              <a:cxnLst/>
              <a:rect l="l" t="t" r="r" b="b"/>
              <a:pathLst>
                <a:path w="18549" h="17989" extrusionOk="0">
                  <a:moveTo>
                    <a:pt x="4823" y="1361"/>
                  </a:moveTo>
                  <a:lnTo>
                    <a:pt x="9177" y="8619"/>
                  </a:lnTo>
                  <a:cubicBezTo>
                    <a:pt x="9237" y="8716"/>
                    <a:pt x="9325" y="8794"/>
                    <a:pt x="9427" y="8843"/>
                  </a:cubicBezTo>
                  <a:lnTo>
                    <a:pt x="17136" y="12345"/>
                  </a:lnTo>
                  <a:cubicBezTo>
                    <a:pt x="15653" y="15102"/>
                    <a:pt x="12779" y="16856"/>
                    <a:pt x="9663" y="16856"/>
                  </a:cubicBezTo>
                  <a:cubicBezTo>
                    <a:pt x="4958" y="16856"/>
                    <a:pt x="1133" y="13031"/>
                    <a:pt x="1133" y="8326"/>
                  </a:cubicBezTo>
                  <a:cubicBezTo>
                    <a:pt x="1133" y="5573"/>
                    <a:pt x="2534" y="2952"/>
                    <a:pt x="4823" y="1361"/>
                  </a:cubicBezTo>
                  <a:close/>
                  <a:moveTo>
                    <a:pt x="5005" y="0"/>
                  </a:moveTo>
                  <a:cubicBezTo>
                    <a:pt x="4907" y="0"/>
                    <a:pt x="4807" y="26"/>
                    <a:pt x="4717" y="80"/>
                  </a:cubicBezTo>
                  <a:cubicBezTo>
                    <a:pt x="3313" y="926"/>
                    <a:pt x="2141" y="2106"/>
                    <a:pt x="1311" y="3516"/>
                  </a:cubicBezTo>
                  <a:cubicBezTo>
                    <a:pt x="453" y="4975"/>
                    <a:pt x="1" y="6636"/>
                    <a:pt x="1" y="8326"/>
                  </a:cubicBezTo>
                  <a:cubicBezTo>
                    <a:pt x="1" y="10896"/>
                    <a:pt x="1009" y="13321"/>
                    <a:pt x="2839" y="15150"/>
                  </a:cubicBezTo>
                  <a:cubicBezTo>
                    <a:pt x="4669" y="16980"/>
                    <a:pt x="7093" y="17989"/>
                    <a:pt x="9663" y="17989"/>
                  </a:cubicBezTo>
                  <a:cubicBezTo>
                    <a:pt x="13410" y="17989"/>
                    <a:pt x="16846" y="15757"/>
                    <a:pt x="18419" y="12306"/>
                  </a:cubicBezTo>
                  <a:cubicBezTo>
                    <a:pt x="18549" y="12022"/>
                    <a:pt x="18422" y="11687"/>
                    <a:pt x="18138" y="11557"/>
                  </a:cubicBezTo>
                  <a:lnTo>
                    <a:pt x="10058" y="7886"/>
                  </a:lnTo>
                  <a:lnTo>
                    <a:pt x="5493" y="277"/>
                  </a:lnTo>
                  <a:cubicBezTo>
                    <a:pt x="5387" y="99"/>
                    <a:pt x="5198" y="0"/>
                    <a:pt x="5005" y="0"/>
                  </a:cubicBezTo>
                  <a:close/>
                </a:path>
              </a:pathLst>
            </a:custGeom>
            <a:solidFill>
              <a:srgbClr val="5F7D95"/>
            </a:solidFill>
            <a:ln>
              <a:noFill/>
            </a:ln>
          </p:spPr>
          <p:txBody>
            <a:bodyPr spcFirstLastPara="1" wrap="square" lIns="182850" tIns="182850" rIns="182850" bIns="182850" anchor="ctr" anchorCtr="0">
              <a:noAutofit/>
            </a:bodyPr>
            <a:lstStyle/>
            <a:p>
              <a:pPr algn="r" defTabSz="1828800" rtl="1">
                <a:buClr>
                  <a:srgbClr val="000000"/>
                </a:buClr>
                <a:defRPr/>
              </a:pPr>
              <a:endParaRPr sz="2800" kern="0">
                <a:latin typeface="Arial"/>
                <a:cs typeface="B Nazanin" pitchFamily="2" charset="-78"/>
                <a:sym typeface="Arial"/>
              </a:endParaRPr>
            </a:p>
          </p:txBody>
        </p:sp>
        <p:sp>
          <p:nvSpPr>
            <p:cNvPr id="32" name="Google Shape;12271;p21">
              <a:extLst>
                <a:ext uri="{FF2B5EF4-FFF2-40B4-BE49-F238E27FC236}">
                  <a16:creationId xmlns:a16="http://schemas.microsoft.com/office/drawing/2014/main" id="{88C6B873-0E4B-B377-8259-48E6C187E7E3}"/>
                </a:ext>
              </a:extLst>
            </p:cNvPr>
            <p:cNvSpPr/>
            <p:nvPr/>
          </p:nvSpPr>
          <p:spPr>
            <a:xfrm>
              <a:off x="3562600" y="876075"/>
              <a:ext cx="207325" cy="241775"/>
            </a:xfrm>
            <a:custGeom>
              <a:avLst/>
              <a:gdLst/>
              <a:ahLst/>
              <a:cxnLst/>
              <a:rect l="l" t="t" r="r" b="b"/>
              <a:pathLst>
                <a:path w="8293" h="9671" extrusionOk="0">
                  <a:moveTo>
                    <a:pt x="4204" y="1437"/>
                  </a:moveTo>
                  <a:cubicBezTo>
                    <a:pt x="5680" y="2826"/>
                    <a:pt x="6517" y="4764"/>
                    <a:pt x="6511" y="6790"/>
                  </a:cubicBezTo>
                  <a:cubicBezTo>
                    <a:pt x="6511" y="7300"/>
                    <a:pt x="6459" y="7811"/>
                    <a:pt x="6354" y="8309"/>
                  </a:cubicBezTo>
                  <a:lnTo>
                    <a:pt x="1468" y="6090"/>
                  </a:lnTo>
                  <a:lnTo>
                    <a:pt x="4204" y="1437"/>
                  </a:lnTo>
                  <a:close/>
                  <a:moveTo>
                    <a:pt x="4060" y="1"/>
                  </a:moveTo>
                  <a:cubicBezTo>
                    <a:pt x="3867" y="1"/>
                    <a:pt x="3677" y="99"/>
                    <a:pt x="3570" y="280"/>
                  </a:cubicBezTo>
                  <a:lnTo>
                    <a:pt x="173" y="6056"/>
                  </a:lnTo>
                  <a:cubicBezTo>
                    <a:pt x="1" y="6346"/>
                    <a:pt x="119" y="6721"/>
                    <a:pt x="427" y="6860"/>
                  </a:cubicBezTo>
                  <a:lnTo>
                    <a:pt x="6499" y="9622"/>
                  </a:lnTo>
                  <a:cubicBezTo>
                    <a:pt x="6574" y="9656"/>
                    <a:pt x="6653" y="9671"/>
                    <a:pt x="6734" y="9671"/>
                  </a:cubicBezTo>
                  <a:cubicBezTo>
                    <a:pt x="6982" y="9671"/>
                    <a:pt x="7202" y="9508"/>
                    <a:pt x="7275" y="9269"/>
                  </a:cubicBezTo>
                  <a:cubicBezTo>
                    <a:pt x="8292" y="5921"/>
                    <a:pt x="7157" y="2291"/>
                    <a:pt x="4409" y="123"/>
                  </a:cubicBezTo>
                  <a:cubicBezTo>
                    <a:pt x="4305" y="40"/>
                    <a:pt x="4182" y="1"/>
                    <a:pt x="4060" y="1"/>
                  </a:cubicBezTo>
                  <a:close/>
                </a:path>
              </a:pathLst>
            </a:custGeom>
            <a:solidFill>
              <a:srgbClr val="5F7D95"/>
            </a:solidFill>
            <a:ln>
              <a:noFill/>
            </a:ln>
          </p:spPr>
          <p:txBody>
            <a:bodyPr spcFirstLastPara="1" wrap="square" lIns="182850" tIns="182850" rIns="182850" bIns="182850" anchor="ctr" anchorCtr="0">
              <a:noAutofit/>
            </a:bodyPr>
            <a:lstStyle/>
            <a:p>
              <a:pPr algn="r" defTabSz="1828800" rtl="1">
                <a:buClr>
                  <a:srgbClr val="000000"/>
                </a:buClr>
                <a:defRPr/>
              </a:pPr>
              <a:endParaRPr sz="2800" kern="0">
                <a:latin typeface="Arial"/>
                <a:cs typeface="B Nazanin" pitchFamily="2" charset="-78"/>
                <a:sym typeface="Arial"/>
              </a:endParaRPr>
            </a:p>
          </p:txBody>
        </p:sp>
        <p:sp>
          <p:nvSpPr>
            <p:cNvPr id="33" name="Google Shape;12272;p21">
              <a:extLst>
                <a:ext uri="{FF2B5EF4-FFF2-40B4-BE49-F238E27FC236}">
                  <a16:creationId xmlns:a16="http://schemas.microsoft.com/office/drawing/2014/main" id="{9E23FA33-2BE0-BD9E-D513-93568887C79B}"/>
                </a:ext>
              </a:extLst>
            </p:cNvPr>
            <p:cNvSpPr/>
            <p:nvPr/>
          </p:nvSpPr>
          <p:spPr>
            <a:xfrm>
              <a:off x="3443500" y="832575"/>
              <a:ext cx="187300" cy="173625"/>
            </a:xfrm>
            <a:custGeom>
              <a:avLst/>
              <a:gdLst/>
              <a:ahLst/>
              <a:cxnLst/>
              <a:rect l="l" t="t" r="r" b="b"/>
              <a:pathLst>
                <a:path w="7492" h="6945" extrusionOk="0">
                  <a:moveTo>
                    <a:pt x="3877" y="1133"/>
                  </a:moveTo>
                  <a:cubicBezTo>
                    <a:pt x="4588" y="1133"/>
                    <a:pt x="5300" y="1235"/>
                    <a:pt x="5991" y="1440"/>
                  </a:cubicBezTo>
                  <a:lnTo>
                    <a:pt x="3735" y="5269"/>
                  </a:lnTo>
                  <a:lnTo>
                    <a:pt x="1492" y="1528"/>
                  </a:lnTo>
                  <a:cubicBezTo>
                    <a:pt x="2264" y="1265"/>
                    <a:pt x="3070" y="1133"/>
                    <a:pt x="3877" y="1133"/>
                  </a:cubicBezTo>
                  <a:close/>
                  <a:moveTo>
                    <a:pt x="3877" y="0"/>
                  </a:moveTo>
                  <a:cubicBezTo>
                    <a:pt x="2702" y="0"/>
                    <a:pt x="1528" y="243"/>
                    <a:pt x="432" y="728"/>
                  </a:cubicBezTo>
                  <a:cubicBezTo>
                    <a:pt x="121" y="867"/>
                    <a:pt x="0" y="1244"/>
                    <a:pt x="175" y="1537"/>
                  </a:cubicBezTo>
                  <a:lnTo>
                    <a:pt x="3255" y="6670"/>
                  </a:lnTo>
                  <a:cubicBezTo>
                    <a:pt x="3358" y="6839"/>
                    <a:pt x="3542" y="6945"/>
                    <a:pt x="3741" y="6945"/>
                  </a:cubicBezTo>
                  <a:lnTo>
                    <a:pt x="3744" y="6945"/>
                  </a:lnTo>
                  <a:cubicBezTo>
                    <a:pt x="3943" y="6945"/>
                    <a:pt x="4128" y="6839"/>
                    <a:pt x="4230" y="6667"/>
                  </a:cubicBezTo>
                  <a:lnTo>
                    <a:pt x="7313" y="1419"/>
                  </a:lnTo>
                  <a:cubicBezTo>
                    <a:pt x="7491" y="1120"/>
                    <a:pt x="7358" y="737"/>
                    <a:pt x="7038" y="607"/>
                  </a:cubicBezTo>
                  <a:cubicBezTo>
                    <a:pt x="6023" y="202"/>
                    <a:pt x="4950" y="0"/>
                    <a:pt x="3877" y="0"/>
                  </a:cubicBezTo>
                  <a:close/>
                </a:path>
              </a:pathLst>
            </a:custGeom>
            <a:solidFill>
              <a:srgbClr val="5F7D95"/>
            </a:solidFill>
            <a:ln>
              <a:noFill/>
            </a:ln>
          </p:spPr>
          <p:txBody>
            <a:bodyPr spcFirstLastPara="1" wrap="square" lIns="182850" tIns="182850" rIns="182850" bIns="182850" anchor="ctr" anchorCtr="0">
              <a:noAutofit/>
            </a:bodyPr>
            <a:lstStyle/>
            <a:p>
              <a:pPr algn="r" defTabSz="1828800" rtl="1">
                <a:buClr>
                  <a:srgbClr val="000000"/>
                </a:buClr>
                <a:defRPr/>
              </a:pPr>
              <a:endParaRPr sz="2800" kern="0">
                <a:latin typeface="Arial"/>
                <a:cs typeface="B Nazanin" pitchFamily="2" charset="-78"/>
                <a:sym typeface="Arial"/>
              </a:endParaRPr>
            </a:p>
          </p:txBody>
        </p:sp>
      </p:grpSp>
      <p:grpSp>
        <p:nvGrpSpPr>
          <p:cNvPr id="34" name="Google Shape;12273;p21">
            <a:extLst>
              <a:ext uri="{FF2B5EF4-FFF2-40B4-BE49-F238E27FC236}">
                <a16:creationId xmlns:a16="http://schemas.microsoft.com/office/drawing/2014/main" id="{A377F50B-C892-D76F-0EBE-B54002B7462E}"/>
              </a:ext>
            </a:extLst>
          </p:cNvPr>
          <p:cNvGrpSpPr/>
          <p:nvPr/>
        </p:nvGrpSpPr>
        <p:grpSpPr>
          <a:xfrm>
            <a:off x="6424428" y="3241315"/>
            <a:ext cx="395548" cy="395486"/>
            <a:chOff x="3270475" y="1427025"/>
            <a:chExt cx="483200" cy="483125"/>
          </a:xfrm>
        </p:grpSpPr>
        <p:sp>
          <p:nvSpPr>
            <p:cNvPr id="35" name="Google Shape;12274;p21">
              <a:extLst>
                <a:ext uri="{FF2B5EF4-FFF2-40B4-BE49-F238E27FC236}">
                  <a16:creationId xmlns:a16="http://schemas.microsoft.com/office/drawing/2014/main" id="{AA09CC58-853C-23AD-521A-286D4F484380}"/>
                </a:ext>
              </a:extLst>
            </p:cNvPr>
            <p:cNvSpPr/>
            <p:nvPr/>
          </p:nvSpPr>
          <p:spPr>
            <a:xfrm>
              <a:off x="3270475" y="1427025"/>
              <a:ext cx="483200" cy="483125"/>
            </a:xfrm>
            <a:custGeom>
              <a:avLst/>
              <a:gdLst/>
              <a:ahLst/>
              <a:cxnLst/>
              <a:rect l="l" t="t" r="r" b="b"/>
              <a:pathLst>
                <a:path w="19328" h="19325" extrusionOk="0">
                  <a:moveTo>
                    <a:pt x="9630" y="1133"/>
                  </a:moveTo>
                  <a:cubicBezTo>
                    <a:pt x="14352" y="1133"/>
                    <a:pt x="18196" y="4943"/>
                    <a:pt x="18196" y="9626"/>
                  </a:cubicBezTo>
                  <a:cubicBezTo>
                    <a:pt x="18196" y="14349"/>
                    <a:pt x="14352" y="18193"/>
                    <a:pt x="9630" y="18193"/>
                  </a:cubicBezTo>
                  <a:cubicBezTo>
                    <a:pt x="4946" y="18193"/>
                    <a:pt x="1136" y="14349"/>
                    <a:pt x="1136" y="9626"/>
                  </a:cubicBezTo>
                  <a:cubicBezTo>
                    <a:pt x="1136" y="4943"/>
                    <a:pt x="4946" y="1133"/>
                    <a:pt x="9630" y="1133"/>
                  </a:cubicBezTo>
                  <a:close/>
                  <a:moveTo>
                    <a:pt x="9641" y="0"/>
                  </a:moveTo>
                  <a:cubicBezTo>
                    <a:pt x="9637" y="0"/>
                    <a:pt x="9633" y="0"/>
                    <a:pt x="9630" y="0"/>
                  </a:cubicBezTo>
                  <a:cubicBezTo>
                    <a:pt x="4312" y="0"/>
                    <a:pt x="4" y="4309"/>
                    <a:pt x="4" y="9626"/>
                  </a:cubicBezTo>
                  <a:cubicBezTo>
                    <a:pt x="1" y="12187"/>
                    <a:pt x="1012" y="14648"/>
                    <a:pt x="2821" y="16465"/>
                  </a:cubicBezTo>
                  <a:cubicBezTo>
                    <a:pt x="4644" y="18310"/>
                    <a:pt x="7063" y="19325"/>
                    <a:pt x="9630" y="19325"/>
                  </a:cubicBezTo>
                  <a:cubicBezTo>
                    <a:pt x="10922" y="19325"/>
                    <a:pt x="12199" y="19065"/>
                    <a:pt x="13389" y="18555"/>
                  </a:cubicBezTo>
                  <a:cubicBezTo>
                    <a:pt x="15711" y="17558"/>
                    <a:pt x="17562" y="15708"/>
                    <a:pt x="18558" y="13386"/>
                  </a:cubicBezTo>
                  <a:cubicBezTo>
                    <a:pt x="19068" y="12196"/>
                    <a:pt x="19328" y="10919"/>
                    <a:pt x="19328" y="9626"/>
                  </a:cubicBezTo>
                  <a:cubicBezTo>
                    <a:pt x="19328" y="7060"/>
                    <a:pt x="18313" y="4641"/>
                    <a:pt x="16469" y="2818"/>
                  </a:cubicBezTo>
                  <a:cubicBezTo>
                    <a:pt x="14654" y="1012"/>
                    <a:pt x="12197" y="0"/>
                    <a:pt x="9641" y="0"/>
                  </a:cubicBezTo>
                  <a:close/>
                </a:path>
              </a:pathLst>
            </a:custGeom>
            <a:solidFill>
              <a:srgbClr val="5F7D95"/>
            </a:solidFill>
            <a:ln>
              <a:noFill/>
            </a:ln>
          </p:spPr>
          <p:txBody>
            <a:bodyPr spcFirstLastPara="1" wrap="square" lIns="182850" tIns="182850" rIns="182850" bIns="182850" anchor="ctr" anchorCtr="0">
              <a:noAutofit/>
            </a:bodyPr>
            <a:lstStyle/>
            <a:p>
              <a:pPr algn="r" defTabSz="1828800" rtl="1">
                <a:buClr>
                  <a:srgbClr val="000000"/>
                </a:buClr>
                <a:defRPr/>
              </a:pPr>
              <a:endParaRPr sz="2800" kern="0">
                <a:latin typeface="Arial"/>
                <a:cs typeface="B Nazanin" pitchFamily="2" charset="-78"/>
                <a:sym typeface="Arial"/>
              </a:endParaRPr>
            </a:p>
          </p:txBody>
        </p:sp>
        <p:sp>
          <p:nvSpPr>
            <p:cNvPr id="36" name="Google Shape;12275;p21">
              <a:extLst>
                <a:ext uri="{FF2B5EF4-FFF2-40B4-BE49-F238E27FC236}">
                  <a16:creationId xmlns:a16="http://schemas.microsoft.com/office/drawing/2014/main" id="{6F828303-E1F3-2524-0F9E-EC68972FE217}"/>
                </a:ext>
              </a:extLst>
            </p:cNvPr>
            <p:cNvSpPr/>
            <p:nvPr/>
          </p:nvSpPr>
          <p:spPr>
            <a:xfrm>
              <a:off x="3497550" y="1596875"/>
              <a:ext cx="87650" cy="141525"/>
            </a:xfrm>
            <a:custGeom>
              <a:avLst/>
              <a:gdLst/>
              <a:ahLst/>
              <a:cxnLst/>
              <a:rect l="l" t="t" r="r" b="b"/>
              <a:pathLst>
                <a:path w="3506" h="5661" extrusionOk="0">
                  <a:moveTo>
                    <a:pt x="2885" y="1"/>
                  </a:moveTo>
                  <a:cubicBezTo>
                    <a:pt x="2740" y="1"/>
                    <a:pt x="2595" y="56"/>
                    <a:pt x="2485" y="166"/>
                  </a:cubicBezTo>
                  <a:lnTo>
                    <a:pt x="220" y="2431"/>
                  </a:lnTo>
                  <a:cubicBezTo>
                    <a:pt x="0" y="2651"/>
                    <a:pt x="0" y="3011"/>
                    <a:pt x="220" y="3231"/>
                  </a:cubicBezTo>
                  <a:lnTo>
                    <a:pt x="2485" y="5496"/>
                  </a:lnTo>
                  <a:cubicBezTo>
                    <a:pt x="2595" y="5606"/>
                    <a:pt x="2740" y="5661"/>
                    <a:pt x="2885" y="5661"/>
                  </a:cubicBezTo>
                  <a:cubicBezTo>
                    <a:pt x="3030" y="5661"/>
                    <a:pt x="3175" y="5606"/>
                    <a:pt x="3285" y="5496"/>
                  </a:cubicBezTo>
                  <a:cubicBezTo>
                    <a:pt x="3506" y="5275"/>
                    <a:pt x="3506" y="4916"/>
                    <a:pt x="3285" y="4695"/>
                  </a:cubicBezTo>
                  <a:lnTo>
                    <a:pt x="1422" y="2832"/>
                  </a:lnTo>
                  <a:lnTo>
                    <a:pt x="3285" y="966"/>
                  </a:lnTo>
                  <a:cubicBezTo>
                    <a:pt x="3506" y="746"/>
                    <a:pt x="3506" y="387"/>
                    <a:pt x="3285" y="166"/>
                  </a:cubicBezTo>
                  <a:cubicBezTo>
                    <a:pt x="3175" y="56"/>
                    <a:pt x="3030" y="1"/>
                    <a:pt x="2885" y="1"/>
                  </a:cubicBezTo>
                  <a:close/>
                </a:path>
              </a:pathLst>
            </a:custGeom>
            <a:solidFill>
              <a:srgbClr val="5F7D95"/>
            </a:solidFill>
            <a:ln>
              <a:noFill/>
            </a:ln>
          </p:spPr>
          <p:txBody>
            <a:bodyPr spcFirstLastPara="1" wrap="square" lIns="182850" tIns="182850" rIns="182850" bIns="182850" anchor="ctr" anchorCtr="0">
              <a:noAutofit/>
            </a:bodyPr>
            <a:lstStyle/>
            <a:p>
              <a:pPr algn="r" defTabSz="1828800" rtl="1">
                <a:buClr>
                  <a:srgbClr val="000000"/>
                </a:buClr>
                <a:defRPr/>
              </a:pPr>
              <a:endParaRPr sz="2800" kern="0">
                <a:latin typeface="Arial"/>
                <a:cs typeface="B Nazanin" pitchFamily="2" charset="-78"/>
                <a:sym typeface="Arial"/>
              </a:endParaRPr>
            </a:p>
          </p:txBody>
        </p:sp>
        <p:sp>
          <p:nvSpPr>
            <p:cNvPr id="37" name="Google Shape;12276;p21">
              <a:extLst>
                <a:ext uri="{FF2B5EF4-FFF2-40B4-BE49-F238E27FC236}">
                  <a16:creationId xmlns:a16="http://schemas.microsoft.com/office/drawing/2014/main" id="{88F091E8-A515-26A8-253F-760FB05D2124}"/>
                </a:ext>
              </a:extLst>
            </p:cNvPr>
            <p:cNvSpPr/>
            <p:nvPr/>
          </p:nvSpPr>
          <p:spPr>
            <a:xfrm>
              <a:off x="3327100" y="1483625"/>
              <a:ext cx="369975" cy="369925"/>
            </a:xfrm>
            <a:custGeom>
              <a:avLst/>
              <a:gdLst/>
              <a:ahLst/>
              <a:cxnLst/>
              <a:rect l="l" t="t" r="r" b="b"/>
              <a:pathLst>
                <a:path w="14799" h="14797" extrusionOk="0">
                  <a:moveTo>
                    <a:pt x="7929" y="1157"/>
                  </a:moveTo>
                  <a:cubicBezTo>
                    <a:pt x="9206" y="1272"/>
                    <a:pt x="10420" y="1770"/>
                    <a:pt x="11411" y="2589"/>
                  </a:cubicBezTo>
                  <a:lnTo>
                    <a:pt x="11042" y="2957"/>
                  </a:lnTo>
                  <a:cubicBezTo>
                    <a:pt x="10828" y="3180"/>
                    <a:pt x="10831" y="3534"/>
                    <a:pt x="11048" y="3751"/>
                  </a:cubicBezTo>
                  <a:cubicBezTo>
                    <a:pt x="11158" y="3861"/>
                    <a:pt x="11303" y="3916"/>
                    <a:pt x="11448" y="3916"/>
                  </a:cubicBezTo>
                  <a:cubicBezTo>
                    <a:pt x="11590" y="3916"/>
                    <a:pt x="11732" y="3863"/>
                    <a:pt x="11842" y="3757"/>
                  </a:cubicBezTo>
                  <a:lnTo>
                    <a:pt x="12214" y="3389"/>
                  </a:lnTo>
                  <a:cubicBezTo>
                    <a:pt x="13026" y="4349"/>
                    <a:pt x="13524" y="5539"/>
                    <a:pt x="13639" y="6795"/>
                  </a:cubicBezTo>
                  <a:lnTo>
                    <a:pt x="13101" y="6795"/>
                  </a:lnTo>
                  <a:cubicBezTo>
                    <a:pt x="12787" y="6795"/>
                    <a:pt x="12534" y="7048"/>
                    <a:pt x="12534" y="7362"/>
                  </a:cubicBezTo>
                  <a:cubicBezTo>
                    <a:pt x="12534" y="7673"/>
                    <a:pt x="12787" y="7927"/>
                    <a:pt x="13101" y="7927"/>
                  </a:cubicBezTo>
                  <a:lnTo>
                    <a:pt x="13639" y="7927"/>
                  </a:lnTo>
                  <a:cubicBezTo>
                    <a:pt x="13515" y="9198"/>
                    <a:pt x="13005" y="10400"/>
                    <a:pt x="12178" y="11375"/>
                  </a:cubicBezTo>
                  <a:lnTo>
                    <a:pt x="11842" y="11040"/>
                  </a:lnTo>
                  <a:cubicBezTo>
                    <a:pt x="11732" y="10934"/>
                    <a:pt x="11590" y="10881"/>
                    <a:pt x="11448" y="10881"/>
                  </a:cubicBezTo>
                  <a:cubicBezTo>
                    <a:pt x="11303" y="10881"/>
                    <a:pt x="11158" y="10936"/>
                    <a:pt x="11048" y="11046"/>
                  </a:cubicBezTo>
                  <a:cubicBezTo>
                    <a:pt x="10831" y="11264"/>
                    <a:pt x="10828" y="11617"/>
                    <a:pt x="11042" y="11840"/>
                  </a:cubicBezTo>
                  <a:lnTo>
                    <a:pt x="11377" y="12175"/>
                  </a:lnTo>
                  <a:cubicBezTo>
                    <a:pt x="10402" y="13003"/>
                    <a:pt x="9200" y="13513"/>
                    <a:pt x="7929" y="13637"/>
                  </a:cubicBezTo>
                  <a:lnTo>
                    <a:pt x="7929" y="13099"/>
                  </a:lnTo>
                  <a:cubicBezTo>
                    <a:pt x="7929" y="12785"/>
                    <a:pt x="7676" y="12532"/>
                    <a:pt x="7365" y="12532"/>
                  </a:cubicBezTo>
                  <a:cubicBezTo>
                    <a:pt x="7051" y="12532"/>
                    <a:pt x="6797" y="12785"/>
                    <a:pt x="6797" y="13099"/>
                  </a:cubicBezTo>
                  <a:lnTo>
                    <a:pt x="6797" y="13637"/>
                  </a:lnTo>
                  <a:cubicBezTo>
                    <a:pt x="5541" y="13522"/>
                    <a:pt x="4351" y="13024"/>
                    <a:pt x="3391" y="12212"/>
                  </a:cubicBezTo>
                  <a:lnTo>
                    <a:pt x="3759" y="11840"/>
                  </a:lnTo>
                  <a:cubicBezTo>
                    <a:pt x="3974" y="11617"/>
                    <a:pt x="3971" y="11264"/>
                    <a:pt x="3753" y="11046"/>
                  </a:cubicBezTo>
                  <a:cubicBezTo>
                    <a:pt x="3643" y="10936"/>
                    <a:pt x="3499" y="10881"/>
                    <a:pt x="3354" y="10881"/>
                  </a:cubicBezTo>
                  <a:cubicBezTo>
                    <a:pt x="3212" y="10881"/>
                    <a:pt x="3070" y="10934"/>
                    <a:pt x="2959" y="11040"/>
                  </a:cubicBezTo>
                  <a:lnTo>
                    <a:pt x="2591" y="11408"/>
                  </a:lnTo>
                  <a:cubicBezTo>
                    <a:pt x="1773" y="10418"/>
                    <a:pt x="1274" y="9204"/>
                    <a:pt x="1160" y="7927"/>
                  </a:cubicBezTo>
                  <a:lnTo>
                    <a:pt x="1703" y="7927"/>
                  </a:lnTo>
                  <a:cubicBezTo>
                    <a:pt x="2014" y="7927"/>
                    <a:pt x="2268" y="7673"/>
                    <a:pt x="2268" y="7362"/>
                  </a:cubicBezTo>
                  <a:cubicBezTo>
                    <a:pt x="2268" y="7048"/>
                    <a:pt x="2014" y="6795"/>
                    <a:pt x="1703" y="6795"/>
                  </a:cubicBezTo>
                  <a:lnTo>
                    <a:pt x="1163" y="6795"/>
                  </a:lnTo>
                  <a:cubicBezTo>
                    <a:pt x="1274" y="5539"/>
                    <a:pt x="1770" y="4346"/>
                    <a:pt x="2579" y="3377"/>
                  </a:cubicBezTo>
                  <a:lnTo>
                    <a:pt x="2959" y="3757"/>
                  </a:lnTo>
                  <a:cubicBezTo>
                    <a:pt x="3070" y="3863"/>
                    <a:pt x="3212" y="3916"/>
                    <a:pt x="3354" y="3916"/>
                  </a:cubicBezTo>
                  <a:cubicBezTo>
                    <a:pt x="3499" y="3916"/>
                    <a:pt x="3643" y="3861"/>
                    <a:pt x="3753" y="3751"/>
                  </a:cubicBezTo>
                  <a:cubicBezTo>
                    <a:pt x="3971" y="3534"/>
                    <a:pt x="3974" y="3180"/>
                    <a:pt x="3759" y="2957"/>
                  </a:cubicBezTo>
                  <a:lnTo>
                    <a:pt x="3379" y="2577"/>
                  </a:lnTo>
                  <a:cubicBezTo>
                    <a:pt x="4348" y="1767"/>
                    <a:pt x="5541" y="1272"/>
                    <a:pt x="6797" y="1160"/>
                  </a:cubicBezTo>
                  <a:lnTo>
                    <a:pt x="6797" y="1701"/>
                  </a:lnTo>
                  <a:cubicBezTo>
                    <a:pt x="6797" y="2012"/>
                    <a:pt x="7051" y="2266"/>
                    <a:pt x="7365" y="2266"/>
                  </a:cubicBezTo>
                  <a:cubicBezTo>
                    <a:pt x="7676" y="2266"/>
                    <a:pt x="7929" y="2012"/>
                    <a:pt x="7929" y="1701"/>
                  </a:cubicBezTo>
                  <a:lnTo>
                    <a:pt x="7929" y="1157"/>
                  </a:lnTo>
                  <a:close/>
                  <a:moveTo>
                    <a:pt x="7376" y="1"/>
                  </a:moveTo>
                  <a:cubicBezTo>
                    <a:pt x="7372" y="1"/>
                    <a:pt x="7368" y="1"/>
                    <a:pt x="7365" y="1"/>
                  </a:cubicBezTo>
                  <a:cubicBezTo>
                    <a:pt x="5435" y="1"/>
                    <a:pt x="3581" y="759"/>
                    <a:pt x="2210" y="2115"/>
                  </a:cubicBezTo>
                  <a:cubicBezTo>
                    <a:pt x="2174" y="2142"/>
                    <a:pt x="2141" y="2172"/>
                    <a:pt x="2114" y="2208"/>
                  </a:cubicBezTo>
                  <a:cubicBezTo>
                    <a:pt x="761" y="3582"/>
                    <a:pt x="3" y="5433"/>
                    <a:pt x="3" y="7362"/>
                  </a:cubicBezTo>
                  <a:cubicBezTo>
                    <a:pt x="0" y="9322"/>
                    <a:pt x="776" y="11206"/>
                    <a:pt x="2159" y="12598"/>
                  </a:cubicBezTo>
                  <a:lnTo>
                    <a:pt x="2177" y="12616"/>
                  </a:lnTo>
                  <a:lnTo>
                    <a:pt x="2180" y="12619"/>
                  </a:lnTo>
                  <a:lnTo>
                    <a:pt x="2186" y="12625"/>
                  </a:lnTo>
                  <a:cubicBezTo>
                    <a:pt x="3578" y="14023"/>
                    <a:pt x="5414" y="14796"/>
                    <a:pt x="7365" y="14796"/>
                  </a:cubicBezTo>
                  <a:cubicBezTo>
                    <a:pt x="9327" y="14796"/>
                    <a:pt x="11187" y="14017"/>
                    <a:pt x="12603" y="12601"/>
                  </a:cubicBezTo>
                  <a:cubicBezTo>
                    <a:pt x="14019" y="11185"/>
                    <a:pt x="14798" y="9325"/>
                    <a:pt x="14798" y="7362"/>
                  </a:cubicBezTo>
                  <a:cubicBezTo>
                    <a:pt x="14798" y="5415"/>
                    <a:pt x="14028" y="3576"/>
                    <a:pt x="12627" y="2184"/>
                  </a:cubicBezTo>
                  <a:lnTo>
                    <a:pt x="12621" y="2178"/>
                  </a:lnTo>
                  <a:cubicBezTo>
                    <a:pt x="12621" y="2175"/>
                    <a:pt x="12618" y="2175"/>
                    <a:pt x="12618" y="2175"/>
                  </a:cubicBezTo>
                  <a:lnTo>
                    <a:pt x="12600" y="2157"/>
                  </a:lnTo>
                  <a:cubicBezTo>
                    <a:pt x="11211" y="777"/>
                    <a:pt x="9331" y="1"/>
                    <a:pt x="7376" y="1"/>
                  </a:cubicBezTo>
                  <a:close/>
                </a:path>
              </a:pathLst>
            </a:custGeom>
            <a:solidFill>
              <a:srgbClr val="5F7D95"/>
            </a:solidFill>
            <a:ln>
              <a:noFill/>
            </a:ln>
          </p:spPr>
          <p:txBody>
            <a:bodyPr spcFirstLastPara="1" wrap="square" lIns="182850" tIns="182850" rIns="182850" bIns="182850" anchor="ctr" anchorCtr="0">
              <a:noAutofit/>
            </a:bodyPr>
            <a:lstStyle/>
            <a:p>
              <a:pPr algn="r" defTabSz="1828800" rtl="1">
                <a:buClr>
                  <a:srgbClr val="000000"/>
                </a:buClr>
                <a:defRPr/>
              </a:pPr>
              <a:endParaRPr sz="2800" kern="0">
                <a:latin typeface="Arial"/>
                <a:cs typeface="B Nazanin" pitchFamily="2" charset="-78"/>
                <a:sym typeface="Arial"/>
              </a:endParaRPr>
            </a:p>
          </p:txBody>
        </p:sp>
      </p:grpSp>
      <p:sp>
        <p:nvSpPr>
          <p:cNvPr id="38" name="Google Shape;12277;p21">
            <a:extLst>
              <a:ext uri="{FF2B5EF4-FFF2-40B4-BE49-F238E27FC236}">
                <a16:creationId xmlns:a16="http://schemas.microsoft.com/office/drawing/2014/main" id="{014AFF60-1F84-3487-D843-067C3E4C8115}"/>
              </a:ext>
            </a:extLst>
          </p:cNvPr>
          <p:cNvSpPr/>
          <p:nvPr/>
        </p:nvSpPr>
        <p:spPr>
          <a:xfrm>
            <a:off x="6424366" y="7231859"/>
            <a:ext cx="395568" cy="395486"/>
          </a:xfrm>
          <a:custGeom>
            <a:avLst/>
            <a:gdLst/>
            <a:ahLst/>
            <a:cxnLst/>
            <a:rect l="l" t="t" r="r" b="b"/>
            <a:pathLst>
              <a:path w="19329" h="19325" extrusionOk="0">
                <a:moveTo>
                  <a:pt x="9062" y="1229"/>
                </a:moveTo>
                <a:lnTo>
                  <a:pt x="9062" y="4539"/>
                </a:lnTo>
                <a:cubicBezTo>
                  <a:pt x="8470" y="4557"/>
                  <a:pt x="7885" y="4602"/>
                  <a:pt x="7311" y="4674"/>
                </a:cubicBezTo>
                <a:cubicBezTo>
                  <a:pt x="7223" y="4339"/>
                  <a:pt x="7036" y="4037"/>
                  <a:pt x="6773" y="3811"/>
                </a:cubicBezTo>
                <a:cubicBezTo>
                  <a:pt x="7392" y="2428"/>
                  <a:pt x="8211" y="1513"/>
                  <a:pt x="9062" y="1229"/>
                </a:cubicBezTo>
                <a:close/>
                <a:moveTo>
                  <a:pt x="10194" y="1226"/>
                </a:moveTo>
                <a:cubicBezTo>
                  <a:pt x="11278" y="1586"/>
                  <a:pt x="12272" y="2944"/>
                  <a:pt x="12912" y="4835"/>
                </a:cubicBezTo>
                <a:cubicBezTo>
                  <a:pt x="12015" y="4662"/>
                  <a:pt x="11106" y="4566"/>
                  <a:pt x="10194" y="4539"/>
                </a:cubicBezTo>
                <a:lnTo>
                  <a:pt x="10194" y="1226"/>
                </a:lnTo>
                <a:close/>
                <a:moveTo>
                  <a:pt x="5665" y="4530"/>
                </a:moveTo>
                <a:cubicBezTo>
                  <a:pt x="6170" y="4530"/>
                  <a:pt x="6423" y="5139"/>
                  <a:pt x="6067" y="5496"/>
                </a:cubicBezTo>
                <a:cubicBezTo>
                  <a:pt x="5950" y="5611"/>
                  <a:pt x="5808" y="5663"/>
                  <a:pt x="5669" y="5663"/>
                </a:cubicBezTo>
                <a:cubicBezTo>
                  <a:pt x="5378" y="5663"/>
                  <a:pt x="5101" y="5438"/>
                  <a:pt x="5101" y="5097"/>
                </a:cubicBezTo>
                <a:cubicBezTo>
                  <a:pt x="5101" y="4783"/>
                  <a:pt x="5351" y="4530"/>
                  <a:pt x="5665" y="4530"/>
                </a:cubicBezTo>
                <a:close/>
                <a:moveTo>
                  <a:pt x="6743" y="1643"/>
                </a:moveTo>
                <a:cubicBezTo>
                  <a:pt x="6363" y="2129"/>
                  <a:pt x="6019" y="2718"/>
                  <a:pt x="5717" y="3397"/>
                </a:cubicBezTo>
                <a:lnTo>
                  <a:pt x="5665" y="3397"/>
                </a:lnTo>
                <a:cubicBezTo>
                  <a:pt x="4578" y="3397"/>
                  <a:pt x="3769" y="4406"/>
                  <a:pt x="4008" y="5469"/>
                </a:cubicBezTo>
                <a:cubicBezTo>
                  <a:pt x="3075" y="5822"/>
                  <a:pt x="2277" y="6266"/>
                  <a:pt x="1646" y="6773"/>
                </a:cubicBezTo>
                <a:cubicBezTo>
                  <a:pt x="2507" y="4394"/>
                  <a:pt x="4373" y="2516"/>
                  <a:pt x="6743" y="1643"/>
                </a:cubicBezTo>
                <a:close/>
                <a:moveTo>
                  <a:pt x="12510" y="1631"/>
                </a:moveTo>
                <a:lnTo>
                  <a:pt x="12510" y="1631"/>
                </a:lnTo>
                <a:cubicBezTo>
                  <a:pt x="14926" y="2500"/>
                  <a:pt x="16828" y="4403"/>
                  <a:pt x="17698" y="6818"/>
                </a:cubicBezTo>
                <a:cubicBezTo>
                  <a:pt x="17269" y="6483"/>
                  <a:pt x="16810" y="6196"/>
                  <a:pt x="16327" y="5955"/>
                </a:cubicBezTo>
                <a:cubicBezTo>
                  <a:pt x="15645" y="5614"/>
                  <a:pt x="14932" y="5342"/>
                  <a:pt x="14195" y="5136"/>
                </a:cubicBezTo>
                <a:cubicBezTo>
                  <a:pt x="13933" y="4203"/>
                  <a:pt x="13585" y="3349"/>
                  <a:pt x="13169" y="2612"/>
                </a:cubicBezTo>
                <a:cubicBezTo>
                  <a:pt x="12975" y="2268"/>
                  <a:pt x="12755" y="1942"/>
                  <a:pt x="12510" y="1631"/>
                </a:cubicBezTo>
                <a:close/>
                <a:moveTo>
                  <a:pt x="4636" y="6444"/>
                </a:moveTo>
                <a:cubicBezTo>
                  <a:pt x="4684" y="6483"/>
                  <a:pt x="4738" y="6519"/>
                  <a:pt x="4793" y="6553"/>
                </a:cubicBezTo>
                <a:cubicBezTo>
                  <a:pt x="4651" y="7407"/>
                  <a:pt x="4566" y="8268"/>
                  <a:pt x="4542" y="9134"/>
                </a:cubicBezTo>
                <a:lnTo>
                  <a:pt x="1230" y="9134"/>
                </a:lnTo>
                <a:cubicBezTo>
                  <a:pt x="1568" y="8083"/>
                  <a:pt x="2821" y="7081"/>
                  <a:pt x="4636" y="6444"/>
                </a:cubicBezTo>
                <a:close/>
                <a:moveTo>
                  <a:pt x="9062" y="5674"/>
                </a:moveTo>
                <a:lnTo>
                  <a:pt x="9062" y="9134"/>
                </a:lnTo>
                <a:lnTo>
                  <a:pt x="5674" y="9134"/>
                </a:lnTo>
                <a:cubicBezTo>
                  <a:pt x="5698" y="8343"/>
                  <a:pt x="5774" y="7558"/>
                  <a:pt x="5904" y="6776"/>
                </a:cubicBezTo>
                <a:lnTo>
                  <a:pt x="5904" y="6779"/>
                </a:lnTo>
                <a:cubicBezTo>
                  <a:pt x="6462" y="6698"/>
                  <a:pt x="6949" y="6344"/>
                  <a:pt x="7196" y="5834"/>
                </a:cubicBezTo>
                <a:cubicBezTo>
                  <a:pt x="7815" y="5746"/>
                  <a:pt x="8437" y="5692"/>
                  <a:pt x="9062" y="5674"/>
                </a:cubicBezTo>
                <a:close/>
                <a:moveTo>
                  <a:pt x="10194" y="5671"/>
                </a:moveTo>
                <a:cubicBezTo>
                  <a:pt x="11227" y="5701"/>
                  <a:pt x="12257" y="5834"/>
                  <a:pt x="13265" y="6063"/>
                </a:cubicBezTo>
                <a:cubicBezTo>
                  <a:pt x="13422" y="6743"/>
                  <a:pt x="13534" y="7431"/>
                  <a:pt x="13597" y="8126"/>
                </a:cubicBezTo>
                <a:cubicBezTo>
                  <a:pt x="13144" y="8310"/>
                  <a:pt x="12794" y="8675"/>
                  <a:pt x="12631" y="9134"/>
                </a:cubicBezTo>
                <a:lnTo>
                  <a:pt x="10194" y="9134"/>
                </a:lnTo>
                <a:lnTo>
                  <a:pt x="10194" y="5671"/>
                </a:lnTo>
                <a:close/>
                <a:moveTo>
                  <a:pt x="14497" y="6417"/>
                </a:moveTo>
                <a:cubicBezTo>
                  <a:pt x="14950" y="6571"/>
                  <a:pt x="15391" y="6752"/>
                  <a:pt x="15817" y="6966"/>
                </a:cubicBezTo>
                <a:cubicBezTo>
                  <a:pt x="17037" y="7585"/>
                  <a:pt x="17837" y="8352"/>
                  <a:pt x="18099" y="9137"/>
                </a:cubicBezTo>
                <a:lnTo>
                  <a:pt x="15835" y="9134"/>
                </a:lnTo>
                <a:cubicBezTo>
                  <a:pt x="15654" y="8627"/>
                  <a:pt x="15243" y="8234"/>
                  <a:pt x="14730" y="8077"/>
                </a:cubicBezTo>
                <a:cubicBezTo>
                  <a:pt x="14678" y="7519"/>
                  <a:pt x="14603" y="6966"/>
                  <a:pt x="14497" y="6417"/>
                </a:cubicBezTo>
                <a:close/>
                <a:moveTo>
                  <a:pt x="14241" y="9137"/>
                </a:moveTo>
                <a:cubicBezTo>
                  <a:pt x="14555" y="9137"/>
                  <a:pt x="14808" y="9391"/>
                  <a:pt x="14808" y="9702"/>
                </a:cubicBezTo>
                <a:cubicBezTo>
                  <a:pt x="14808" y="10016"/>
                  <a:pt x="14555" y="10270"/>
                  <a:pt x="14241" y="10270"/>
                </a:cubicBezTo>
                <a:lnTo>
                  <a:pt x="14241" y="10267"/>
                </a:lnTo>
                <a:lnTo>
                  <a:pt x="14204" y="10267"/>
                </a:lnTo>
                <a:cubicBezTo>
                  <a:pt x="13902" y="10251"/>
                  <a:pt x="13667" y="10004"/>
                  <a:pt x="13667" y="9702"/>
                </a:cubicBezTo>
                <a:cubicBezTo>
                  <a:pt x="13667" y="9403"/>
                  <a:pt x="13899" y="9155"/>
                  <a:pt x="14195" y="9137"/>
                </a:cubicBezTo>
                <a:close/>
                <a:moveTo>
                  <a:pt x="18099" y="10270"/>
                </a:moveTo>
                <a:cubicBezTo>
                  <a:pt x="17861" y="10967"/>
                  <a:pt x="17194" y="11643"/>
                  <a:pt x="16161" y="12217"/>
                </a:cubicBezTo>
                <a:cubicBezTo>
                  <a:pt x="15632" y="12504"/>
                  <a:pt x="15080" y="12742"/>
                  <a:pt x="14506" y="12930"/>
                </a:cubicBezTo>
                <a:cubicBezTo>
                  <a:pt x="14606" y="12407"/>
                  <a:pt x="14678" y="11873"/>
                  <a:pt x="14730" y="11323"/>
                </a:cubicBezTo>
                <a:lnTo>
                  <a:pt x="14730" y="11326"/>
                </a:lnTo>
                <a:cubicBezTo>
                  <a:pt x="15243" y="11166"/>
                  <a:pt x="15654" y="10774"/>
                  <a:pt x="15835" y="10270"/>
                </a:cubicBezTo>
                <a:close/>
                <a:moveTo>
                  <a:pt x="4542" y="10267"/>
                </a:moveTo>
                <a:cubicBezTo>
                  <a:pt x="4566" y="11163"/>
                  <a:pt x="4660" y="12060"/>
                  <a:pt x="4820" y="12945"/>
                </a:cubicBezTo>
                <a:cubicBezTo>
                  <a:pt x="2927" y="12320"/>
                  <a:pt x="1583" y="11351"/>
                  <a:pt x="1230" y="10267"/>
                </a:cubicBezTo>
                <a:close/>
                <a:moveTo>
                  <a:pt x="9062" y="10267"/>
                </a:moveTo>
                <a:lnTo>
                  <a:pt x="9062" y="12628"/>
                </a:lnTo>
                <a:cubicBezTo>
                  <a:pt x="8603" y="12791"/>
                  <a:pt x="8238" y="13141"/>
                  <a:pt x="8054" y="13594"/>
                </a:cubicBezTo>
                <a:cubicBezTo>
                  <a:pt x="7377" y="13534"/>
                  <a:pt x="6707" y="13428"/>
                  <a:pt x="6046" y="13280"/>
                </a:cubicBezTo>
                <a:cubicBezTo>
                  <a:pt x="5828" y="12290"/>
                  <a:pt x="5702" y="11281"/>
                  <a:pt x="5674" y="10267"/>
                </a:cubicBezTo>
                <a:close/>
                <a:moveTo>
                  <a:pt x="12631" y="10267"/>
                </a:moveTo>
                <a:cubicBezTo>
                  <a:pt x="12794" y="10725"/>
                  <a:pt x="13144" y="11091"/>
                  <a:pt x="13597" y="11275"/>
                </a:cubicBezTo>
                <a:cubicBezTo>
                  <a:pt x="13534" y="11945"/>
                  <a:pt x="13431" y="12613"/>
                  <a:pt x="13280" y="13268"/>
                </a:cubicBezTo>
                <a:cubicBezTo>
                  <a:pt x="12595" y="13422"/>
                  <a:pt x="11900" y="13531"/>
                  <a:pt x="11203" y="13594"/>
                </a:cubicBezTo>
                <a:cubicBezTo>
                  <a:pt x="11019" y="13141"/>
                  <a:pt x="10653" y="12791"/>
                  <a:pt x="10194" y="12628"/>
                </a:cubicBezTo>
                <a:lnTo>
                  <a:pt x="10194" y="10267"/>
                </a:lnTo>
                <a:close/>
                <a:moveTo>
                  <a:pt x="9627" y="13678"/>
                </a:moveTo>
                <a:cubicBezTo>
                  <a:pt x="9923" y="13678"/>
                  <a:pt x="10170" y="13905"/>
                  <a:pt x="10191" y="14201"/>
                </a:cubicBezTo>
                <a:lnTo>
                  <a:pt x="10191" y="14231"/>
                </a:lnTo>
                <a:cubicBezTo>
                  <a:pt x="10191" y="14231"/>
                  <a:pt x="10191" y="14234"/>
                  <a:pt x="10191" y="14237"/>
                </a:cubicBezTo>
                <a:cubicBezTo>
                  <a:pt x="10188" y="14545"/>
                  <a:pt x="9938" y="14793"/>
                  <a:pt x="9630" y="14796"/>
                </a:cubicBezTo>
                <a:cubicBezTo>
                  <a:pt x="9319" y="14796"/>
                  <a:pt x="9065" y="14545"/>
                  <a:pt x="9062" y="14237"/>
                </a:cubicBezTo>
                <a:lnTo>
                  <a:pt x="9062" y="14231"/>
                </a:lnTo>
                <a:lnTo>
                  <a:pt x="9062" y="14201"/>
                </a:lnTo>
                <a:cubicBezTo>
                  <a:pt x="9083" y="13905"/>
                  <a:pt x="9331" y="13678"/>
                  <a:pt x="9627" y="13678"/>
                </a:cubicBezTo>
                <a:close/>
                <a:moveTo>
                  <a:pt x="1640" y="12579"/>
                </a:moveTo>
                <a:lnTo>
                  <a:pt x="1640" y="12579"/>
                </a:lnTo>
                <a:cubicBezTo>
                  <a:pt x="1936" y="12812"/>
                  <a:pt x="2250" y="13020"/>
                  <a:pt x="2579" y="13204"/>
                </a:cubicBezTo>
                <a:cubicBezTo>
                  <a:pt x="3313" y="13615"/>
                  <a:pt x="4168" y="13953"/>
                  <a:pt x="5110" y="14213"/>
                </a:cubicBezTo>
                <a:cubicBezTo>
                  <a:pt x="5496" y="15620"/>
                  <a:pt x="6061" y="16813"/>
                  <a:pt x="6752" y="17691"/>
                </a:cubicBezTo>
                <a:cubicBezTo>
                  <a:pt x="4373" y="16828"/>
                  <a:pt x="2501" y="14956"/>
                  <a:pt x="1640" y="12579"/>
                </a:cubicBezTo>
                <a:close/>
                <a:moveTo>
                  <a:pt x="17698" y="12555"/>
                </a:moveTo>
                <a:cubicBezTo>
                  <a:pt x="16837" y="14938"/>
                  <a:pt x="14932" y="16831"/>
                  <a:pt x="12535" y="17691"/>
                </a:cubicBezTo>
                <a:cubicBezTo>
                  <a:pt x="12770" y="17395"/>
                  <a:pt x="12981" y="17081"/>
                  <a:pt x="13169" y="16752"/>
                </a:cubicBezTo>
                <a:cubicBezTo>
                  <a:pt x="13594" y="16013"/>
                  <a:pt x="13945" y="15149"/>
                  <a:pt x="14213" y="14201"/>
                </a:cubicBezTo>
                <a:cubicBezTo>
                  <a:pt x="15140" y="13944"/>
                  <a:pt x="15986" y="13609"/>
                  <a:pt x="16713" y="13204"/>
                </a:cubicBezTo>
                <a:cubicBezTo>
                  <a:pt x="17058" y="13014"/>
                  <a:pt x="17387" y="12797"/>
                  <a:pt x="17698" y="12555"/>
                </a:cubicBezTo>
                <a:close/>
                <a:moveTo>
                  <a:pt x="6381" y="14503"/>
                </a:moveTo>
                <a:cubicBezTo>
                  <a:pt x="6906" y="14602"/>
                  <a:pt x="7450" y="14678"/>
                  <a:pt x="8005" y="14726"/>
                </a:cubicBezTo>
                <a:cubicBezTo>
                  <a:pt x="8162" y="15240"/>
                  <a:pt x="8555" y="15650"/>
                  <a:pt x="9062" y="15831"/>
                </a:cubicBezTo>
                <a:lnTo>
                  <a:pt x="9062" y="18096"/>
                </a:lnTo>
                <a:cubicBezTo>
                  <a:pt x="8286" y="17833"/>
                  <a:pt x="7531" y="17048"/>
                  <a:pt x="6933" y="15853"/>
                </a:cubicBezTo>
                <a:cubicBezTo>
                  <a:pt x="6716" y="15415"/>
                  <a:pt x="6532" y="14965"/>
                  <a:pt x="6381" y="14503"/>
                </a:cubicBezTo>
                <a:close/>
                <a:moveTo>
                  <a:pt x="12933" y="14497"/>
                </a:moveTo>
                <a:cubicBezTo>
                  <a:pt x="12740" y="15083"/>
                  <a:pt x="12486" y="15650"/>
                  <a:pt x="12184" y="16188"/>
                </a:cubicBezTo>
                <a:cubicBezTo>
                  <a:pt x="11595" y="17211"/>
                  <a:pt x="10904" y="17869"/>
                  <a:pt x="10194" y="18099"/>
                </a:cubicBezTo>
                <a:lnTo>
                  <a:pt x="10194" y="15831"/>
                </a:lnTo>
                <a:cubicBezTo>
                  <a:pt x="10702" y="15650"/>
                  <a:pt x="11094" y="15240"/>
                  <a:pt x="11251" y="14726"/>
                </a:cubicBezTo>
                <a:cubicBezTo>
                  <a:pt x="11828" y="14675"/>
                  <a:pt x="12390" y="14596"/>
                  <a:pt x="12933" y="14497"/>
                </a:cubicBezTo>
                <a:close/>
                <a:moveTo>
                  <a:pt x="9630" y="0"/>
                </a:moveTo>
                <a:cubicBezTo>
                  <a:pt x="7063" y="0"/>
                  <a:pt x="4645" y="1015"/>
                  <a:pt x="2821" y="2860"/>
                </a:cubicBezTo>
                <a:cubicBezTo>
                  <a:pt x="1012" y="4678"/>
                  <a:pt x="1" y="7138"/>
                  <a:pt x="4" y="9702"/>
                </a:cubicBezTo>
                <a:cubicBezTo>
                  <a:pt x="4" y="15016"/>
                  <a:pt x="4313" y="19325"/>
                  <a:pt x="9630" y="19325"/>
                </a:cubicBezTo>
                <a:cubicBezTo>
                  <a:pt x="9634" y="19325"/>
                  <a:pt x="9637" y="19325"/>
                  <a:pt x="9641" y="19325"/>
                </a:cubicBezTo>
                <a:cubicBezTo>
                  <a:pt x="12198" y="19325"/>
                  <a:pt x="14654" y="18314"/>
                  <a:pt x="16469" y="16508"/>
                </a:cubicBezTo>
                <a:cubicBezTo>
                  <a:pt x="18314" y="14687"/>
                  <a:pt x="19328" y="12268"/>
                  <a:pt x="19328" y="9702"/>
                </a:cubicBezTo>
                <a:cubicBezTo>
                  <a:pt x="19328" y="8407"/>
                  <a:pt x="19069" y="7129"/>
                  <a:pt x="18558" y="5940"/>
                </a:cubicBezTo>
                <a:cubicBezTo>
                  <a:pt x="18066" y="4789"/>
                  <a:pt x="17360" y="3741"/>
                  <a:pt x="16472" y="2857"/>
                </a:cubicBezTo>
                <a:cubicBezTo>
                  <a:pt x="15587" y="1969"/>
                  <a:pt x="14539" y="1263"/>
                  <a:pt x="13389" y="770"/>
                </a:cubicBezTo>
                <a:cubicBezTo>
                  <a:pt x="12199" y="260"/>
                  <a:pt x="10922" y="0"/>
                  <a:pt x="9630" y="0"/>
                </a:cubicBezTo>
                <a:close/>
              </a:path>
            </a:pathLst>
          </a:custGeom>
          <a:solidFill>
            <a:srgbClr val="5F7D95"/>
          </a:solidFill>
          <a:ln>
            <a:noFill/>
          </a:ln>
        </p:spPr>
        <p:txBody>
          <a:bodyPr spcFirstLastPara="1" wrap="square" lIns="182850" tIns="182850" rIns="182850" bIns="182850" anchor="ctr" anchorCtr="0">
            <a:noAutofit/>
          </a:bodyPr>
          <a:lstStyle/>
          <a:p>
            <a:pPr algn="r" defTabSz="1828800" rtl="1">
              <a:buClr>
                <a:srgbClr val="000000"/>
              </a:buClr>
              <a:defRPr/>
            </a:pPr>
            <a:endParaRPr sz="2800" kern="0">
              <a:latin typeface="Arial"/>
              <a:cs typeface="B Nazanin" pitchFamily="2" charset="-78"/>
              <a:sym typeface="Arial"/>
            </a:endParaRPr>
          </a:p>
        </p:txBody>
      </p:sp>
      <p:sp>
        <p:nvSpPr>
          <p:cNvPr id="39" name="Google Shape;12278;p21">
            <a:extLst>
              <a:ext uri="{FF2B5EF4-FFF2-40B4-BE49-F238E27FC236}">
                <a16:creationId xmlns:a16="http://schemas.microsoft.com/office/drawing/2014/main" id="{3000DAA1-DAE8-7248-9F44-505A175BF1BB}"/>
              </a:ext>
            </a:extLst>
          </p:cNvPr>
          <p:cNvSpPr/>
          <p:nvPr/>
        </p:nvSpPr>
        <p:spPr>
          <a:xfrm>
            <a:off x="2619435" y="7231849"/>
            <a:ext cx="399394" cy="395506"/>
          </a:xfrm>
          <a:custGeom>
            <a:avLst/>
            <a:gdLst/>
            <a:ahLst/>
            <a:cxnLst/>
            <a:rect l="l" t="t" r="r" b="b"/>
            <a:pathLst>
              <a:path w="19516" h="19326" extrusionOk="0">
                <a:moveTo>
                  <a:pt x="15929" y="1934"/>
                </a:moveTo>
                <a:lnTo>
                  <a:pt x="15929" y="2834"/>
                </a:lnTo>
                <a:cubicBezTo>
                  <a:pt x="15929" y="3145"/>
                  <a:pt x="16182" y="3398"/>
                  <a:pt x="16496" y="3398"/>
                </a:cubicBezTo>
                <a:lnTo>
                  <a:pt x="17393" y="3398"/>
                </a:lnTo>
                <a:lnTo>
                  <a:pt x="16261" y="4531"/>
                </a:lnTo>
                <a:lnTo>
                  <a:pt x="14796" y="4531"/>
                </a:lnTo>
                <a:lnTo>
                  <a:pt x="14796" y="3066"/>
                </a:lnTo>
                <a:lnTo>
                  <a:pt x="15929" y="1934"/>
                </a:lnTo>
                <a:close/>
                <a:moveTo>
                  <a:pt x="9663" y="7927"/>
                </a:moveTo>
                <a:cubicBezTo>
                  <a:pt x="9926" y="7927"/>
                  <a:pt x="10183" y="7991"/>
                  <a:pt x="10418" y="8109"/>
                </a:cubicBezTo>
                <a:lnTo>
                  <a:pt x="9262" y="9262"/>
                </a:lnTo>
                <a:cubicBezTo>
                  <a:pt x="9041" y="9485"/>
                  <a:pt x="9041" y="9842"/>
                  <a:pt x="9262" y="10065"/>
                </a:cubicBezTo>
                <a:cubicBezTo>
                  <a:pt x="9372" y="10175"/>
                  <a:pt x="9517" y="10231"/>
                  <a:pt x="9662" y="10231"/>
                </a:cubicBezTo>
                <a:cubicBezTo>
                  <a:pt x="9807" y="10231"/>
                  <a:pt x="9952" y="10175"/>
                  <a:pt x="10062" y="10065"/>
                </a:cubicBezTo>
                <a:lnTo>
                  <a:pt x="11218" y="8909"/>
                </a:lnTo>
                <a:cubicBezTo>
                  <a:pt x="11336" y="9141"/>
                  <a:pt x="11399" y="9401"/>
                  <a:pt x="11399" y="9664"/>
                </a:cubicBezTo>
                <a:cubicBezTo>
                  <a:pt x="11399" y="10585"/>
                  <a:pt x="10605" y="11364"/>
                  <a:pt x="9663" y="11364"/>
                </a:cubicBezTo>
                <a:cubicBezTo>
                  <a:pt x="8721" y="11364"/>
                  <a:pt x="7927" y="10585"/>
                  <a:pt x="7927" y="9664"/>
                </a:cubicBezTo>
                <a:cubicBezTo>
                  <a:pt x="7927" y="8722"/>
                  <a:pt x="8721" y="7927"/>
                  <a:pt x="9663" y="7927"/>
                </a:cubicBezTo>
                <a:close/>
                <a:moveTo>
                  <a:pt x="9663" y="5663"/>
                </a:moveTo>
                <a:cubicBezTo>
                  <a:pt x="10527" y="5666"/>
                  <a:pt x="11363" y="5953"/>
                  <a:pt x="12049" y="6478"/>
                </a:cubicBezTo>
                <a:lnTo>
                  <a:pt x="11242" y="7287"/>
                </a:lnTo>
                <a:cubicBezTo>
                  <a:pt x="10777" y="6967"/>
                  <a:pt x="10228" y="6798"/>
                  <a:pt x="9663" y="6795"/>
                </a:cubicBezTo>
                <a:cubicBezTo>
                  <a:pt x="8108" y="6795"/>
                  <a:pt x="6795" y="8109"/>
                  <a:pt x="6795" y="9664"/>
                </a:cubicBezTo>
                <a:cubicBezTo>
                  <a:pt x="6795" y="10422"/>
                  <a:pt x="7103" y="11143"/>
                  <a:pt x="7649" y="11669"/>
                </a:cubicBezTo>
                <a:cubicBezTo>
                  <a:pt x="8208" y="12220"/>
                  <a:pt x="8935" y="12495"/>
                  <a:pt x="9663" y="12495"/>
                </a:cubicBezTo>
                <a:cubicBezTo>
                  <a:pt x="10391" y="12495"/>
                  <a:pt x="11119" y="12220"/>
                  <a:pt x="11677" y="11669"/>
                </a:cubicBezTo>
                <a:cubicBezTo>
                  <a:pt x="12224" y="11143"/>
                  <a:pt x="12532" y="10422"/>
                  <a:pt x="12532" y="9664"/>
                </a:cubicBezTo>
                <a:cubicBezTo>
                  <a:pt x="12529" y="9099"/>
                  <a:pt x="12360" y="8549"/>
                  <a:pt x="12043" y="8084"/>
                </a:cubicBezTo>
                <a:lnTo>
                  <a:pt x="12849" y="7278"/>
                </a:lnTo>
                <a:cubicBezTo>
                  <a:pt x="13374" y="7964"/>
                  <a:pt x="13661" y="8800"/>
                  <a:pt x="13664" y="9664"/>
                </a:cubicBezTo>
                <a:cubicBezTo>
                  <a:pt x="13664" y="11850"/>
                  <a:pt x="11870" y="13628"/>
                  <a:pt x="9663" y="13628"/>
                </a:cubicBezTo>
                <a:cubicBezTo>
                  <a:pt x="7456" y="13628"/>
                  <a:pt x="5662" y="11850"/>
                  <a:pt x="5662" y="9664"/>
                </a:cubicBezTo>
                <a:cubicBezTo>
                  <a:pt x="5662" y="7496"/>
                  <a:pt x="7495" y="5663"/>
                  <a:pt x="9663" y="5663"/>
                </a:cubicBezTo>
                <a:close/>
                <a:moveTo>
                  <a:pt x="9676" y="3398"/>
                </a:moveTo>
                <a:cubicBezTo>
                  <a:pt x="11130" y="3398"/>
                  <a:pt x="12541" y="3902"/>
                  <a:pt x="13664" y="4826"/>
                </a:cubicBezTo>
                <a:lnTo>
                  <a:pt x="13664" y="4863"/>
                </a:lnTo>
                <a:lnTo>
                  <a:pt x="12861" y="5663"/>
                </a:lnTo>
                <a:cubicBezTo>
                  <a:pt x="11911" y="4901"/>
                  <a:pt x="10770" y="4528"/>
                  <a:pt x="9634" y="4528"/>
                </a:cubicBezTo>
                <a:cubicBezTo>
                  <a:pt x="8214" y="4528"/>
                  <a:pt x="6803" y="5111"/>
                  <a:pt x="5786" y="6246"/>
                </a:cubicBezTo>
                <a:cubicBezTo>
                  <a:pt x="3959" y="8287"/>
                  <a:pt x="4047" y="11403"/>
                  <a:pt x="5985" y="13341"/>
                </a:cubicBezTo>
                <a:cubicBezTo>
                  <a:pt x="6991" y="14346"/>
                  <a:pt x="8313" y="14852"/>
                  <a:pt x="9638" y="14852"/>
                </a:cubicBezTo>
                <a:cubicBezTo>
                  <a:pt x="10866" y="14852"/>
                  <a:pt x="12096" y="14417"/>
                  <a:pt x="13078" y="13538"/>
                </a:cubicBezTo>
                <a:cubicBezTo>
                  <a:pt x="15119" y="11711"/>
                  <a:pt x="15376" y="8604"/>
                  <a:pt x="13664" y="6463"/>
                </a:cubicBezTo>
                <a:lnTo>
                  <a:pt x="14464" y="5663"/>
                </a:lnTo>
                <a:lnTo>
                  <a:pt x="14503" y="5663"/>
                </a:lnTo>
                <a:cubicBezTo>
                  <a:pt x="15430" y="6789"/>
                  <a:pt x="15935" y="8205"/>
                  <a:pt x="15929" y="9664"/>
                </a:cubicBezTo>
                <a:cubicBezTo>
                  <a:pt x="15929" y="13100"/>
                  <a:pt x="13117" y="15893"/>
                  <a:pt x="9663" y="15893"/>
                </a:cubicBezTo>
                <a:cubicBezTo>
                  <a:pt x="6209" y="15893"/>
                  <a:pt x="3398" y="13100"/>
                  <a:pt x="3398" y="9664"/>
                </a:cubicBezTo>
                <a:cubicBezTo>
                  <a:pt x="3398" y="6209"/>
                  <a:pt x="6209" y="3398"/>
                  <a:pt x="9663" y="3398"/>
                </a:cubicBezTo>
                <a:cubicBezTo>
                  <a:pt x="9668" y="3398"/>
                  <a:pt x="9672" y="3398"/>
                  <a:pt x="9676" y="3398"/>
                </a:cubicBezTo>
                <a:close/>
                <a:moveTo>
                  <a:pt x="9663" y="1134"/>
                </a:moveTo>
                <a:cubicBezTo>
                  <a:pt x="11176" y="1134"/>
                  <a:pt x="12661" y="1532"/>
                  <a:pt x="13975" y="2287"/>
                </a:cubicBezTo>
                <a:lnTo>
                  <a:pt x="13830" y="2432"/>
                </a:lnTo>
                <a:cubicBezTo>
                  <a:pt x="13724" y="2538"/>
                  <a:pt x="13664" y="2683"/>
                  <a:pt x="13664" y="2834"/>
                </a:cubicBezTo>
                <a:lnTo>
                  <a:pt x="13664" y="3428"/>
                </a:lnTo>
                <a:cubicBezTo>
                  <a:pt x="12473" y="2670"/>
                  <a:pt x="11090" y="2266"/>
                  <a:pt x="9679" y="2266"/>
                </a:cubicBezTo>
                <a:cubicBezTo>
                  <a:pt x="9674" y="2266"/>
                  <a:pt x="9668" y="2266"/>
                  <a:pt x="9663" y="2266"/>
                </a:cubicBezTo>
                <a:cubicBezTo>
                  <a:pt x="7701" y="2266"/>
                  <a:pt x="5847" y="3039"/>
                  <a:pt x="4443" y="4443"/>
                </a:cubicBezTo>
                <a:cubicBezTo>
                  <a:pt x="3039" y="5847"/>
                  <a:pt x="2266" y="7701"/>
                  <a:pt x="2266" y="9664"/>
                </a:cubicBezTo>
                <a:cubicBezTo>
                  <a:pt x="2266" y="11626"/>
                  <a:pt x="3039" y="13474"/>
                  <a:pt x="4443" y="14866"/>
                </a:cubicBezTo>
                <a:cubicBezTo>
                  <a:pt x="5886" y="16305"/>
                  <a:pt x="7775" y="17024"/>
                  <a:pt x="9663" y="17024"/>
                </a:cubicBezTo>
                <a:cubicBezTo>
                  <a:pt x="11552" y="17024"/>
                  <a:pt x="13441" y="16305"/>
                  <a:pt x="14884" y="14866"/>
                </a:cubicBezTo>
                <a:cubicBezTo>
                  <a:pt x="16288" y="13474"/>
                  <a:pt x="17061" y="11626"/>
                  <a:pt x="17061" y="9664"/>
                </a:cubicBezTo>
                <a:cubicBezTo>
                  <a:pt x="17064" y="8248"/>
                  <a:pt x="16659" y="6859"/>
                  <a:pt x="15898" y="5663"/>
                </a:cubicBezTo>
                <a:lnTo>
                  <a:pt x="16496" y="5663"/>
                </a:lnTo>
                <a:cubicBezTo>
                  <a:pt x="16644" y="5663"/>
                  <a:pt x="16789" y="5602"/>
                  <a:pt x="16895" y="5497"/>
                </a:cubicBezTo>
                <a:lnTo>
                  <a:pt x="17040" y="5352"/>
                </a:lnTo>
                <a:cubicBezTo>
                  <a:pt x="17795" y="6665"/>
                  <a:pt x="18193" y="8151"/>
                  <a:pt x="18193" y="9664"/>
                </a:cubicBezTo>
                <a:cubicBezTo>
                  <a:pt x="18193" y="14368"/>
                  <a:pt x="14367" y="18194"/>
                  <a:pt x="9663" y="18194"/>
                </a:cubicBezTo>
                <a:cubicBezTo>
                  <a:pt x="4959" y="18194"/>
                  <a:pt x="1133" y="14368"/>
                  <a:pt x="1133" y="9664"/>
                </a:cubicBezTo>
                <a:cubicBezTo>
                  <a:pt x="1133" y="4959"/>
                  <a:pt x="4959" y="1134"/>
                  <a:pt x="9663" y="1134"/>
                </a:cubicBezTo>
                <a:close/>
                <a:moveTo>
                  <a:pt x="16491" y="0"/>
                </a:moveTo>
                <a:cubicBezTo>
                  <a:pt x="16352" y="0"/>
                  <a:pt x="16210" y="52"/>
                  <a:pt x="16095" y="167"/>
                </a:cubicBezTo>
                <a:lnTo>
                  <a:pt x="14799" y="1463"/>
                </a:lnTo>
                <a:cubicBezTo>
                  <a:pt x="13256" y="509"/>
                  <a:pt x="11478" y="4"/>
                  <a:pt x="9663" y="1"/>
                </a:cubicBezTo>
                <a:cubicBezTo>
                  <a:pt x="7094" y="1"/>
                  <a:pt x="4669" y="1010"/>
                  <a:pt x="2839" y="2840"/>
                </a:cubicBezTo>
                <a:cubicBezTo>
                  <a:pt x="1009" y="4669"/>
                  <a:pt x="1" y="7094"/>
                  <a:pt x="1" y="9664"/>
                </a:cubicBezTo>
                <a:cubicBezTo>
                  <a:pt x="1" y="12233"/>
                  <a:pt x="1009" y="14658"/>
                  <a:pt x="2839" y="16488"/>
                </a:cubicBezTo>
                <a:cubicBezTo>
                  <a:pt x="4669" y="18317"/>
                  <a:pt x="7094" y="19326"/>
                  <a:pt x="9663" y="19326"/>
                </a:cubicBezTo>
                <a:cubicBezTo>
                  <a:pt x="12233" y="19326"/>
                  <a:pt x="14657" y="18317"/>
                  <a:pt x="16487" y="16488"/>
                </a:cubicBezTo>
                <a:cubicBezTo>
                  <a:pt x="18317" y="14658"/>
                  <a:pt x="19325" y="12233"/>
                  <a:pt x="19325" y="9664"/>
                </a:cubicBezTo>
                <a:cubicBezTo>
                  <a:pt x="19322" y="7849"/>
                  <a:pt x="18818" y="6070"/>
                  <a:pt x="17864" y="4528"/>
                </a:cubicBezTo>
                <a:lnTo>
                  <a:pt x="19159" y="3232"/>
                </a:lnTo>
                <a:cubicBezTo>
                  <a:pt x="19516" y="2876"/>
                  <a:pt x="19265" y="2266"/>
                  <a:pt x="18761" y="2266"/>
                </a:cubicBezTo>
                <a:lnTo>
                  <a:pt x="17061" y="2266"/>
                </a:lnTo>
                <a:lnTo>
                  <a:pt x="17061" y="569"/>
                </a:lnTo>
                <a:cubicBezTo>
                  <a:pt x="17061" y="226"/>
                  <a:pt x="16782" y="0"/>
                  <a:pt x="16491" y="0"/>
                </a:cubicBezTo>
                <a:close/>
              </a:path>
            </a:pathLst>
          </a:custGeom>
          <a:solidFill>
            <a:srgbClr val="5F7D95"/>
          </a:solidFill>
          <a:ln>
            <a:noFill/>
          </a:ln>
        </p:spPr>
        <p:txBody>
          <a:bodyPr spcFirstLastPara="1" wrap="square" lIns="182850" tIns="182850" rIns="182850" bIns="182850" anchor="ctr" anchorCtr="0">
            <a:noAutofit/>
          </a:bodyPr>
          <a:lstStyle/>
          <a:p>
            <a:pPr algn="r" defTabSz="1828800" rtl="1">
              <a:buClr>
                <a:srgbClr val="000000"/>
              </a:buClr>
              <a:defRPr/>
            </a:pPr>
            <a:endParaRPr sz="2800" kern="0">
              <a:latin typeface="Arial"/>
              <a:cs typeface="B Nazanin" pitchFamily="2" charset="-78"/>
              <a:sym typeface="Arial"/>
            </a:endParaRPr>
          </a:p>
        </p:txBody>
      </p:sp>
      <p:grpSp>
        <p:nvGrpSpPr>
          <p:cNvPr id="40" name="Google Shape;12279;p21">
            <a:extLst>
              <a:ext uri="{FF2B5EF4-FFF2-40B4-BE49-F238E27FC236}">
                <a16:creationId xmlns:a16="http://schemas.microsoft.com/office/drawing/2014/main" id="{A0296797-BBFD-8D3A-12A0-A3449D6E1D55}"/>
              </a:ext>
            </a:extLst>
          </p:cNvPr>
          <p:cNvGrpSpPr/>
          <p:nvPr/>
        </p:nvGrpSpPr>
        <p:grpSpPr>
          <a:xfrm>
            <a:off x="4517215" y="7235555"/>
            <a:ext cx="408850" cy="388118"/>
            <a:chOff x="6222125" y="2025975"/>
            <a:chExt cx="499450" cy="474125"/>
          </a:xfrm>
        </p:grpSpPr>
        <p:sp>
          <p:nvSpPr>
            <p:cNvPr id="41" name="Google Shape;12280;p21">
              <a:extLst>
                <a:ext uri="{FF2B5EF4-FFF2-40B4-BE49-F238E27FC236}">
                  <a16:creationId xmlns:a16="http://schemas.microsoft.com/office/drawing/2014/main" id="{30360E5C-DB35-3480-7768-578EFDC889DA}"/>
                </a:ext>
              </a:extLst>
            </p:cNvPr>
            <p:cNvSpPr/>
            <p:nvPr/>
          </p:nvSpPr>
          <p:spPr>
            <a:xfrm>
              <a:off x="6222125" y="2025975"/>
              <a:ext cx="499450" cy="474125"/>
            </a:xfrm>
            <a:custGeom>
              <a:avLst/>
              <a:gdLst/>
              <a:ahLst/>
              <a:cxnLst/>
              <a:rect l="l" t="t" r="r" b="b"/>
              <a:pathLst>
                <a:path w="19978" h="18965" extrusionOk="0">
                  <a:moveTo>
                    <a:pt x="10490" y="1134"/>
                  </a:moveTo>
                  <a:cubicBezTo>
                    <a:pt x="15095" y="1134"/>
                    <a:pt x="18839" y="4878"/>
                    <a:pt x="18839" y="9483"/>
                  </a:cubicBezTo>
                  <a:cubicBezTo>
                    <a:pt x="18839" y="14087"/>
                    <a:pt x="15095" y="17832"/>
                    <a:pt x="10490" y="17832"/>
                  </a:cubicBezTo>
                  <a:cubicBezTo>
                    <a:pt x="5886" y="17832"/>
                    <a:pt x="2142" y="14087"/>
                    <a:pt x="2142" y="9483"/>
                  </a:cubicBezTo>
                  <a:cubicBezTo>
                    <a:pt x="2142" y="4878"/>
                    <a:pt x="5886" y="1134"/>
                    <a:pt x="10490" y="1134"/>
                  </a:cubicBezTo>
                  <a:close/>
                  <a:moveTo>
                    <a:pt x="10488" y="0"/>
                  </a:moveTo>
                  <a:cubicBezTo>
                    <a:pt x="6717" y="0"/>
                    <a:pt x="3222" y="2259"/>
                    <a:pt x="1731" y="5853"/>
                  </a:cubicBezTo>
                  <a:cubicBezTo>
                    <a:pt x="1" y="10032"/>
                    <a:pt x="1462" y="14854"/>
                    <a:pt x="5222" y="17367"/>
                  </a:cubicBezTo>
                  <a:cubicBezTo>
                    <a:pt x="6828" y="18439"/>
                    <a:pt x="8663" y="18964"/>
                    <a:pt x="10487" y="18964"/>
                  </a:cubicBezTo>
                  <a:cubicBezTo>
                    <a:pt x="12934" y="18964"/>
                    <a:pt x="15362" y="18020"/>
                    <a:pt x="17194" y="16186"/>
                  </a:cubicBezTo>
                  <a:cubicBezTo>
                    <a:pt x="18978" y="14414"/>
                    <a:pt x="19978" y="11998"/>
                    <a:pt x="19972" y="9483"/>
                  </a:cubicBezTo>
                  <a:cubicBezTo>
                    <a:pt x="19972" y="4960"/>
                    <a:pt x="16777" y="1065"/>
                    <a:pt x="12341" y="183"/>
                  </a:cubicBezTo>
                  <a:cubicBezTo>
                    <a:pt x="11721" y="60"/>
                    <a:pt x="11101" y="0"/>
                    <a:pt x="10488" y="0"/>
                  </a:cubicBezTo>
                  <a:close/>
                </a:path>
              </a:pathLst>
            </a:custGeom>
            <a:solidFill>
              <a:srgbClr val="5F7D95"/>
            </a:solidFill>
            <a:ln>
              <a:noFill/>
            </a:ln>
          </p:spPr>
          <p:txBody>
            <a:bodyPr spcFirstLastPara="1" wrap="square" lIns="182850" tIns="182850" rIns="182850" bIns="182850" anchor="ctr" anchorCtr="0">
              <a:noAutofit/>
            </a:bodyPr>
            <a:lstStyle/>
            <a:p>
              <a:pPr algn="r" defTabSz="1828800" rtl="1">
                <a:buClr>
                  <a:srgbClr val="000000"/>
                </a:buClr>
                <a:defRPr/>
              </a:pPr>
              <a:endParaRPr sz="2800" kern="0">
                <a:latin typeface="Arial"/>
                <a:cs typeface="B Nazanin" pitchFamily="2" charset="-78"/>
                <a:sym typeface="Arial"/>
              </a:endParaRPr>
            </a:p>
          </p:txBody>
        </p:sp>
        <p:sp>
          <p:nvSpPr>
            <p:cNvPr id="42" name="Google Shape;12281;p21">
              <a:extLst>
                <a:ext uri="{FF2B5EF4-FFF2-40B4-BE49-F238E27FC236}">
                  <a16:creationId xmlns:a16="http://schemas.microsoft.com/office/drawing/2014/main" id="{38EC5677-7911-2CF0-5539-FF3EDDBA4C45}"/>
                </a:ext>
              </a:extLst>
            </p:cNvPr>
            <p:cNvSpPr/>
            <p:nvPr/>
          </p:nvSpPr>
          <p:spPr>
            <a:xfrm>
              <a:off x="6309175" y="2087825"/>
              <a:ext cx="350425" cy="350425"/>
            </a:xfrm>
            <a:custGeom>
              <a:avLst/>
              <a:gdLst/>
              <a:ahLst/>
              <a:cxnLst/>
              <a:rect l="l" t="t" r="r" b="b"/>
              <a:pathLst>
                <a:path w="14017" h="14017" extrusionOk="0">
                  <a:moveTo>
                    <a:pt x="7008" y="1133"/>
                  </a:moveTo>
                  <a:cubicBezTo>
                    <a:pt x="10248" y="1133"/>
                    <a:pt x="12884" y="3769"/>
                    <a:pt x="12884" y="7009"/>
                  </a:cubicBezTo>
                  <a:cubicBezTo>
                    <a:pt x="12884" y="10249"/>
                    <a:pt x="10248" y="12885"/>
                    <a:pt x="7008" y="12885"/>
                  </a:cubicBezTo>
                  <a:cubicBezTo>
                    <a:pt x="3769" y="12885"/>
                    <a:pt x="1133" y="10249"/>
                    <a:pt x="1133" y="7009"/>
                  </a:cubicBezTo>
                  <a:cubicBezTo>
                    <a:pt x="1133" y="3769"/>
                    <a:pt x="3769" y="1133"/>
                    <a:pt x="7008" y="1133"/>
                  </a:cubicBezTo>
                  <a:close/>
                  <a:moveTo>
                    <a:pt x="7008" y="1"/>
                  </a:moveTo>
                  <a:cubicBezTo>
                    <a:pt x="3144" y="1"/>
                    <a:pt x="0" y="3144"/>
                    <a:pt x="0" y="7009"/>
                  </a:cubicBezTo>
                  <a:cubicBezTo>
                    <a:pt x="0" y="10874"/>
                    <a:pt x="3144" y="14017"/>
                    <a:pt x="7008" y="14017"/>
                  </a:cubicBezTo>
                  <a:cubicBezTo>
                    <a:pt x="10873" y="14017"/>
                    <a:pt x="14017" y="10874"/>
                    <a:pt x="14017" y="7009"/>
                  </a:cubicBezTo>
                  <a:cubicBezTo>
                    <a:pt x="14017" y="3144"/>
                    <a:pt x="10873" y="1"/>
                    <a:pt x="7008" y="1"/>
                  </a:cubicBezTo>
                  <a:close/>
                </a:path>
              </a:pathLst>
            </a:custGeom>
            <a:solidFill>
              <a:srgbClr val="5F7D95"/>
            </a:solidFill>
            <a:ln>
              <a:noFill/>
            </a:ln>
          </p:spPr>
          <p:txBody>
            <a:bodyPr spcFirstLastPara="1" wrap="square" lIns="182850" tIns="182850" rIns="182850" bIns="182850" anchor="ctr" anchorCtr="0">
              <a:noAutofit/>
            </a:bodyPr>
            <a:lstStyle/>
            <a:p>
              <a:pPr algn="r" defTabSz="1828800" rtl="1">
                <a:buClr>
                  <a:srgbClr val="000000"/>
                </a:buClr>
                <a:defRPr/>
              </a:pPr>
              <a:endParaRPr sz="2800" kern="0">
                <a:latin typeface="Arial"/>
                <a:cs typeface="B Nazanin" pitchFamily="2" charset="-78"/>
                <a:sym typeface="Arial"/>
              </a:endParaRPr>
            </a:p>
          </p:txBody>
        </p:sp>
        <p:sp>
          <p:nvSpPr>
            <p:cNvPr id="43" name="Google Shape;12282;p21">
              <a:extLst>
                <a:ext uri="{FF2B5EF4-FFF2-40B4-BE49-F238E27FC236}">
                  <a16:creationId xmlns:a16="http://schemas.microsoft.com/office/drawing/2014/main" id="{3546F3DF-753B-76A2-D74C-A13829EC93C2}"/>
                </a:ext>
              </a:extLst>
            </p:cNvPr>
            <p:cNvSpPr/>
            <p:nvPr/>
          </p:nvSpPr>
          <p:spPr>
            <a:xfrm>
              <a:off x="6431600" y="2142250"/>
              <a:ext cx="105575" cy="241575"/>
            </a:xfrm>
            <a:custGeom>
              <a:avLst/>
              <a:gdLst/>
              <a:ahLst/>
              <a:cxnLst/>
              <a:rect l="l" t="t" r="r" b="b"/>
              <a:pathLst>
                <a:path w="4223" h="9663" extrusionOk="0">
                  <a:moveTo>
                    <a:pt x="2111" y="1"/>
                  </a:moveTo>
                  <a:cubicBezTo>
                    <a:pt x="1797" y="1"/>
                    <a:pt x="1547" y="254"/>
                    <a:pt x="1547" y="568"/>
                  </a:cubicBezTo>
                  <a:lnTo>
                    <a:pt x="1547" y="1504"/>
                  </a:lnTo>
                  <a:cubicBezTo>
                    <a:pt x="599" y="1785"/>
                    <a:pt x="1" y="2718"/>
                    <a:pt x="143" y="3697"/>
                  </a:cubicBezTo>
                  <a:cubicBezTo>
                    <a:pt x="285" y="4675"/>
                    <a:pt x="1124" y="5399"/>
                    <a:pt x="2111" y="5399"/>
                  </a:cubicBezTo>
                  <a:cubicBezTo>
                    <a:pt x="2872" y="5399"/>
                    <a:pt x="3256" y="6320"/>
                    <a:pt x="2715" y="6858"/>
                  </a:cubicBezTo>
                  <a:cubicBezTo>
                    <a:pt x="2542" y="7033"/>
                    <a:pt x="2328" y="7111"/>
                    <a:pt x="2118" y="7111"/>
                  </a:cubicBezTo>
                  <a:cubicBezTo>
                    <a:pt x="1679" y="7111"/>
                    <a:pt x="1257" y="6769"/>
                    <a:pt x="1257" y="6254"/>
                  </a:cubicBezTo>
                  <a:cubicBezTo>
                    <a:pt x="1257" y="5940"/>
                    <a:pt x="1003" y="5686"/>
                    <a:pt x="689" y="5686"/>
                  </a:cubicBezTo>
                  <a:cubicBezTo>
                    <a:pt x="378" y="5686"/>
                    <a:pt x="125" y="5940"/>
                    <a:pt x="125" y="6254"/>
                  </a:cubicBezTo>
                  <a:cubicBezTo>
                    <a:pt x="125" y="7133"/>
                    <a:pt x="701" y="7909"/>
                    <a:pt x="1547" y="8159"/>
                  </a:cubicBezTo>
                  <a:lnTo>
                    <a:pt x="1547" y="9098"/>
                  </a:lnTo>
                  <a:cubicBezTo>
                    <a:pt x="1547" y="9409"/>
                    <a:pt x="1797" y="9663"/>
                    <a:pt x="2111" y="9663"/>
                  </a:cubicBezTo>
                  <a:cubicBezTo>
                    <a:pt x="2425" y="9663"/>
                    <a:pt x="2679" y="9409"/>
                    <a:pt x="2679" y="9098"/>
                  </a:cubicBezTo>
                  <a:lnTo>
                    <a:pt x="2679" y="8159"/>
                  </a:lnTo>
                  <a:cubicBezTo>
                    <a:pt x="3624" y="7878"/>
                    <a:pt x="4222" y="6945"/>
                    <a:pt x="4080" y="5967"/>
                  </a:cubicBezTo>
                  <a:cubicBezTo>
                    <a:pt x="3939" y="4991"/>
                    <a:pt x="3102" y="4267"/>
                    <a:pt x="2118" y="4267"/>
                  </a:cubicBezTo>
                  <a:cubicBezTo>
                    <a:pt x="2116" y="4267"/>
                    <a:pt x="2114" y="4267"/>
                    <a:pt x="2111" y="4267"/>
                  </a:cubicBezTo>
                  <a:cubicBezTo>
                    <a:pt x="2106" y="4267"/>
                    <a:pt x="2100" y="4267"/>
                    <a:pt x="2095" y="4267"/>
                  </a:cubicBezTo>
                  <a:cubicBezTo>
                    <a:pt x="1622" y="4267"/>
                    <a:pt x="1239" y="3884"/>
                    <a:pt x="1239" y="3410"/>
                  </a:cubicBezTo>
                  <a:cubicBezTo>
                    <a:pt x="1239" y="2935"/>
                    <a:pt x="1622" y="2555"/>
                    <a:pt x="2095" y="2555"/>
                  </a:cubicBezTo>
                  <a:cubicBezTo>
                    <a:pt x="2100" y="2555"/>
                    <a:pt x="2106" y="2555"/>
                    <a:pt x="2111" y="2555"/>
                  </a:cubicBezTo>
                  <a:cubicBezTo>
                    <a:pt x="2582" y="2555"/>
                    <a:pt x="2966" y="2939"/>
                    <a:pt x="2966" y="3410"/>
                  </a:cubicBezTo>
                  <a:cubicBezTo>
                    <a:pt x="2966" y="3724"/>
                    <a:pt x="3220" y="3977"/>
                    <a:pt x="3534" y="3977"/>
                  </a:cubicBezTo>
                  <a:cubicBezTo>
                    <a:pt x="3845" y="3977"/>
                    <a:pt x="4098" y="3724"/>
                    <a:pt x="4098" y="3410"/>
                  </a:cubicBezTo>
                  <a:cubicBezTo>
                    <a:pt x="4098" y="2531"/>
                    <a:pt x="3522" y="1755"/>
                    <a:pt x="2679" y="1504"/>
                  </a:cubicBezTo>
                  <a:lnTo>
                    <a:pt x="2679" y="568"/>
                  </a:lnTo>
                  <a:cubicBezTo>
                    <a:pt x="2679" y="254"/>
                    <a:pt x="2425" y="1"/>
                    <a:pt x="2111" y="1"/>
                  </a:cubicBezTo>
                  <a:close/>
                </a:path>
              </a:pathLst>
            </a:custGeom>
            <a:solidFill>
              <a:srgbClr val="5F7D95"/>
            </a:solidFill>
            <a:ln>
              <a:noFill/>
            </a:ln>
          </p:spPr>
          <p:txBody>
            <a:bodyPr spcFirstLastPara="1" wrap="square" lIns="182850" tIns="182850" rIns="182850" bIns="182850" anchor="ctr" anchorCtr="0">
              <a:noAutofit/>
            </a:bodyPr>
            <a:lstStyle/>
            <a:p>
              <a:pPr algn="r" defTabSz="1828800" rtl="1">
                <a:buClr>
                  <a:srgbClr val="000000"/>
                </a:buClr>
                <a:defRPr/>
              </a:pPr>
              <a:endParaRPr sz="2800" kern="0">
                <a:latin typeface="Arial"/>
                <a:cs typeface="B Nazanin" pitchFamily="2" charset="-78"/>
                <a:sym typeface="Arial"/>
              </a:endParaRPr>
            </a:p>
          </p:txBody>
        </p:sp>
      </p:grpSp>
      <p:sp>
        <p:nvSpPr>
          <p:cNvPr id="44" name="Google Shape;12283;p21">
            <a:extLst>
              <a:ext uri="{FF2B5EF4-FFF2-40B4-BE49-F238E27FC236}">
                <a16:creationId xmlns:a16="http://schemas.microsoft.com/office/drawing/2014/main" id="{FCB2F520-D9A4-75C2-71D1-D7D0F969404B}"/>
              </a:ext>
            </a:extLst>
          </p:cNvPr>
          <p:cNvSpPr txBox="1"/>
          <p:nvPr/>
        </p:nvSpPr>
        <p:spPr>
          <a:xfrm>
            <a:off x="2096906" y="3821578"/>
            <a:ext cx="1448400" cy="473400"/>
          </a:xfrm>
          <a:prstGeom prst="rect">
            <a:avLst/>
          </a:prstGeom>
          <a:noFill/>
          <a:ln>
            <a:noFill/>
          </a:ln>
        </p:spPr>
        <p:txBody>
          <a:bodyPr spcFirstLastPara="1" wrap="square" lIns="182850" tIns="182850" rIns="182850" bIns="182850" anchor="ctr" anchorCtr="0">
            <a:noAutofit/>
          </a:bodyPr>
          <a:lstStyle/>
          <a:p>
            <a:pPr algn="ctr" defTabSz="1828800" rtl="1">
              <a:buClr>
                <a:srgbClr val="000000"/>
              </a:buClr>
              <a:defRPr/>
            </a:pPr>
            <a:r>
              <a:rPr lang="fa-IR" kern="0" dirty="0">
                <a:latin typeface="Arial"/>
                <a:cs typeface="B Nazanin" pitchFamily="2" charset="-78"/>
                <a:sym typeface="Arial"/>
              </a:rPr>
              <a:t>متن</a:t>
            </a:r>
            <a:r>
              <a:rPr lang="es" kern="0" dirty="0">
                <a:latin typeface="Arial"/>
                <a:cs typeface="B Nazanin" pitchFamily="2" charset="-78"/>
                <a:sym typeface="Arial"/>
              </a:rPr>
              <a:t> 1</a:t>
            </a:r>
            <a:endParaRPr kern="0" dirty="0">
              <a:latin typeface="Arial"/>
              <a:cs typeface="B Nazanin" pitchFamily="2" charset="-78"/>
              <a:sym typeface="Arial"/>
            </a:endParaRPr>
          </a:p>
        </p:txBody>
      </p:sp>
      <p:sp>
        <p:nvSpPr>
          <p:cNvPr id="45" name="Google Shape;12284;p21">
            <a:extLst>
              <a:ext uri="{FF2B5EF4-FFF2-40B4-BE49-F238E27FC236}">
                <a16:creationId xmlns:a16="http://schemas.microsoft.com/office/drawing/2014/main" id="{6869B07C-9C1F-5620-541D-1C220D037F2B}"/>
              </a:ext>
            </a:extLst>
          </p:cNvPr>
          <p:cNvSpPr txBox="1"/>
          <p:nvPr/>
        </p:nvSpPr>
        <p:spPr>
          <a:xfrm>
            <a:off x="3997472" y="3819670"/>
            <a:ext cx="1448400" cy="473400"/>
          </a:xfrm>
          <a:prstGeom prst="rect">
            <a:avLst/>
          </a:prstGeom>
          <a:noFill/>
          <a:ln>
            <a:noFill/>
          </a:ln>
        </p:spPr>
        <p:txBody>
          <a:bodyPr spcFirstLastPara="1" wrap="square" lIns="182850" tIns="182850" rIns="182850" bIns="182850" anchor="ctr" anchorCtr="0">
            <a:noAutofit/>
          </a:bodyPr>
          <a:lstStyle/>
          <a:p>
            <a:pPr algn="ctr" defTabSz="1828800" rtl="1">
              <a:buClr>
                <a:srgbClr val="000000"/>
              </a:buClr>
              <a:defRPr/>
            </a:pPr>
            <a:r>
              <a:rPr lang="fa-IR" kern="0" dirty="0">
                <a:latin typeface="Arial"/>
                <a:cs typeface="B Nazanin" pitchFamily="2" charset="-78"/>
                <a:sym typeface="Arial"/>
              </a:rPr>
              <a:t>متن</a:t>
            </a:r>
            <a:r>
              <a:rPr lang="es" kern="0" dirty="0">
                <a:latin typeface="Arial"/>
                <a:cs typeface="B Nazanin" pitchFamily="2" charset="-78"/>
                <a:sym typeface="Arial"/>
              </a:rPr>
              <a:t> 2</a:t>
            </a:r>
            <a:endParaRPr kern="0" dirty="0">
              <a:latin typeface="Arial"/>
              <a:cs typeface="B Nazanin" pitchFamily="2" charset="-78"/>
              <a:sym typeface="Arial"/>
            </a:endParaRPr>
          </a:p>
        </p:txBody>
      </p:sp>
      <p:sp>
        <p:nvSpPr>
          <p:cNvPr id="46" name="Google Shape;12285;p21">
            <a:extLst>
              <a:ext uri="{FF2B5EF4-FFF2-40B4-BE49-F238E27FC236}">
                <a16:creationId xmlns:a16="http://schemas.microsoft.com/office/drawing/2014/main" id="{07512376-296C-7C44-E594-7AF57FF970B5}"/>
              </a:ext>
            </a:extLst>
          </p:cNvPr>
          <p:cNvSpPr txBox="1"/>
          <p:nvPr/>
        </p:nvSpPr>
        <p:spPr>
          <a:xfrm>
            <a:off x="5898038" y="3819670"/>
            <a:ext cx="1448400" cy="473400"/>
          </a:xfrm>
          <a:prstGeom prst="rect">
            <a:avLst/>
          </a:prstGeom>
          <a:noFill/>
          <a:ln>
            <a:noFill/>
          </a:ln>
        </p:spPr>
        <p:txBody>
          <a:bodyPr spcFirstLastPara="1" wrap="square" lIns="182850" tIns="182850" rIns="182850" bIns="182850" anchor="ctr" anchorCtr="0">
            <a:noAutofit/>
          </a:bodyPr>
          <a:lstStyle/>
          <a:p>
            <a:pPr algn="ctr" defTabSz="1828800" rtl="1">
              <a:buClr>
                <a:srgbClr val="000000"/>
              </a:buClr>
              <a:defRPr/>
            </a:pPr>
            <a:r>
              <a:rPr lang="fa-IR" kern="0" dirty="0">
                <a:latin typeface="Arial"/>
                <a:cs typeface="B Nazanin" pitchFamily="2" charset="-78"/>
                <a:sym typeface="Arial"/>
              </a:rPr>
              <a:t>متن</a:t>
            </a:r>
            <a:r>
              <a:rPr lang="es" kern="0" dirty="0">
                <a:latin typeface="Arial"/>
                <a:cs typeface="B Nazanin" pitchFamily="2" charset="-78"/>
                <a:sym typeface="Arial"/>
              </a:rPr>
              <a:t> 3</a:t>
            </a:r>
            <a:endParaRPr kern="0" dirty="0">
              <a:latin typeface="Arial"/>
              <a:cs typeface="B Nazanin" pitchFamily="2" charset="-78"/>
              <a:sym typeface="Arial"/>
            </a:endParaRPr>
          </a:p>
        </p:txBody>
      </p:sp>
      <p:sp>
        <p:nvSpPr>
          <p:cNvPr id="47" name="Google Shape;12286;p21">
            <a:extLst>
              <a:ext uri="{FF2B5EF4-FFF2-40B4-BE49-F238E27FC236}">
                <a16:creationId xmlns:a16="http://schemas.microsoft.com/office/drawing/2014/main" id="{F4F21CAD-3CC0-0A3E-1261-69C8F3604E7F}"/>
              </a:ext>
            </a:extLst>
          </p:cNvPr>
          <p:cNvSpPr txBox="1"/>
          <p:nvPr/>
        </p:nvSpPr>
        <p:spPr>
          <a:xfrm>
            <a:off x="2096700" y="7846316"/>
            <a:ext cx="1448400" cy="473400"/>
          </a:xfrm>
          <a:prstGeom prst="rect">
            <a:avLst/>
          </a:prstGeom>
          <a:noFill/>
          <a:ln>
            <a:noFill/>
          </a:ln>
        </p:spPr>
        <p:txBody>
          <a:bodyPr spcFirstLastPara="1" wrap="square" lIns="182850" tIns="182850" rIns="182850" bIns="182850" anchor="ctr" anchorCtr="0">
            <a:noAutofit/>
          </a:bodyPr>
          <a:lstStyle/>
          <a:p>
            <a:pPr algn="ctr" defTabSz="1828800" rtl="1">
              <a:buClr>
                <a:srgbClr val="000000"/>
              </a:buClr>
              <a:defRPr/>
            </a:pPr>
            <a:r>
              <a:rPr lang="fa-IR" kern="0" dirty="0">
                <a:latin typeface="Arial"/>
                <a:cs typeface="B Nazanin" pitchFamily="2" charset="-78"/>
                <a:sym typeface="Arial"/>
              </a:rPr>
              <a:t>متن</a:t>
            </a:r>
            <a:r>
              <a:rPr lang="es" kern="0" dirty="0">
                <a:latin typeface="Arial"/>
                <a:cs typeface="B Nazanin" pitchFamily="2" charset="-78"/>
                <a:sym typeface="Arial"/>
              </a:rPr>
              <a:t> 4</a:t>
            </a:r>
            <a:endParaRPr kern="0" dirty="0">
              <a:latin typeface="Arial"/>
              <a:cs typeface="B Nazanin" pitchFamily="2" charset="-78"/>
              <a:sym typeface="Arial"/>
            </a:endParaRPr>
          </a:p>
        </p:txBody>
      </p:sp>
      <p:sp>
        <p:nvSpPr>
          <p:cNvPr id="48" name="Google Shape;12287;p21">
            <a:extLst>
              <a:ext uri="{FF2B5EF4-FFF2-40B4-BE49-F238E27FC236}">
                <a16:creationId xmlns:a16="http://schemas.microsoft.com/office/drawing/2014/main" id="{09BAC44A-A87F-4711-608B-5F3EF4953229}"/>
              </a:ext>
            </a:extLst>
          </p:cNvPr>
          <p:cNvSpPr txBox="1"/>
          <p:nvPr/>
        </p:nvSpPr>
        <p:spPr>
          <a:xfrm>
            <a:off x="3997368" y="7846316"/>
            <a:ext cx="1448400" cy="473400"/>
          </a:xfrm>
          <a:prstGeom prst="rect">
            <a:avLst/>
          </a:prstGeom>
          <a:noFill/>
          <a:ln>
            <a:noFill/>
          </a:ln>
        </p:spPr>
        <p:txBody>
          <a:bodyPr spcFirstLastPara="1" wrap="square" lIns="182850" tIns="182850" rIns="182850" bIns="182850" anchor="ctr" anchorCtr="0">
            <a:noAutofit/>
          </a:bodyPr>
          <a:lstStyle/>
          <a:p>
            <a:pPr algn="ctr" defTabSz="1828800" rtl="1">
              <a:buClr>
                <a:srgbClr val="000000"/>
              </a:buClr>
              <a:defRPr/>
            </a:pPr>
            <a:r>
              <a:rPr lang="fa-IR" kern="0" dirty="0">
                <a:latin typeface="Arial"/>
                <a:cs typeface="B Nazanin" pitchFamily="2" charset="-78"/>
                <a:sym typeface="Arial"/>
              </a:rPr>
              <a:t>متن</a:t>
            </a:r>
            <a:r>
              <a:rPr lang="es" kern="0" dirty="0">
                <a:latin typeface="Arial"/>
                <a:cs typeface="B Nazanin" pitchFamily="2" charset="-78"/>
                <a:sym typeface="Arial"/>
              </a:rPr>
              <a:t> 5</a:t>
            </a:r>
            <a:endParaRPr kern="0" dirty="0">
              <a:latin typeface="Arial"/>
              <a:cs typeface="B Nazanin" pitchFamily="2" charset="-78"/>
              <a:sym typeface="Arial"/>
            </a:endParaRPr>
          </a:p>
        </p:txBody>
      </p:sp>
      <p:sp>
        <p:nvSpPr>
          <p:cNvPr id="49" name="Google Shape;12288;p21">
            <a:extLst>
              <a:ext uri="{FF2B5EF4-FFF2-40B4-BE49-F238E27FC236}">
                <a16:creationId xmlns:a16="http://schemas.microsoft.com/office/drawing/2014/main" id="{EDD97A65-E983-887F-7124-3B0E73E2F1E5}"/>
              </a:ext>
            </a:extLst>
          </p:cNvPr>
          <p:cNvSpPr txBox="1"/>
          <p:nvPr/>
        </p:nvSpPr>
        <p:spPr>
          <a:xfrm>
            <a:off x="5898038" y="7846316"/>
            <a:ext cx="1448400" cy="473400"/>
          </a:xfrm>
          <a:prstGeom prst="rect">
            <a:avLst/>
          </a:prstGeom>
          <a:noFill/>
          <a:ln>
            <a:noFill/>
          </a:ln>
        </p:spPr>
        <p:txBody>
          <a:bodyPr spcFirstLastPara="1" wrap="square" lIns="182850" tIns="182850" rIns="182850" bIns="182850" anchor="ctr" anchorCtr="0">
            <a:noAutofit/>
          </a:bodyPr>
          <a:lstStyle/>
          <a:p>
            <a:pPr algn="ctr" defTabSz="1828800" rtl="1">
              <a:buClr>
                <a:srgbClr val="000000"/>
              </a:buClr>
              <a:defRPr/>
            </a:pPr>
            <a:r>
              <a:rPr lang="fa-IR" kern="0" dirty="0">
                <a:latin typeface="Arial"/>
                <a:cs typeface="B Nazanin" pitchFamily="2" charset="-78"/>
                <a:sym typeface="Arial"/>
              </a:rPr>
              <a:t>متن</a:t>
            </a:r>
            <a:r>
              <a:rPr lang="es" kern="0" dirty="0">
                <a:latin typeface="Arial"/>
                <a:cs typeface="B Nazanin" pitchFamily="2" charset="-78"/>
                <a:sym typeface="Arial"/>
              </a:rPr>
              <a:t> 6</a:t>
            </a:r>
            <a:endParaRPr kern="0" dirty="0">
              <a:latin typeface="Arial"/>
              <a:cs typeface="B Nazanin" pitchFamily="2" charset="-78"/>
              <a:sym typeface="Arial"/>
            </a:endParaRPr>
          </a:p>
        </p:txBody>
      </p:sp>
      <p:sp>
        <p:nvSpPr>
          <p:cNvPr id="50" name="Google Shape;12289;p21">
            <a:extLst>
              <a:ext uri="{FF2B5EF4-FFF2-40B4-BE49-F238E27FC236}">
                <a16:creationId xmlns:a16="http://schemas.microsoft.com/office/drawing/2014/main" id="{A2CE4EE6-4228-984C-4FE6-7FA7119F8625}"/>
              </a:ext>
            </a:extLst>
          </p:cNvPr>
          <p:cNvSpPr/>
          <p:nvPr/>
        </p:nvSpPr>
        <p:spPr>
          <a:xfrm>
            <a:off x="2749574" y="4384852"/>
            <a:ext cx="127800" cy="127800"/>
          </a:xfrm>
          <a:prstGeom prst="ellipse">
            <a:avLst/>
          </a:prstGeom>
          <a:solidFill>
            <a:srgbClr val="A5B7C6"/>
          </a:solidFill>
          <a:ln>
            <a:noFill/>
          </a:ln>
        </p:spPr>
        <p:txBody>
          <a:bodyPr spcFirstLastPara="1" wrap="square" lIns="182850" tIns="182850" rIns="182850" bIns="182850" anchor="ctr" anchorCtr="0">
            <a:noAutofit/>
          </a:bodyPr>
          <a:lstStyle/>
          <a:p>
            <a:pPr algn="r" defTabSz="1828800" rtl="1">
              <a:buClr>
                <a:srgbClr val="000000"/>
              </a:buClr>
              <a:defRPr/>
            </a:pPr>
            <a:endParaRPr sz="2800" kern="0">
              <a:latin typeface="Arial"/>
              <a:cs typeface="B Nazanin" pitchFamily="2" charset="-78"/>
              <a:sym typeface="Arial"/>
            </a:endParaRPr>
          </a:p>
        </p:txBody>
      </p:sp>
      <p:sp>
        <p:nvSpPr>
          <p:cNvPr id="51" name="Google Shape;12290;p21">
            <a:extLst>
              <a:ext uri="{FF2B5EF4-FFF2-40B4-BE49-F238E27FC236}">
                <a16:creationId xmlns:a16="http://schemas.microsoft.com/office/drawing/2014/main" id="{83502DBE-CFA6-5680-BF43-851E0E88C526}"/>
              </a:ext>
            </a:extLst>
          </p:cNvPr>
          <p:cNvSpPr/>
          <p:nvPr/>
        </p:nvSpPr>
        <p:spPr>
          <a:xfrm>
            <a:off x="4653260" y="4384852"/>
            <a:ext cx="127800" cy="127800"/>
          </a:xfrm>
          <a:prstGeom prst="ellipse">
            <a:avLst/>
          </a:prstGeom>
          <a:solidFill>
            <a:srgbClr val="A5B7C6"/>
          </a:solidFill>
          <a:ln>
            <a:noFill/>
          </a:ln>
        </p:spPr>
        <p:txBody>
          <a:bodyPr spcFirstLastPara="1" wrap="square" lIns="182850" tIns="182850" rIns="182850" bIns="182850" anchor="ctr" anchorCtr="0">
            <a:noAutofit/>
          </a:bodyPr>
          <a:lstStyle/>
          <a:p>
            <a:pPr algn="r" defTabSz="1828800" rtl="1">
              <a:buClr>
                <a:srgbClr val="000000"/>
              </a:buClr>
              <a:defRPr/>
            </a:pPr>
            <a:endParaRPr sz="2800" kern="0">
              <a:latin typeface="Arial"/>
              <a:cs typeface="B Nazanin" pitchFamily="2" charset="-78"/>
              <a:sym typeface="Arial"/>
            </a:endParaRPr>
          </a:p>
        </p:txBody>
      </p:sp>
      <p:sp>
        <p:nvSpPr>
          <p:cNvPr id="52" name="Google Shape;12291;p21">
            <a:extLst>
              <a:ext uri="{FF2B5EF4-FFF2-40B4-BE49-F238E27FC236}">
                <a16:creationId xmlns:a16="http://schemas.microsoft.com/office/drawing/2014/main" id="{9C0386F1-5BA0-A5CC-8B06-8DE833A0390C}"/>
              </a:ext>
            </a:extLst>
          </p:cNvPr>
          <p:cNvSpPr/>
          <p:nvPr/>
        </p:nvSpPr>
        <p:spPr>
          <a:xfrm>
            <a:off x="6556970" y="4384852"/>
            <a:ext cx="127800" cy="127800"/>
          </a:xfrm>
          <a:prstGeom prst="ellipse">
            <a:avLst/>
          </a:prstGeom>
          <a:solidFill>
            <a:srgbClr val="A5B7C6"/>
          </a:solidFill>
          <a:ln>
            <a:noFill/>
          </a:ln>
        </p:spPr>
        <p:txBody>
          <a:bodyPr spcFirstLastPara="1" wrap="square" lIns="182850" tIns="182850" rIns="182850" bIns="182850" anchor="ctr" anchorCtr="0">
            <a:noAutofit/>
          </a:bodyPr>
          <a:lstStyle/>
          <a:p>
            <a:pPr algn="r" defTabSz="1828800" rtl="1">
              <a:buClr>
                <a:srgbClr val="000000"/>
              </a:buClr>
              <a:defRPr/>
            </a:pPr>
            <a:endParaRPr sz="2800" kern="0">
              <a:latin typeface="Arial"/>
              <a:cs typeface="B Nazanin" pitchFamily="2" charset="-78"/>
              <a:sym typeface="Arial"/>
            </a:endParaRPr>
          </a:p>
        </p:txBody>
      </p:sp>
      <p:sp>
        <p:nvSpPr>
          <p:cNvPr id="53" name="Google Shape;12292;p21">
            <a:extLst>
              <a:ext uri="{FF2B5EF4-FFF2-40B4-BE49-F238E27FC236}">
                <a16:creationId xmlns:a16="http://schemas.microsoft.com/office/drawing/2014/main" id="{3E9B78B9-9563-76EC-74E1-AEB1D7426090}"/>
              </a:ext>
            </a:extLst>
          </p:cNvPr>
          <p:cNvSpPr/>
          <p:nvPr/>
        </p:nvSpPr>
        <p:spPr>
          <a:xfrm>
            <a:off x="2749548" y="6909070"/>
            <a:ext cx="127800" cy="127800"/>
          </a:xfrm>
          <a:prstGeom prst="ellipse">
            <a:avLst/>
          </a:prstGeom>
          <a:solidFill>
            <a:srgbClr val="A5B7C6"/>
          </a:solidFill>
          <a:ln>
            <a:noFill/>
          </a:ln>
        </p:spPr>
        <p:txBody>
          <a:bodyPr spcFirstLastPara="1" wrap="square" lIns="182850" tIns="182850" rIns="182850" bIns="182850" anchor="ctr" anchorCtr="0">
            <a:noAutofit/>
          </a:bodyPr>
          <a:lstStyle/>
          <a:p>
            <a:pPr algn="r" defTabSz="1828800" rtl="1">
              <a:buClr>
                <a:srgbClr val="000000"/>
              </a:buClr>
              <a:defRPr/>
            </a:pPr>
            <a:endParaRPr sz="2800" kern="0">
              <a:latin typeface="Arial"/>
              <a:cs typeface="B Nazanin" pitchFamily="2" charset="-78"/>
              <a:sym typeface="Arial"/>
            </a:endParaRPr>
          </a:p>
        </p:txBody>
      </p:sp>
      <p:sp>
        <p:nvSpPr>
          <p:cNvPr id="54" name="Google Shape;12293;p21">
            <a:extLst>
              <a:ext uri="{FF2B5EF4-FFF2-40B4-BE49-F238E27FC236}">
                <a16:creationId xmlns:a16="http://schemas.microsoft.com/office/drawing/2014/main" id="{3B241128-9956-47AC-DA74-E471A55015F5}"/>
              </a:ext>
            </a:extLst>
          </p:cNvPr>
          <p:cNvSpPr/>
          <p:nvPr/>
        </p:nvSpPr>
        <p:spPr>
          <a:xfrm>
            <a:off x="4653234" y="6909070"/>
            <a:ext cx="127800" cy="127800"/>
          </a:xfrm>
          <a:prstGeom prst="ellipse">
            <a:avLst/>
          </a:prstGeom>
          <a:solidFill>
            <a:srgbClr val="A5B7C6"/>
          </a:solidFill>
          <a:ln>
            <a:noFill/>
          </a:ln>
        </p:spPr>
        <p:txBody>
          <a:bodyPr spcFirstLastPara="1" wrap="square" lIns="182850" tIns="182850" rIns="182850" bIns="182850" anchor="ctr" anchorCtr="0">
            <a:noAutofit/>
          </a:bodyPr>
          <a:lstStyle/>
          <a:p>
            <a:pPr algn="r" defTabSz="1828800" rtl="1">
              <a:buClr>
                <a:srgbClr val="000000"/>
              </a:buClr>
              <a:defRPr/>
            </a:pPr>
            <a:endParaRPr sz="2800" kern="0">
              <a:latin typeface="Arial"/>
              <a:cs typeface="B Nazanin" pitchFamily="2" charset="-78"/>
              <a:sym typeface="Arial"/>
            </a:endParaRPr>
          </a:p>
        </p:txBody>
      </p:sp>
      <p:sp>
        <p:nvSpPr>
          <p:cNvPr id="55" name="Google Shape;12294;p21">
            <a:extLst>
              <a:ext uri="{FF2B5EF4-FFF2-40B4-BE49-F238E27FC236}">
                <a16:creationId xmlns:a16="http://schemas.microsoft.com/office/drawing/2014/main" id="{4851E899-451B-70BE-DD5B-E49B57A29872}"/>
              </a:ext>
            </a:extLst>
          </p:cNvPr>
          <p:cNvSpPr/>
          <p:nvPr/>
        </p:nvSpPr>
        <p:spPr>
          <a:xfrm>
            <a:off x="6556944" y="6909070"/>
            <a:ext cx="127800" cy="127800"/>
          </a:xfrm>
          <a:prstGeom prst="ellipse">
            <a:avLst/>
          </a:prstGeom>
          <a:solidFill>
            <a:srgbClr val="A5B7C6"/>
          </a:solidFill>
          <a:ln>
            <a:noFill/>
          </a:ln>
        </p:spPr>
        <p:txBody>
          <a:bodyPr spcFirstLastPara="1" wrap="square" lIns="182850" tIns="182850" rIns="182850" bIns="182850" anchor="ctr" anchorCtr="0">
            <a:noAutofit/>
          </a:bodyPr>
          <a:lstStyle/>
          <a:p>
            <a:pPr algn="r" defTabSz="1828800" rtl="1">
              <a:buClr>
                <a:srgbClr val="000000"/>
              </a:buClr>
              <a:defRPr/>
            </a:pPr>
            <a:endParaRPr sz="2800" kern="0">
              <a:latin typeface="Arial"/>
              <a:cs typeface="B Nazanin" pitchFamily="2" charset="-78"/>
              <a:sym typeface="Arial"/>
            </a:endParaRPr>
          </a:p>
        </p:txBody>
      </p:sp>
      <p:sp>
        <p:nvSpPr>
          <p:cNvPr id="56" name="Google Shape;12295;p21">
            <a:extLst>
              <a:ext uri="{FF2B5EF4-FFF2-40B4-BE49-F238E27FC236}">
                <a16:creationId xmlns:a16="http://schemas.microsoft.com/office/drawing/2014/main" id="{4FD6F719-17BF-3058-4E26-1F72BFA90AAA}"/>
              </a:ext>
            </a:extLst>
          </p:cNvPr>
          <p:cNvSpPr/>
          <p:nvPr/>
        </p:nvSpPr>
        <p:spPr>
          <a:xfrm>
            <a:off x="4401458" y="4916410"/>
            <a:ext cx="127800" cy="127800"/>
          </a:xfrm>
          <a:prstGeom prst="ellipse">
            <a:avLst/>
          </a:prstGeom>
          <a:solidFill>
            <a:srgbClr val="A5B7C6"/>
          </a:solidFill>
          <a:ln>
            <a:noFill/>
          </a:ln>
        </p:spPr>
        <p:txBody>
          <a:bodyPr spcFirstLastPara="1" wrap="square" lIns="182850" tIns="182850" rIns="182850" bIns="182850" anchor="ctr" anchorCtr="0">
            <a:noAutofit/>
          </a:bodyPr>
          <a:lstStyle/>
          <a:p>
            <a:pPr algn="r" defTabSz="1828800" rtl="1">
              <a:buClr>
                <a:srgbClr val="000000"/>
              </a:buClr>
              <a:defRPr/>
            </a:pPr>
            <a:endParaRPr sz="2800" kern="0">
              <a:latin typeface="Arial"/>
              <a:cs typeface="B Nazanin" pitchFamily="2" charset="-78"/>
              <a:sym typeface="Arial"/>
            </a:endParaRPr>
          </a:p>
        </p:txBody>
      </p:sp>
      <p:sp>
        <p:nvSpPr>
          <p:cNvPr id="57" name="Google Shape;12296;p21">
            <a:extLst>
              <a:ext uri="{FF2B5EF4-FFF2-40B4-BE49-F238E27FC236}">
                <a16:creationId xmlns:a16="http://schemas.microsoft.com/office/drawing/2014/main" id="{9CD29A2B-EEDD-47CD-A2AD-F70D6C1AB020}"/>
              </a:ext>
            </a:extLst>
          </p:cNvPr>
          <p:cNvSpPr/>
          <p:nvPr/>
        </p:nvSpPr>
        <p:spPr>
          <a:xfrm>
            <a:off x="4657564" y="4916410"/>
            <a:ext cx="127800" cy="127800"/>
          </a:xfrm>
          <a:prstGeom prst="ellipse">
            <a:avLst/>
          </a:prstGeom>
          <a:solidFill>
            <a:srgbClr val="A5B7C6"/>
          </a:solidFill>
          <a:ln>
            <a:noFill/>
          </a:ln>
        </p:spPr>
        <p:txBody>
          <a:bodyPr spcFirstLastPara="1" wrap="square" lIns="182850" tIns="182850" rIns="182850" bIns="182850" anchor="ctr" anchorCtr="0">
            <a:noAutofit/>
          </a:bodyPr>
          <a:lstStyle/>
          <a:p>
            <a:pPr algn="r" defTabSz="1828800" rtl="1">
              <a:buClr>
                <a:srgbClr val="000000"/>
              </a:buClr>
              <a:defRPr/>
            </a:pPr>
            <a:endParaRPr sz="2800" kern="0">
              <a:latin typeface="Arial"/>
              <a:cs typeface="B Nazanin" pitchFamily="2" charset="-78"/>
              <a:sym typeface="Arial"/>
            </a:endParaRPr>
          </a:p>
        </p:txBody>
      </p:sp>
      <p:sp>
        <p:nvSpPr>
          <p:cNvPr id="58" name="Google Shape;12297;p21">
            <a:extLst>
              <a:ext uri="{FF2B5EF4-FFF2-40B4-BE49-F238E27FC236}">
                <a16:creationId xmlns:a16="http://schemas.microsoft.com/office/drawing/2014/main" id="{B5603CCF-8BFA-1EEE-4A8B-FBE23D01DF1A}"/>
              </a:ext>
            </a:extLst>
          </p:cNvPr>
          <p:cNvSpPr/>
          <p:nvPr/>
        </p:nvSpPr>
        <p:spPr>
          <a:xfrm>
            <a:off x="4913672" y="4916410"/>
            <a:ext cx="127800" cy="127800"/>
          </a:xfrm>
          <a:prstGeom prst="ellipse">
            <a:avLst/>
          </a:prstGeom>
          <a:solidFill>
            <a:srgbClr val="A5B7C6"/>
          </a:solidFill>
          <a:ln>
            <a:noFill/>
          </a:ln>
        </p:spPr>
        <p:txBody>
          <a:bodyPr spcFirstLastPara="1" wrap="square" lIns="182850" tIns="182850" rIns="182850" bIns="182850" anchor="ctr" anchorCtr="0">
            <a:noAutofit/>
          </a:bodyPr>
          <a:lstStyle/>
          <a:p>
            <a:pPr algn="r" defTabSz="1828800" rtl="1">
              <a:buClr>
                <a:srgbClr val="000000"/>
              </a:buClr>
              <a:defRPr/>
            </a:pPr>
            <a:endParaRPr sz="2800" kern="0">
              <a:latin typeface="Arial"/>
              <a:cs typeface="B Nazanin" pitchFamily="2" charset="-78"/>
              <a:sym typeface="Arial"/>
            </a:endParaRPr>
          </a:p>
        </p:txBody>
      </p:sp>
      <p:sp>
        <p:nvSpPr>
          <p:cNvPr id="59" name="Google Shape;12298;p21">
            <a:extLst>
              <a:ext uri="{FF2B5EF4-FFF2-40B4-BE49-F238E27FC236}">
                <a16:creationId xmlns:a16="http://schemas.microsoft.com/office/drawing/2014/main" id="{33164251-2398-6CA2-04D9-8066F6BB2AB3}"/>
              </a:ext>
            </a:extLst>
          </p:cNvPr>
          <p:cNvSpPr/>
          <p:nvPr/>
        </p:nvSpPr>
        <p:spPr>
          <a:xfrm>
            <a:off x="4401458" y="6373836"/>
            <a:ext cx="127800" cy="127800"/>
          </a:xfrm>
          <a:prstGeom prst="ellipse">
            <a:avLst/>
          </a:prstGeom>
          <a:solidFill>
            <a:srgbClr val="A5B7C6"/>
          </a:solidFill>
          <a:ln>
            <a:noFill/>
          </a:ln>
        </p:spPr>
        <p:txBody>
          <a:bodyPr spcFirstLastPara="1" wrap="square" lIns="182850" tIns="182850" rIns="182850" bIns="182850" anchor="ctr" anchorCtr="0">
            <a:noAutofit/>
          </a:bodyPr>
          <a:lstStyle/>
          <a:p>
            <a:pPr algn="r" defTabSz="1828800" rtl="1">
              <a:buClr>
                <a:srgbClr val="000000"/>
              </a:buClr>
              <a:defRPr/>
            </a:pPr>
            <a:endParaRPr sz="2800" kern="0">
              <a:latin typeface="Arial"/>
              <a:cs typeface="B Nazanin" pitchFamily="2" charset="-78"/>
              <a:sym typeface="Arial"/>
            </a:endParaRPr>
          </a:p>
        </p:txBody>
      </p:sp>
      <p:sp>
        <p:nvSpPr>
          <p:cNvPr id="60" name="Google Shape;12299;p21">
            <a:extLst>
              <a:ext uri="{FF2B5EF4-FFF2-40B4-BE49-F238E27FC236}">
                <a16:creationId xmlns:a16="http://schemas.microsoft.com/office/drawing/2014/main" id="{3BFD7770-4E0D-B5CD-0038-52769C377537}"/>
              </a:ext>
            </a:extLst>
          </p:cNvPr>
          <p:cNvSpPr/>
          <p:nvPr/>
        </p:nvSpPr>
        <p:spPr>
          <a:xfrm>
            <a:off x="4657564" y="6373836"/>
            <a:ext cx="127800" cy="127800"/>
          </a:xfrm>
          <a:prstGeom prst="ellipse">
            <a:avLst/>
          </a:prstGeom>
          <a:solidFill>
            <a:srgbClr val="A5B7C6"/>
          </a:solidFill>
          <a:ln>
            <a:noFill/>
          </a:ln>
        </p:spPr>
        <p:txBody>
          <a:bodyPr spcFirstLastPara="1" wrap="square" lIns="182850" tIns="182850" rIns="182850" bIns="182850" anchor="ctr" anchorCtr="0">
            <a:noAutofit/>
          </a:bodyPr>
          <a:lstStyle/>
          <a:p>
            <a:pPr algn="r" defTabSz="1828800" rtl="1">
              <a:buClr>
                <a:srgbClr val="000000"/>
              </a:buClr>
              <a:defRPr/>
            </a:pPr>
            <a:endParaRPr sz="2800" kern="0">
              <a:latin typeface="Arial"/>
              <a:cs typeface="B Nazanin" pitchFamily="2" charset="-78"/>
              <a:sym typeface="Arial"/>
            </a:endParaRPr>
          </a:p>
        </p:txBody>
      </p:sp>
      <p:sp>
        <p:nvSpPr>
          <p:cNvPr id="61" name="Google Shape;12300;p21">
            <a:extLst>
              <a:ext uri="{FF2B5EF4-FFF2-40B4-BE49-F238E27FC236}">
                <a16:creationId xmlns:a16="http://schemas.microsoft.com/office/drawing/2014/main" id="{7F0B5FE5-8E26-E69C-F0B8-A67FB037C8E0}"/>
              </a:ext>
            </a:extLst>
          </p:cNvPr>
          <p:cNvSpPr/>
          <p:nvPr/>
        </p:nvSpPr>
        <p:spPr>
          <a:xfrm>
            <a:off x="4913672" y="6373836"/>
            <a:ext cx="127800" cy="127800"/>
          </a:xfrm>
          <a:prstGeom prst="ellipse">
            <a:avLst/>
          </a:prstGeom>
          <a:solidFill>
            <a:srgbClr val="A5B7C6"/>
          </a:solidFill>
          <a:ln>
            <a:noFill/>
          </a:ln>
        </p:spPr>
        <p:txBody>
          <a:bodyPr spcFirstLastPara="1" wrap="square" lIns="182850" tIns="182850" rIns="182850" bIns="182850" anchor="ctr" anchorCtr="0">
            <a:noAutofit/>
          </a:bodyPr>
          <a:lstStyle/>
          <a:p>
            <a:pPr algn="r" defTabSz="1828800" rtl="1">
              <a:buClr>
                <a:srgbClr val="000000"/>
              </a:buClr>
              <a:defRPr/>
            </a:pPr>
            <a:endParaRPr sz="2800" kern="0">
              <a:latin typeface="Arial"/>
              <a:cs typeface="B Nazanin" pitchFamily="2" charset="-78"/>
              <a:sym typeface="Arial"/>
            </a:endParaRPr>
          </a:p>
        </p:txBody>
      </p:sp>
      <p:cxnSp>
        <p:nvCxnSpPr>
          <p:cNvPr id="62" name="Google Shape;12301;p21">
            <a:extLst>
              <a:ext uri="{FF2B5EF4-FFF2-40B4-BE49-F238E27FC236}">
                <a16:creationId xmlns:a16="http://schemas.microsoft.com/office/drawing/2014/main" id="{3B65EF14-49D8-1298-6A7A-6F3035E51370}"/>
              </a:ext>
            </a:extLst>
          </p:cNvPr>
          <p:cNvCxnSpPr>
            <a:stCxn id="50" idx="4"/>
            <a:endCxn id="56" idx="0"/>
          </p:cNvCxnSpPr>
          <p:nvPr/>
        </p:nvCxnSpPr>
        <p:spPr>
          <a:xfrm rot="-5400000" flipH="1">
            <a:off x="3437474" y="3888652"/>
            <a:ext cx="403800" cy="1651800"/>
          </a:xfrm>
          <a:prstGeom prst="curvedConnector3">
            <a:avLst>
              <a:gd name="adj1" fmla="val 49995"/>
            </a:avLst>
          </a:prstGeom>
          <a:noFill/>
          <a:ln w="19050" cap="flat" cmpd="sng">
            <a:solidFill>
              <a:srgbClr val="5F7D95"/>
            </a:solidFill>
            <a:prstDash val="solid"/>
            <a:round/>
            <a:headEnd type="none" w="med" len="med"/>
            <a:tailEnd type="none" w="med" len="med"/>
          </a:ln>
        </p:spPr>
      </p:cxnSp>
      <p:cxnSp>
        <p:nvCxnSpPr>
          <p:cNvPr id="63" name="Google Shape;12302;p21">
            <a:extLst>
              <a:ext uri="{FF2B5EF4-FFF2-40B4-BE49-F238E27FC236}">
                <a16:creationId xmlns:a16="http://schemas.microsoft.com/office/drawing/2014/main" id="{9D1F985E-EC7C-F8F8-1EAE-402485191644}"/>
              </a:ext>
            </a:extLst>
          </p:cNvPr>
          <p:cNvCxnSpPr>
            <a:stCxn id="52" idx="4"/>
            <a:endCxn id="58" idx="0"/>
          </p:cNvCxnSpPr>
          <p:nvPr/>
        </p:nvCxnSpPr>
        <p:spPr>
          <a:xfrm rot="5400000">
            <a:off x="5597270" y="3892852"/>
            <a:ext cx="403800" cy="1643400"/>
          </a:xfrm>
          <a:prstGeom prst="curvedConnector3">
            <a:avLst>
              <a:gd name="adj1" fmla="val 49995"/>
            </a:avLst>
          </a:prstGeom>
          <a:noFill/>
          <a:ln w="19050" cap="flat" cmpd="sng">
            <a:solidFill>
              <a:srgbClr val="5F7D95"/>
            </a:solidFill>
            <a:prstDash val="solid"/>
            <a:round/>
            <a:headEnd type="none" w="med" len="med"/>
            <a:tailEnd type="none" w="med" len="med"/>
          </a:ln>
        </p:spPr>
      </p:cxnSp>
      <p:cxnSp>
        <p:nvCxnSpPr>
          <p:cNvPr id="64" name="Google Shape;12303;p21">
            <a:extLst>
              <a:ext uri="{FF2B5EF4-FFF2-40B4-BE49-F238E27FC236}">
                <a16:creationId xmlns:a16="http://schemas.microsoft.com/office/drawing/2014/main" id="{3252CDD8-C3E5-193B-C848-70E3585C57C0}"/>
              </a:ext>
            </a:extLst>
          </p:cNvPr>
          <p:cNvCxnSpPr>
            <a:stCxn id="51" idx="4"/>
            <a:endCxn id="57" idx="0"/>
          </p:cNvCxnSpPr>
          <p:nvPr/>
        </p:nvCxnSpPr>
        <p:spPr>
          <a:xfrm rot="-5400000" flipH="1">
            <a:off x="4517360" y="4712452"/>
            <a:ext cx="403800" cy="4200"/>
          </a:xfrm>
          <a:prstGeom prst="curvedConnector3">
            <a:avLst>
              <a:gd name="adj1" fmla="val 49995"/>
            </a:avLst>
          </a:prstGeom>
          <a:noFill/>
          <a:ln w="19050" cap="flat" cmpd="sng">
            <a:solidFill>
              <a:srgbClr val="5F7D95"/>
            </a:solidFill>
            <a:prstDash val="solid"/>
            <a:round/>
            <a:headEnd type="none" w="med" len="med"/>
            <a:tailEnd type="none" w="med" len="med"/>
          </a:ln>
        </p:spPr>
      </p:cxnSp>
      <p:cxnSp>
        <p:nvCxnSpPr>
          <p:cNvPr id="65" name="Google Shape;12304;p21">
            <a:extLst>
              <a:ext uri="{FF2B5EF4-FFF2-40B4-BE49-F238E27FC236}">
                <a16:creationId xmlns:a16="http://schemas.microsoft.com/office/drawing/2014/main" id="{6BDFCCF1-E582-28E2-A833-7C0623A13CBF}"/>
              </a:ext>
            </a:extLst>
          </p:cNvPr>
          <p:cNvCxnSpPr>
            <a:stCxn id="53" idx="0"/>
            <a:endCxn id="59" idx="4"/>
          </p:cNvCxnSpPr>
          <p:nvPr/>
        </p:nvCxnSpPr>
        <p:spPr>
          <a:xfrm rot="-5400000">
            <a:off x="3435648" y="5879470"/>
            <a:ext cx="407400" cy="1651800"/>
          </a:xfrm>
          <a:prstGeom prst="curvedConnector3">
            <a:avLst>
              <a:gd name="adj1" fmla="val 50004"/>
            </a:avLst>
          </a:prstGeom>
          <a:noFill/>
          <a:ln w="19050" cap="flat" cmpd="sng">
            <a:solidFill>
              <a:srgbClr val="5F7D95"/>
            </a:solidFill>
            <a:prstDash val="solid"/>
            <a:round/>
            <a:headEnd type="none" w="med" len="med"/>
            <a:tailEnd type="none" w="med" len="med"/>
          </a:ln>
        </p:spPr>
      </p:cxnSp>
      <p:cxnSp>
        <p:nvCxnSpPr>
          <p:cNvPr id="66" name="Google Shape;12305;p21">
            <a:extLst>
              <a:ext uri="{FF2B5EF4-FFF2-40B4-BE49-F238E27FC236}">
                <a16:creationId xmlns:a16="http://schemas.microsoft.com/office/drawing/2014/main" id="{2C037773-0A50-86C2-2964-8B996B3335E6}"/>
              </a:ext>
            </a:extLst>
          </p:cNvPr>
          <p:cNvCxnSpPr>
            <a:stCxn id="55" idx="0"/>
            <a:endCxn id="61" idx="4"/>
          </p:cNvCxnSpPr>
          <p:nvPr/>
        </p:nvCxnSpPr>
        <p:spPr>
          <a:xfrm rot="5400000" flipH="1">
            <a:off x="5595444" y="5883670"/>
            <a:ext cx="407400" cy="1643400"/>
          </a:xfrm>
          <a:prstGeom prst="curvedConnector3">
            <a:avLst>
              <a:gd name="adj1" fmla="val 50004"/>
            </a:avLst>
          </a:prstGeom>
          <a:noFill/>
          <a:ln w="19050" cap="flat" cmpd="sng">
            <a:solidFill>
              <a:srgbClr val="5F7D95"/>
            </a:solidFill>
            <a:prstDash val="solid"/>
            <a:round/>
            <a:headEnd type="none" w="med" len="med"/>
            <a:tailEnd type="none" w="med" len="med"/>
          </a:ln>
        </p:spPr>
      </p:cxnSp>
      <p:cxnSp>
        <p:nvCxnSpPr>
          <p:cNvPr id="67" name="Google Shape;12306;p21">
            <a:extLst>
              <a:ext uri="{FF2B5EF4-FFF2-40B4-BE49-F238E27FC236}">
                <a16:creationId xmlns:a16="http://schemas.microsoft.com/office/drawing/2014/main" id="{3B3EC4F6-F0CB-B9A0-78E1-0EC5641EBB1C}"/>
              </a:ext>
            </a:extLst>
          </p:cNvPr>
          <p:cNvCxnSpPr>
            <a:stCxn id="54" idx="0"/>
            <a:endCxn id="60" idx="4"/>
          </p:cNvCxnSpPr>
          <p:nvPr/>
        </p:nvCxnSpPr>
        <p:spPr>
          <a:xfrm rot="-5400000">
            <a:off x="4515534" y="6703270"/>
            <a:ext cx="407400" cy="4200"/>
          </a:xfrm>
          <a:prstGeom prst="curvedConnector3">
            <a:avLst>
              <a:gd name="adj1" fmla="val 50004"/>
            </a:avLst>
          </a:prstGeom>
          <a:noFill/>
          <a:ln w="19050" cap="flat" cmpd="sng">
            <a:solidFill>
              <a:srgbClr val="5F7D95"/>
            </a:solidFill>
            <a:prstDash val="solid"/>
            <a:round/>
            <a:headEnd type="none" w="med" len="med"/>
            <a:tailEnd type="none" w="med" len="med"/>
          </a:ln>
        </p:spPr>
      </p:cxnSp>
      <p:sp>
        <p:nvSpPr>
          <p:cNvPr id="68" name="Google Shape;12307;p21">
            <a:extLst>
              <a:ext uri="{FF2B5EF4-FFF2-40B4-BE49-F238E27FC236}">
                <a16:creationId xmlns:a16="http://schemas.microsoft.com/office/drawing/2014/main" id="{86FC9363-0CD1-8382-098F-1140E3601CD9}"/>
              </a:ext>
            </a:extLst>
          </p:cNvPr>
          <p:cNvSpPr/>
          <p:nvPr/>
        </p:nvSpPr>
        <p:spPr>
          <a:xfrm>
            <a:off x="8479448" y="5416638"/>
            <a:ext cx="1558272" cy="504468"/>
          </a:xfrm>
          <a:custGeom>
            <a:avLst/>
            <a:gdLst/>
            <a:ahLst/>
            <a:cxnLst/>
            <a:rect l="l" t="t" r="r" b="b"/>
            <a:pathLst>
              <a:path w="44351" h="14358" extrusionOk="0">
                <a:moveTo>
                  <a:pt x="1599" y="0"/>
                </a:moveTo>
                <a:cubicBezTo>
                  <a:pt x="708" y="0"/>
                  <a:pt x="1" y="708"/>
                  <a:pt x="1" y="1598"/>
                </a:cubicBezTo>
                <a:lnTo>
                  <a:pt x="1" y="5706"/>
                </a:lnTo>
                <a:lnTo>
                  <a:pt x="1484" y="7190"/>
                </a:lnTo>
                <a:lnTo>
                  <a:pt x="1" y="8674"/>
                </a:lnTo>
                <a:lnTo>
                  <a:pt x="1" y="12759"/>
                </a:lnTo>
                <a:cubicBezTo>
                  <a:pt x="1" y="13650"/>
                  <a:pt x="708" y="14357"/>
                  <a:pt x="1599" y="14357"/>
                </a:cubicBezTo>
                <a:lnTo>
                  <a:pt x="41269" y="14357"/>
                </a:lnTo>
                <a:cubicBezTo>
                  <a:pt x="42136" y="14357"/>
                  <a:pt x="42867" y="13650"/>
                  <a:pt x="42867" y="12759"/>
                </a:cubicBezTo>
                <a:lnTo>
                  <a:pt x="42867" y="8674"/>
                </a:lnTo>
                <a:lnTo>
                  <a:pt x="44350" y="7190"/>
                </a:lnTo>
                <a:lnTo>
                  <a:pt x="42867" y="5706"/>
                </a:lnTo>
                <a:lnTo>
                  <a:pt x="42867" y="1598"/>
                </a:lnTo>
                <a:cubicBezTo>
                  <a:pt x="42867" y="708"/>
                  <a:pt x="42136" y="0"/>
                  <a:pt x="41269" y="0"/>
                </a:cubicBezTo>
                <a:close/>
              </a:path>
            </a:pathLst>
          </a:custGeom>
          <a:noFill/>
          <a:ln w="9525" cap="flat" cmpd="sng">
            <a:solidFill>
              <a:srgbClr val="A5B7C6"/>
            </a:solidFill>
            <a:prstDash val="solid"/>
            <a:round/>
            <a:headEnd type="none" w="sm" len="sm"/>
            <a:tailEnd type="none" w="sm" len="sm"/>
          </a:ln>
        </p:spPr>
        <p:txBody>
          <a:bodyPr spcFirstLastPara="1" wrap="square" lIns="182850" tIns="182850" rIns="182850" bIns="182850" anchor="ctr" anchorCtr="0">
            <a:noAutofit/>
          </a:bodyPr>
          <a:lstStyle/>
          <a:p>
            <a:pPr algn="r" defTabSz="1828800" rtl="1">
              <a:buClr>
                <a:srgbClr val="000000"/>
              </a:buClr>
              <a:defRPr/>
            </a:pPr>
            <a:endParaRPr sz="2800" kern="0">
              <a:latin typeface="Arial"/>
              <a:cs typeface="B Nazanin" pitchFamily="2" charset="-78"/>
              <a:sym typeface="Arial"/>
            </a:endParaRPr>
          </a:p>
        </p:txBody>
      </p:sp>
      <p:sp>
        <p:nvSpPr>
          <p:cNvPr id="69" name="Google Shape;12308;p21">
            <a:extLst>
              <a:ext uri="{FF2B5EF4-FFF2-40B4-BE49-F238E27FC236}">
                <a16:creationId xmlns:a16="http://schemas.microsoft.com/office/drawing/2014/main" id="{E603252E-521B-C58F-4928-BA74C18EF963}"/>
              </a:ext>
            </a:extLst>
          </p:cNvPr>
          <p:cNvSpPr/>
          <p:nvPr/>
        </p:nvSpPr>
        <p:spPr>
          <a:xfrm>
            <a:off x="10037685" y="5416638"/>
            <a:ext cx="1558238" cy="504468"/>
          </a:xfrm>
          <a:custGeom>
            <a:avLst/>
            <a:gdLst/>
            <a:ahLst/>
            <a:cxnLst/>
            <a:rect l="l" t="t" r="r" b="b"/>
            <a:pathLst>
              <a:path w="44350" h="14358" extrusionOk="0">
                <a:moveTo>
                  <a:pt x="42866" y="5706"/>
                </a:moveTo>
                <a:lnTo>
                  <a:pt x="42866" y="1598"/>
                </a:lnTo>
                <a:cubicBezTo>
                  <a:pt x="42866" y="708"/>
                  <a:pt x="42136" y="0"/>
                  <a:pt x="41268" y="0"/>
                </a:cubicBezTo>
                <a:lnTo>
                  <a:pt x="1598" y="0"/>
                </a:lnTo>
                <a:cubicBezTo>
                  <a:pt x="708" y="0"/>
                  <a:pt x="0" y="708"/>
                  <a:pt x="0" y="1598"/>
                </a:cubicBezTo>
                <a:lnTo>
                  <a:pt x="0" y="5706"/>
                </a:lnTo>
                <a:lnTo>
                  <a:pt x="1484" y="7190"/>
                </a:lnTo>
                <a:lnTo>
                  <a:pt x="0" y="8674"/>
                </a:lnTo>
                <a:lnTo>
                  <a:pt x="0" y="12759"/>
                </a:lnTo>
                <a:cubicBezTo>
                  <a:pt x="0" y="13650"/>
                  <a:pt x="708" y="14357"/>
                  <a:pt x="1598" y="14357"/>
                </a:cubicBezTo>
                <a:lnTo>
                  <a:pt x="41268" y="14357"/>
                </a:lnTo>
                <a:cubicBezTo>
                  <a:pt x="42136" y="14357"/>
                  <a:pt x="42866" y="13650"/>
                  <a:pt x="42866" y="12759"/>
                </a:cubicBezTo>
                <a:lnTo>
                  <a:pt x="42866" y="8674"/>
                </a:lnTo>
                <a:lnTo>
                  <a:pt x="44350" y="7190"/>
                </a:lnTo>
                <a:lnTo>
                  <a:pt x="42866" y="5706"/>
                </a:lnTo>
              </a:path>
            </a:pathLst>
          </a:custGeom>
          <a:noFill/>
          <a:ln w="9525" cap="flat" cmpd="sng">
            <a:solidFill>
              <a:srgbClr val="5F7D95"/>
            </a:solidFill>
            <a:prstDash val="solid"/>
            <a:round/>
            <a:headEnd type="none" w="sm" len="sm"/>
            <a:tailEnd type="none" w="sm" len="sm"/>
          </a:ln>
        </p:spPr>
        <p:txBody>
          <a:bodyPr spcFirstLastPara="1" wrap="square" lIns="182850" tIns="182850" rIns="182850" bIns="182850" anchor="ctr" anchorCtr="0">
            <a:noAutofit/>
          </a:bodyPr>
          <a:lstStyle/>
          <a:p>
            <a:pPr algn="r" defTabSz="1828800" rtl="1">
              <a:buClr>
                <a:srgbClr val="000000"/>
              </a:buClr>
              <a:defRPr/>
            </a:pPr>
            <a:endParaRPr sz="2800" kern="0">
              <a:latin typeface="Arial"/>
              <a:cs typeface="B Nazanin" pitchFamily="2" charset="-78"/>
              <a:sym typeface="Arial"/>
            </a:endParaRPr>
          </a:p>
        </p:txBody>
      </p:sp>
      <p:sp>
        <p:nvSpPr>
          <p:cNvPr id="70" name="Google Shape;12309;p21">
            <a:extLst>
              <a:ext uri="{FF2B5EF4-FFF2-40B4-BE49-F238E27FC236}">
                <a16:creationId xmlns:a16="http://schemas.microsoft.com/office/drawing/2014/main" id="{F1D56D78-8E2E-2D6E-0079-93871718C88C}"/>
              </a:ext>
            </a:extLst>
          </p:cNvPr>
          <p:cNvSpPr/>
          <p:nvPr/>
        </p:nvSpPr>
        <p:spPr>
          <a:xfrm>
            <a:off x="11595886" y="5416638"/>
            <a:ext cx="1557464" cy="504468"/>
          </a:xfrm>
          <a:custGeom>
            <a:avLst/>
            <a:gdLst/>
            <a:ahLst/>
            <a:cxnLst/>
            <a:rect l="l" t="t" r="r" b="b"/>
            <a:pathLst>
              <a:path w="44328" h="14358" extrusionOk="0">
                <a:moveTo>
                  <a:pt x="42844" y="5706"/>
                </a:moveTo>
                <a:lnTo>
                  <a:pt x="42844" y="1598"/>
                </a:lnTo>
                <a:cubicBezTo>
                  <a:pt x="42844" y="708"/>
                  <a:pt x="42136" y="0"/>
                  <a:pt x="41246" y="0"/>
                </a:cubicBezTo>
                <a:lnTo>
                  <a:pt x="1599" y="0"/>
                </a:lnTo>
                <a:cubicBezTo>
                  <a:pt x="708" y="0"/>
                  <a:pt x="1" y="708"/>
                  <a:pt x="1" y="1598"/>
                </a:cubicBezTo>
                <a:lnTo>
                  <a:pt x="1" y="5706"/>
                </a:lnTo>
                <a:lnTo>
                  <a:pt x="1485" y="7190"/>
                </a:lnTo>
                <a:lnTo>
                  <a:pt x="1" y="8674"/>
                </a:lnTo>
                <a:lnTo>
                  <a:pt x="1" y="12759"/>
                </a:lnTo>
                <a:cubicBezTo>
                  <a:pt x="1" y="13650"/>
                  <a:pt x="708" y="14357"/>
                  <a:pt x="1599" y="14357"/>
                </a:cubicBezTo>
                <a:lnTo>
                  <a:pt x="41246" y="14357"/>
                </a:lnTo>
                <a:cubicBezTo>
                  <a:pt x="42136" y="14357"/>
                  <a:pt x="42844" y="13650"/>
                  <a:pt x="42844" y="12759"/>
                </a:cubicBezTo>
                <a:lnTo>
                  <a:pt x="42844" y="8674"/>
                </a:lnTo>
                <a:lnTo>
                  <a:pt x="44328" y="7190"/>
                </a:lnTo>
                <a:lnTo>
                  <a:pt x="42844" y="5706"/>
                </a:lnTo>
                <a:close/>
              </a:path>
            </a:pathLst>
          </a:custGeom>
          <a:noFill/>
          <a:ln w="9525" cap="flat" cmpd="sng">
            <a:solidFill>
              <a:srgbClr val="A5B7C6"/>
            </a:solidFill>
            <a:prstDash val="solid"/>
            <a:round/>
            <a:headEnd type="none" w="sm" len="sm"/>
            <a:tailEnd type="none" w="sm" len="sm"/>
          </a:ln>
        </p:spPr>
        <p:txBody>
          <a:bodyPr spcFirstLastPara="1" wrap="square" lIns="182850" tIns="182850" rIns="182850" bIns="182850" anchor="ctr" anchorCtr="0">
            <a:noAutofit/>
          </a:bodyPr>
          <a:lstStyle/>
          <a:p>
            <a:pPr algn="r" defTabSz="1828800" rtl="1">
              <a:buClr>
                <a:srgbClr val="000000"/>
              </a:buClr>
              <a:defRPr/>
            </a:pPr>
            <a:endParaRPr sz="2800" kern="0">
              <a:latin typeface="Arial"/>
              <a:cs typeface="B Nazanin" pitchFamily="2" charset="-78"/>
              <a:sym typeface="Arial"/>
            </a:endParaRPr>
          </a:p>
        </p:txBody>
      </p:sp>
      <p:sp>
        <p:nvSpPr>
          <p:cNvPr id="71" name="Google Shape;12310;p21">
            <a:extLst>
              <a:ext uri="{FF2B5EF4-FFF2-40B4-BE49-F238E27FC236}">
                <a16:creationId xmlns:a16="http://schemas.microsoft.com/office/drawing/2014/main" id="{4C49BAE2-FA29-70BB-4334-3BE26345DC68}"/>
              </a:ext>
            </a:extLst>
          </p:cNvPr>
          <p:cNvSpPr/>
          <p:nvPr/>
        </p:nvSpPr>
        <p:spPr>
          <a:xfrm>
            <a:off x="13153316" y="5416638"/>
            <a:ext cx="1558272" cy="504468"/>
          </a:xfrm>
          <a:custGeom>
            <a:avLst/>
            <a:gdLst/>
            <a:ahLst/>
            <a:cxnLst/>
            <a:rect l="l" t="t" r="r" b="b"/>
            <a:pathLst>
              <a:path w="44351" h="14358" extrusionOk="0">
                <a:moveTo>
                  <a:pt x="42867" y="5706"/>
                </a:moveTo>
                <a:lnTo>
                  <a:pt x="42867" y="1598"/>
                </a:lnTo>
                <a:cubicBezTo>
                  <a:pt x="42867" y="708"/>
                  <a:pt x="42159" y="0"/>
                  <a:pt x="41269" y="0"/>
                </a:cubicBezTo>
                <a:lnTo>
                  <a:pt x="1598" y="0"/>
                </a:lnTo>
                <a:cubicBezTo>
                  <a:pt x="731" y="0"/>
                  <a:pt x="1" y="708"/>
                  <a:pt x="1" y="1598"/>
                </a:cubicBezTo>
                <a:lnTo>
                  <a:pt x="1" y="5706"/>
                </a:lnTo>
                <a:lnTo>
                  <a:pt x="1507" y="7190"/>
                </a:lnTo>
                <a:lnTo>
                  <a:pt x="1" y="8674"/>
                </a:lnTo>
                <a:lnTo>
                  <a:pt x="1" y="12759"/>
                </a:lnTo>
                <a:cubicBezTo>
                  <a:pt x="1" y="13650"/>
                  <a:pt x="731" y="14357"/>
                  <a:pt x="1598" y="14357"/>
                </a:cubicBezTo>
                <a:lnTo>
                  <a:pt x="41269" y="14357"/>
                </a:lnTo>
                <a:cubicBezTo>
                  <a:pt x="42159" y="14357"/>
                  <a:pt x="42867" y="13650"/>
                  <a:pt x="42867" y="12759"/>
                </a:cubicBezTo>
                <a:lnTo>
                  <a:pt x="42867" y="8674"/>
                </a:lnTo>
                <a:lnTo>
                  <a:pt x="44350" y="7190"/>
                </a:lnTo>
                <a:lnTo>
                  <a:pt x="42867" y="5706"/>
                </a:lnTo>
                <a:close/>
              </a:path>
            </a:pathLst>
          </a:custGeom>
          <a:noFill/>
          <a:ln w="9525" cap="flat" cmpd="sng">
            <a:solidFill>
              <a:srgbClr val="5F7D95"/>
            </a:solidFill>
            <a:prstDash val="solid"/>
            <a:round/>
            <a:headEnd type="none" w="sm" len="sm"/>
            <a:tailEnd type="none" w="sm" len="sm"/>
          </a:ln>
        </p:spPr>
        <p:txBody>
          <a:bodyPr spcFirstLastPara="1" wrap="square" lIns="182850" tIns="182850" rIns="182850" bIns="182850" anchor="ctr" anchorCtr="0">
            <a:noAutofit/>
          </a:bodyPr>
          <a:lstStyle/>
          <a:p>
            <a:pPr algn="r" defTabSz="1828800" rtl="1">
              <a:buClr>
                <a:srgbClr val="000000"/>
              </a:buClr>
              <a:defRPr/>
            </a:pPr>
            <a:endParaRPr sz="2800" kern="0">
              <a:latin typeface="Arial"/>
              <a:cs typeface="B Nazanin" pitchFamily="2" charset="-78"/>
              <a:sym typeface="Arial"/>
            </a:endParaRPr>
          </a:p>
        </p:txBody>
      </p:sp>
      <p:sp>
        <p:nvSpPr>
          <p:cNvPr id="72" name="Google Shape;12311;p21">
            <a:extLst>
              <a:ext uri="{FF2B5EF4-FFF2-40B4-BE49-F238E27FC236}">
                <a16:creationId xmlns:a16="http://schemas.microsoft.com/office/drawing/2014/main" id="{53B768D0-E42E-7363-BA3B-4BB412B6C1F9}"/>
              </a:ext>
            </a:extLst>
          </p:cNvPr>
          <p:cNvSpPr/>
          <p:nvPr/>
        </p:nvSpPr>
        <p:spPr>
          <a:xfrm>
            <a:off x="14711553" y="5416638"/>
            <a:ext cx="1558238" cy="504468"/>
          </a:xfrm>
          <a:custGeom>
            <a:avLst/>
            <a:gdLst/>
            <a:ahLst/>
            <a:cxnLst/>
            <a:rect l="l" t="t" r="r" b="b"/>
            <a:pathLst>
              <a:path w="44350" h="14358" extrusionOk="0">
                <a:moveTo>
                  <a:pt x="42866" y="5706"/>
                </a:moveTo>
                <a:lnTo>
                  <a:pt x="42866" y="1598"/>
                </a:lnTo>
                <a:cubicBezTo>
                  <a:pt x="42866" y="708"/>
                  <a:pt x="42159" y="0"/>
                  <a:pt x="41268" y="0"/>
                </a:cubicBezTo>
                <a:lnTo>
                  <a:pt x="1598" y="0"/>
                </a:lnTo>
                <a:cubicBezTo>
                  <a:pt x="731" y="0"/>
                  <a:pt x="0" y="708"/>
                  <a:pt x="0" y="1598"/>
                </a:cubicBezTo>
                <a:lnTo>
                  <a:pt x="0" y="5706"/>
                </a:lnTo>
                <a:lnTo>
                  <a:pt x="1484" y="7190"/>
                </a:lnTo>
                <a:lnTo>
                  <a:pt x="0" y="8674"/>
                </a:lnTo>
                <a:lnTo>
                  <a:pt x="0" y="12759"/>
                </a:lnTo>
                <a:cubicBezTo>
                  <a:pt x="0" y="13650"/>
                  <a:pt x="731" y="14357"/>
                  <a:pt x="1598" y="14357"/>
                </a:cubicBezTo>
                <a:lnTo>
                  <a:pt x="41268" y="14357"/>
                </a:lnTo>
                <a:cubicBezTo>
                  <a:pt x="42159" y="14357"/>
                  <a:pt x="42866" y="13650"/>
                  <a:pt x="42866" y="12759"/>
                </a:cubicBezTo>
                <a:lnTo>
                  <a:pt x="42866" y="8674"/>
                </a:lnTo>
                <a:lnTo>
                  <a:pt x="44350" y="7190"/>
                </a:lnTo>
                <a:lnTo>
                  <a:pt x="42866" y="5706"/>
                </a:lnTo>
                <a:close/>
              </a:path>
            </a:pathLst>
          </a:custGeom>
          <a:noFill/>
          <a:ln w="9525" cap="flat" cmpd="sng">
            <a:solidFill>
              <a:srgbClr val="A5B7C6"/>
            </a:solidFill>
            <a:prstDash val="solid"/>
            <a:round/>
            <a:headEnd type="none" w="sm" len="sm"/>
            <a:tailEnd type="none" w="sm" len="sm"/>
          </a:ln>
        </p:spPr>
        <p:txBody>
          <a:bodyPr spcFirstLastPara="1" wrap="square" lIns="182850" tIns="182850" rIns="182850" bIns="182850" anchor="ctr" anchorCtr="0">
            <a:noAutofit/>
          </a:bodyPr>
          <a:lstStyle/>
          <a:p>
            <a:pPr algn="r" defTabSz="1828800" rtl="1">
              <a:buClr>
                <a:srgbClr val="000000"/>
              </a:buClr>
              <a:defRPr/>
            </a:pPr>
            <a:endParaRPr sz="2800" kern="0">
              <a:latin typeface="Arial"/>
              <a:cs typeface="B Nazanin" pitchFamily="2" charset="-78"/>
              <a:sym typeface="Arial"/>
            </a:endParaRPr>
          </a:p>
        </p:txBody>
      </p:sp>
      <p:sp>
        <p:nvSpPr>
          <p:cNvPr id="73" name="Google Shape;12312;p21">
            <a:extLst>
              <a:ext uri="{FF2B5EF4-FFF2-40B4-BE49-F238E27FC236}">
                <a16:creationId xmlns:a16="http://schemas.microsoft.com/office/drawing/2014/main" id="{0ED81384-21C0-283E-EDBD-0A152066C181}"/>
              </a:ext>
            </a:extLst>
          </p:cNvPr>
          <p:cNvSpPr/>
          <p:nvPr/>
        </p:nvSpPr>
        <p:spPr>
          <a:xfrm>
            <a:off x="8858801" y="3324701"/>
            <a:ext cx="685694" cy="773110"/>
          </a:xfrm>
          <a:custGeom>
            <a:avLst/>
            <a:gdLst/>
            <a:ahLst/>
            <a:cxnLst/>
            <a:rect l="l" t="t" r="r" b="b"/>
            <a:pathLst>
              <a:path w="19516" h="22004" extrusionOk="0">
                <a:moveTo>
                  <a:pt x="9758" y="0"/>
                </a:moveTo>
                <a:cubicBezTo>
                  <a:pt x="9456" y="0"/>
                  <a:pt x="9153" y="80"/>
                  <a:pt x="8879" y="240"/>
                </a:cubicBezTo>
                <a:lnTo>
                  <a:pt x="867" y="4851"/>
                </a:lnTo>
                <a:cubicBezTo>
                  <a:pt x="320" y="5170"/>
                  <a:pt x="0" y="5741"/>
                  <a:pt x="0" y="6380"/>
                </a:cubicBezTo>
                <a:lnTo>
                  <a:pt x="0" y="15624"/>
                </a:lnTo>
                <a:cubicBezTo>
                  <a:pt x="0" y="16263"/>
                  <a:pt x="320" y="16834"/>
                  <a:pt x="867" y="17131"/>
                </a:cubicBezTo>
                <a:lnTo>
                  <a:pt x="8879" y="21764"/>
                </a:lnTo>
                <a:cubicBezTo>
                  <a:pt x="9153" y="21924"/>
                  <a:pt x="9456" y="22004"/>
                  <a:pt x="9758" y="22004"/>
                </a:cubicBezTo>
                <a:cubicBezTo>
                  <a:pt x="10060" y="22004"/>
                  <a:pt x="10363" y="21924"/>
                  <a:pt x="10637" y="21764"/>
                </a:cubicBezTo>
                <a:lnTo>
                  <a:pt x="18648" y="17131"/>
                </a:lnTo>
                <a:cubicBezTo>
                  <a:pt x="19196" y="16834"/>
                  <a:pt x="19516" y="16263"/>
                  <a:pt x="19516" y="15624"/>
                </a:cubicBezTo>
                <a:lnTo>
                  <a:pt x="19516" y="6380"/>
                </a:lnTo>
                <a:cubicBezTo>
                  <a:pt x="19516" y="5741"/>
                  <a:pt x="19196" y="5170"/>
                  <a:pt x="18648" y="4851"/>
                </a:cubicBezTo>
                <a:lnTo>
                  <a:pt x="10637" y="240"/>
                </a:lnTo>
                <a:cubicBezTo>
                  <a:pt x="10363" y="80"/>
                  <a:pt x="10060" y="0"/>
                  <a:pt x="9758" y="0"/>
                </a:cubicBezTo>
                <a:close/>
              </a:path>
            </a:pathLst>
          </a:custGeom>
          <a:noFill/>
          <a:ln w="9525" cap="flat" cmpd="sng">
            <a:solidFill>
              <a:srgbClr val="E1E7EC"/>
            </a:solidFill>
            <a:prstDash val="solid"/>
            <a:round/>
            <a:headEnd type="none" w="sm" len="sm"/>
            <a:tailEnd type="none" w="sm" len="sm"/>
          </a:ln>
        </p:spPr>
        <p:txBody>
          <a:bodyPr spcFirstLastPara="1" wrap="square" lIns="182850" tIns="182850" rIns="182850" bIns="182850" anchor="ctr" anchorCtr="0">
            <a:noAutofit/>
          </a:bodyPr>
          <a:lstStyle/>
          <a:p>
            <a:pPr algn="r" defTabSz="1828800" rtl="1">
              <a:buClr>
                <a:srgbClr val="000000"/>
              </a:buClr>
              <a:defRPr/>
            </a:pPr>
            <a:endParaRPr sz="2800" kern="0">
              <a:latin typeface="Arial"/>
              <a:cs typeface="B Nazanin" pitchFamily="2" charset="-78"/>
              <a:sym typeface="Arial"/>
            </a:endParaRPr>
          </a:p>
        </p:txBody>
      </p:sp>
      <p:sp>
        <p:nvSpPr>
          <p:cNvPr id="74" name="Google Shape;12313;p21">
            <a:extLst>
              <a:ext uri="{FF2B5EF4-FFF2-40B4-BE49-F238E27FC236}">
                <a16:creationId xmlns:a16="http://schemas.microsoft.com/office/drawing/2014/main" id="{9F2104B7-4FDD-39EB-8792-CC9C138ABA63}"/>
              </a:ext>
            </a:extLst>
          </p:cNvPr>
          <p:cNvSpPr/>
          <p:nvPr/>
        </p:nvSpPr>
        <p:spPr>
          <a:xfrm>
            <a:off x="10488397" y="7316668"/>
            <a:ext cx="685694" cy="773356"/>
          </a:xfrm>
          <a:custGeom>
            <a:avLst/>
            <a:gdLst/>
            <a:ahLst/>
            <a:cxnLst/>
            <a:rect l="l" t="t" r="r" b="b"/>
            <a:pathLst>
              <a:path w="19516" h="22011" extrusionOk="0">
                <a:moveTo>
                  <a:pt x="9758" y="1"/>
                </a:moveTo>
                <a:cubicBezTo>
                  <a:pt x="9456" y="1"/>
                  <a:pt x="9153" y="75"/>
                  <a:pt x="8879" y="223"/>
                </a:cubicBezTo>
                <a:lnTo>
                  <a:pt x="868" y="4857"/>
                </a:lnTo>
                <a:cubicBezTo>
                  <a:pt x="320" y="5177"/>
                  <a:pt x="0" y="5747"/>
                  <a:pt x="0" y="6363"/>
                </a:cubicBezTo>
                <a:lnTo>
                  <a:pt x="0" y="15630"/>
                </a:lnTo>
                <a:cubicBezTo>
                  <a:pt x="0" y="16247"/>
                  <a:pt x="320" y="16817"/>
                  <a:pt x="868" y="17137"/>
                </a:cubicBezTo>
                <a:lnTo>
                  <a:pt x="8879" y="21770"/>
                </a:lnTo>
                <a:cubicBezTo>
                  <a:pt x="9153" y="21930"/>
                  <a:pt x="9456" y="22010"/>
                  <a:pt x="9758" y="22010"/>
                </a:cubicBezTo>
                <a:cubicBezTo>
                  <a:pt x="10060" y="22010"/>
                  <a:pt x="10363" y="21930"/>
                  <a:pt x="10637" y="21770"/>
                </a:cubicBezTo>
                <a:lnTo>
                  <a:pt x="18648" y="17137"/>
                </a:lnTo>
                <a:cubicBezTo>
                  <a:pt x="19196" y="16817"/>
                  <a:pt x="19516" y="16247"/>
                  <a:pt x="19516" y="15630"/>
                </a:cubicBezTo>
                <a:lnTo>
                  <a:pt x="19516" y="6363"/>
                </a:lnTo>
                <a:cubicBezTo>
                  <a:pt x="19516" y="5747"/>
                  <a:pt x="19196" y="5177"/>
                  <a:pt x="18648" y="4857"/>
                </a:cubicBezTo>
                <a:lnTo>
                  <a:pt x="10637" y="223"/>
                </a:lnTo>
                <a:cubicBezTo>
                  <a:pt x="10363" y="75"/>
                  <a:pt x="10060" y="1"/>
                  <a:pt x="9758" y="1"/>
                </a:cubicBezTo>
                <a:close/>
              </a:path>
            </a:pathLst>
          </a:custGeom>
          <a:noFill/>
          <a:ln w="9525" cap="flat" cmpd="sng">
            <a:solidFill>
              <a:srgbClr val="E1E7EC"/>
            </a:solidFill>
            <a:prstDash val="solid"/>
            <a:round/>
            <a:headEnd type="none" w="sm" len="sm"/>
            <a:tailEnd type="none" w="sm" len="sm"/>
          </a:ln>
        </p:spPr>
        <p:txBody>
          <a:bodyPr spcFirstLastPara="1" wrap="square" lIns="182850" tIns="182850" rIns="182850" bIns="182850" anchor="ctr" anchorCtr="0">
            <a:noAutofit/>
          </a:bodyPr>
          <a:lstStyle/>
          <a:p>
            <a:pPr algn="r" defTabSz="1828800" rtl="1">
              <a:buClr>
                <a:srgbClr val="000000"/>
              </a:buClr>
              <a:defRPr/>
            </a:pPr>
            <a:endParaRPr sz="2800" kern="0">
              <a:latin typeface="Arial"/>
              <a:cs typeface="B Nazanin" pitchFamily="2" charset="-78"/>
              <a:sym typeface="Arial"/>
            </a:endParaRPr>
          </a:p>
        </p:txBody>
      </p:sp>
      <p:sp>
        <p:nvSpPr>
          <p:cNvPr id="75" name="Google Shape;12314;p21">
            <a:extLst>
              <a:ext uri="{FF2B5EF4-FFF2-40B4-BE49-F238E27FC236}">
                <a16:creationId xmlns:a16="http://schemas.microsoft.com/office/drawing/2014/main" id="{950BC206-E4DB-871C-ACC5-98B48ADCA281}"/>
              </a:ext>
            </a:extLst>
          </p:cNvPr>
          <p:cNvSpPr/>
          <p:nvPr/>
        </p:nvSpPr>
        <p:spPr>
          <a:xfrm>
            <a:off x="12014521" y="3324701"/>
            <a:ext cx="685730" cy="773110"/>
          </a:xfrm>
          <a:custGeom>
            <a:avLst/>
            <a:gdLst/>
            <a:ahLst/>
            <a:cxnLst/>
            <a:rect l="l" t="t" r="r" b="b"/>
            <a:pathLst>
              <a:path w="19517" h="22004" extrusionOk="0">
                <a:moveTo>
                  <a:pt x="9759" y="0"/>
                </a:moveTo>
                <a:cubicBezTo>
                  <a:pt x="9456" y="0"/>
                  <a:pt x="9154" y="80"/>
                  <a:pt x="8880" y="240"/>
                </a:cubicBezTo>
                <a:lnTo>
                  <a:pt x="868" y="4851"/>
                </a:lnTo>
                <a:cubicBezTo>
                  <a:pt x="320" y="5170"/>
                  <a:pt x="1" y="5741"/>
                  <a:pt x="1" y="6380"/>
                </a:cubicBezTo>
                <a:lnTo>
                  <a:pt x="1" y="15624"/>
                </a:lnTo>
                <a:cubicBezTo>
                  <a:pt x="1" y="16263"/>
                  <a:pt x="320" y="16834"/>
                  <a:pt x="868" y="17131"/>
                </a:cubicBezTo>
                <a:lnTo>
                  <a:pt x="8880" y="21764"/>
                </a:lnTo>
                <a:cubicBezTo>
                  <a:pt x="9154" y="21924"/>
                  <a:pt x="9456" y="22004"/>
                  <a:pt x="9759" y="22004"/>
                </a:cubicBezTo>
                <a:cubicBezTo>
                  <a:pt x="10061" y="22004"/>
                  <a:pt x="10363" y="21924"/>
                  <a:pt x="10637" y="21764"/>
                </a:cubicBezTo>
                <a:lnTo>
                  <a:pt x="18649" y="17131"/>
                </a:lnTo>
                <a:cubicBezTo>
                  <a:pt x="19197" y="16834"/>
                  <a:pt x="19516" y="16263"/>
                  <a:pt x="19516" y="15624"/>
                </a:cubicBezTo>
                <a:lnTo>
                  <a:pt x="19516" y="6380"/>
                </a:lnTo>
                <a:cubicBezTo>
                  <a:pt x="19516" y="5741"/>
                  <a:pt x="19197" y="5170"/>
                  <a:pt x="18649" y="4851"/>
                </a:cubicBezTo>
                <a:lnTo>
                  <a:pt x="10637" y="240"/>
                </a:lnTo>
                <a:cubicBezTo>
                  <a:pt x="10363" y="80"/>
                  <a:pt x="10061" y="0"/>
                  <a:pt x="9759" y="0"/>
                </a:cubicBezTo>
                <a:close/>
              </a:path>
            </a:pathLst>
          </a:custGeom>
          <a:noFill/>
          <a:ln w="9525" cap="flat" cmpd="sng">
            <a:solidFill>
              <a:srgbClr val="E1E7EC"/>
            </a:solidFill>
            <a:prstDash val="solid"/>
            <a:round/>
            <a:headEnd type="none" w="sm" len="sm"/>
            <a:tailEnd type="none" w="sm" len="sm"/>
          </a:ln>
        </p:spPr>
        <p:txBody>
          <a:bodyPr spcFirstLastPara="1" wrap="square" lIns="182850" tIns="182850" rIns="182850" bIns="182850" anchor="ctr" anchorCtr="0">
            <a:noAutofit/>
          </a:bodyPr>
          <a:lstStyle/>
          <a:p>
            <a:pPr algn="r" defTabSz="1828800" rtl="1">
              <a:buClr>
                <a:srgbClr val="000000"/>
              </a:buClr>
              <a:defRPr/>
            </a:pPr>
            <a:endParaRPr sz="2800" kern="0">
              <a:latin typeface="Arial"/>
              <a:cs typeface="B Nazanin" pitchFamily="2" charset="-78"/>
              <a:sym typeface="Arial"/>
            </a:endParaRPr>
          </a:p>
        </p:txBody>
      </p:sp>
      <p:sp>
        <p:nvSpPr>
          <p:cNvPr id="76" name="Google Shape;12315;p21">
            <a:extLst>
              <a:ext uri="{FF2B5EF4-FFF2-40B4-BE49-F238E27FC236}">
                <a16:creationId xmlns:a16="http://schemas.microsoft.com/office/drawing/2014/main" id="{4F3D2D37-41C5-BD21-8FDB-0C9CE1A39BAF}"/>
              </a:ext>
            </a:extLst>
          </p:cNvPr>
          <p:cNvSpPr/>
          <p:nvPr/>
        </p:nvSpPr>
        <p:spPr>
          <a:xfrm>
            <a:off x="13592011" y="7316879"/>
            <a:ext cx="686502" cy="773322"/>
          </a:xfrm>
          <a:custGeom>
            <a:avLst/>
            <a:gdLst/>
            <a:ahLst/>
            <a:cxnLst/>
            <a:rect l="l" t="t" r="r" b="b"/>
            <a:pathLst>
              <a:path w="19539" h="22010" extrusionOk="0">
                <a:moveTo>
                  <a:pt x="9761" y="1"/>
                </a:moveTo>
                <a:cubicBezTo>
                  <a:pt x="9461" y="1"/>
                  <a:pt x="9164" y="80"/>
                  <a:pt x="8902" y="240"/>
                </a:cubicBezTo>
                <a:lnTo>
                  <a:pt x="867" y="4874"/>
                </a:lnTo>
                <a:cubicBezTo>
                  <a:pt x="342" y="5171"/>
                  <a:pt x="0" y="5741"/>
                  <a:pt x="0" y="6380"/>
                </a:cubicBezTo>
                <a:lnTo>
                  <a:pt x="0" y="15647"/>
                </a:lnTo>
                <a:cubicBezTo>
                  <a:pt x="0" y="16264"/>
                  <a:pt x="342" y="16834"/>
                  <a:pt x="867" y="17154"/>
                </a:cubicBezTo>
                <a:lnTo>
                  <a:pt x="8902" y="21787"/>
                </a:lnTo>
                <a:cubicBezTo>
                  <a:pt x="9164" y="21936"/>
                  <a:pt x="9461" y="22010"/>
                  <a:pt x="9761" y="22010"/>
                </a:cubicBezTo>
                <a:cubicBezTo>
                  <a:pt x="10060" y="22010"/>
                  <a:pt x="10363" y="21936"/>
                  <a:pt x="10637" y="21787"/>
                </a:cubicBezTo>
                <a:lnTo>
                  <a:pt x="18671" y="17154"/>
                </a:lnTo>
                <a:cubicBezTo>
                  <a:pt x="19196" y="16834"/>
                  <a:pt x="19539" y="16264"/>
                  <a:pt x="19539" y="15647"/>
                </a:cubicBezTo>
                <a:lnTo>
                  <a:pt x="19539" y="6380"/>
                </a:lnTo>
                <a:cubicBezTo>
                  <a:pt x="19539" y="5741"/>
                  <a:pt x="19196" y="5171"/>
                  <a:pt x="18671" y="4874"/>
                </a:cubicBezTo>
                <a:lnTo>
                  <a:pt x="10637" y="240"/>
                </a:lnTo>
                <a:cubicBezTo>
                  <a:pt x="10363" y="80"/>
                  <a:pt x="10060" y="1"/>
                  <a:pt x="9761" y="1"/>
                </a:cubicBezTo>
                <a:close/>
              </a:path>
            </a:pathLst>
          </a:custGeom>
          <a:noFill/>
          <a:ln w="9525" cap="flat" cmpd="sng">
            <a:solidFill>
              <a:srgbClr val="E1E7EC"/>
            </a:solidFill>
            <a:prstDash val="solid"/>
            <a:round/>
            <a:headEnd type="none" w="sm" len="sm"/>
            <a:tailEnd type="none" w="sm" len="sm"/>
          </a:ln>
        </p:spPr>
        <p:txBody>
          <a:bodyPr spcFirstLastPara="1" wrap="square" lIns="182850" tIns="182850" rIns="182850" bIns="182850" anchor="ctr" anchorCtr="0">
            <a:noAutofit/>
          </a:bodyPr>
          <a:lstStyle/>
          <a:p>
            <a:pPr algn="r" defTabSz="1828800" rtl="1">
              <a:buClr>
                <a:srgbClr val="000000"/>
              </a:buClr>
              <a:defRPr/>
            </a:pPr>
            <a:endParaRPr sz="2800" kern="0">
              <a:latin typeface="Arial"/>
              <a:cs typeface="B Nazanin" pitchFamily="2" charset="-78"/>
              <a:sym typeface="Arial"/>
            </a:endParaRPr>
          </a:p>
        </p:txBody>
      </p:sp>
      <p:sp>
        <p:nvSpPr>
          <p:cNvPr id="77" name="Google Shape;12316;p21">
            <a:extLst>
              <a:ext uri="{FF2B5EF4-FFF2-40B4-BE49-F238E27FC236}">
                <a16:creationId xmlns:a16="http://schemas.microsoft.com/office/drawing/2014/main" id="{14F58FC7-0296-C1E8-75E8-D39A179CD731}"/>
              </a:ext>
            </a:extLst>
          </p:cNvPr>
          <p:cNvSpPr/>
          <p:nvPr/>
        </p:nvSpPr>
        <p:spPr>
          <a:xfrm>
            <a:off x="15170275" y="3324701"/>
            <a:ext cx="685694" cy="773110"/>
          </a:xfrm>
          <a:custGeom>
            <a:avLst/>
            <a:gdLst/>
            <a:ahLst/>
            <a:cxnLst/>
            <a:rect l="l" t="t" r="r" b="b"/>
            <a:pathLst>
              <a:path w="19516" h="22004" extrusionOk="0">
                <a:moveTo>
                  <a:pt x="9758" y="0"/>
                </a:moveTo>
                <a:cubicBezTo>
                  <a:pt x="9456" y="0"/>
                  <a:pt x="9153" y="80"/>
                  <a:pt x="8879" y="240"/>
                </a:cubicBezTo>
                <a:lnTo>
                  <a:pt x="868" y="4851"/>
                </a:lnTo>
                <a:cubicBezTo>
                  <a:pt x="320" y="5170"/>
                  <a:pt x="0" y="5741"/>
                  <a:pt x="0" y="6380"/>
                </a:cubicBezTo>
                <a:lnTo>
                  <a:pt x="0" y="15624"/>
                </a:lnTo>
                <a:cubicBezTo>
                  <a:pt x="0" y="16263"/>
                  <a:pt x="320" y="16834"/>
                  <a:pt x="868" y="17131"/>
                </a:cubicBezTo>
                <a:lnTo>
                  <a:pt x="8879" y="21764"/>
                </a:lnTo>
                <a:cubicBezTo>
                  <a:pt x="9153" y="21924"/>
                  <a:pt x="9456" y="22004"/>
                  <a:pt x="9758" y="22004"/>
                </a:cubicBezTo>
                <a:cubicBezTo>
                  <a:pt x="10061" y="22004"/>
                  <a:pt x="10363" y="21924"/>
                  <a:pt x="10637" y="21764"/>
                </a:cubicBezTo>
                <a:lnTo>
                  <a:pt x="18649" y="17131"/>
                </a:lnTo>
                <a:cubicBezTo>
                  <a:pt x="19196" y="16834"/>
                  <a:pt x="19516" y="16263"/>
                  <a:pt x="19516" y="15624"/>
                </a:cubicBezTo>
                <a:lnTo>
                  <a:pt x="19516" y="6380"/>
                </a:lnTo>
                <a:cubicBezTo>
                  <a:pt x="19516" y="5741"/>
                  <a:pt x="19196" y="5170"/>
                  <a:pt x="18649" y="4851"/>
                </a:cubicBezTo>
                <a:lnTo>
                  <a:pt x="10637" y="240"/>
                </a:lnTo>
                <a:cubicBezTo>
                  <a:pt x="10363" y="80"/>
                  <a:pt x="10061" y="0"/>
                  <a:pt x="9758" y="0"/>
                </a:cubicBezTo>
                <a:close/>
              </a:path>
            </a:pathLst>
          </a:custGeom>
          <a:noFill/>
          <a:ln w="9525" cap="flat" cmpd="sng">
            <a:solidFill>
              <a:srgbClr val="E1E7EC"/>
            </a:solidFill>
            <a:prstDash val="solid"/>
            <a:round/>
            <a:headEnd type="none" w="sm" len="sm"/>
            <a:tailEnd type="none" w="sm" len="sm"/>
          </a:ln>
        </p:spPr>
        <p:txBody>
          <a:bodyPr spcFirstLastPara="1" wrap="square" lIns="182850" tIns="182850" rIns="182850" bIns="182850" anchor="ctr" anchorCtr="0">
            <a:noAutofit/>
          </a:bodyPr>
          <a:lstStyle/>
          <a:p>
            <a:pPr algn="r" defTabSz="1828800" rtl="1">
              <a:buClr>
                <a:srgbClr val="000000"/>
              </a:buClr>
              <a:defRPr/>
            </a:pPr>
            <a:endParaRPr sz="2800" kern="0">
              <a:latin typeface="Arial"/>
              <a:cs typeface="B Nazanin" pitchFamily="2" charset="-78"/>
              <a:sym typeface="Arial"/>
            </a:endParaRPr>
          </a:p>
        </p:txBody>
      </p:sp>
      <p:sp>
        <p:nvSpPr>
          <p:cNvPr id="78" name="Google Shape;12317;p21">
            <a:extLst>
              <a:ext uri="{FF2B5EF4-FFF2-40B4-BE49-F238E27FC236}">
                <a16:creationId xmlns:a16="http://schemas.microsoft.com/office/drawing/2014/main" id="{1A8EF52F-1E9F-2AC7-9F73-25CCC9081EA1}"/>
              </a:ext>
            </a:extLst>
          </p:cNvPr>
          <p:cNvSpPr/>
          <p:nvPr/>
        </p:nvSpPr>
        <p:spPr>
          <a:xfrm>
            <a:off x="9139526" y="5158764"/>
            <a:ext cx="124200" cy="124200"/>
          </a:xfrm>
          <a:prstGeom prst="ellipse">
            <a:avLst/>
          </a:prstGeom>
          <a:solidFill>
            <a:srgbClr val="A5B7C6"/>
          </a:solidFill>
          <a:ln>
            <a:noFill/>
          </a:ln>
        </p:spPr>
        <p:txBody>
          <a:bodyPr spcFirstLastPara="1" wrap="square" lIns="182850" tIns="182850" rIns="182850" bIns="182850" anchor="ctr" anchorCtr="0">
            <a:noAutofit/>
          </a:bodyPr>
          <a:lstStyle/>
          <a:p>
            <a:pPr algn="r" defTabSz="1828800" rtl="1">
              <a:buClr>
                <a:srgbClr val="000000"/>
              </a:buClr>
              <a:defRPr/>
            </a:pPr>
            <a:endParaRPr sz="2800" kern="0">
              <a:latin typeface="Arial"/>
              <a:cs typeface="B Nazanin" pitchFamily="2" charset="-78"/>
              <a:sym typeface="Arial"/>
            </a:endParaRPr>
          </a:p>
        </p:txBody>
      </p:sp>
      <p:sp>
        <p:nvSpPr>
          <p:cNvPr id="79" name="Google Shape;12318;p21">
            <a:extLst>
              <a:ext uri="{FF2B5EF4-FFF2-40B4-BE49-F238E27FC236}">
                <a16:creationId xmlns:a16="http://schemas.microsoft.com/office/drawing/2014/main" id="{823ECE0F-23A3-E751-FBE7-D75B497E1334}"/>
              </a:ext>
            </a:extLst>
          </p:cNvPr>
          <p:cNvSpPr/>
          <p:nvPr/>
        </p:nvSpPr>
        <p:spPr>
          <a:xfrm>
            <a:off x="12295250" y="5158764"/>
            <a:ext cx="124200" cy="124200"/>
          </a:xfrm>
          <a:prstGeom prst="ellipse">
            <a:avLst/>
          </a:prstGeom>
          <a:solidFill>
            <a:srgbClr val="A5B7C6"/>
          </a:solidFill>
          <a:ln>
            <a:noFill/>
          </a:ln>
        </p:spPr>
        <p:txBody>
          <a:bodyPr spcFirstLastPara="1" wrap="square" lIns="182850" tIns="182850" rIns="182850" bIns="182850" anchor="ctr" anchorCtr="0">
            <a:noAutofit/>
          </a:bodyPr>
          <a:lstStyle/>
          <a:p>
            <a:pPr algn="r" defTabSz="1828800" rtl="1">
              <a:buClr>
                <a:srgbClr val="000000"/>
              </a:buClr>
              <a:defRPr/>
            </a:pPr>
            <a:endParaRPr sz="2800" kern="0">
              <a:latin typeface="Arial"/>
              <a:cs typeface="B Nazanin" pitchFamily="2" charset="-78"/>
              <a:sym typeface="Arial"/>
            </a:endParaRPr>
          </a:p>
        </p:txBody>
      </p:sp>
      <p:sp>
        <p:nvSpPr>
          <p:cNvPr id="80" name="Google Shape;12319;p21">
            <a:extLst>
              <a:ext uri="{FF2B5EF4-FFF2-40B4-BE49-F238E27FC236}">
                <a16:creationId xmlns:a16="http://schemas.microsoft.com/office/drawing/2014/main" id="{0A317298-7277-5019-0401-E06F6EEE4907}"/>
              </a:ext>
            </a:extLst>
          </p:cNvPr>
          <p:cNvSpPr/>
          <p:nvPr/>
        </p:nvSpPr>
        <p:spPr>
          <a:xfrm>
            <a:off x="15450950" y="5158764"/>
            <a:ext cx="124200" cy="124200"/>
          </a:xfrm>
          <a:prstGeom prst="ellipse">
            <a:avLst/>
          </a:prstGeom>
          <a:solidFill>
            <a:srgbClr val="A5B7C6"/>
          </a:solidFill>
          <a:ln>
            <a:noFill/>
          </a:ln>
        </p:spPr>
        <p:txBody>
          <a:bodyPr spcFirstLastPara="1" wrap="square" lIns="182850" tIns="182850" rIns="182850" bIns="182850" anchor="ctr" anchorCtr="0">
            <a:noAutofit/>
          </a:bodyPr>
          <a:lstStyle/>
          <a:p>
            <a:pPr algn="r" defTabSz="1828800" rtl="1">
              <a:buClr>
                <a:srgbClr val="000000"/>
              </a:buClr>
              <a:defRPr/>
            </a:pPr>
            <a:endParaRPr sz="2800" kern="0">
              <a:latin typeface="Arial"/>
              <a:cs typeface="B Nazanin" pitchFamily="2" charset="-78"/>
              <a:sym typeface="Arial"/>
            </a:endParaRPr>
          </a:p>
        </p:txBody>
      </p:sp>
      <p:sp>
        <p:nvSpPr>
          <p:cNvPr id="81" name="Google Shape;12320;p21">
            <a:extLst>
              <a:ext uri="{FF2B5EF4-FFF2-40B4-BE49-F238E27FC236}">
                <a16:creationId xmlns:a16="http://schemas.microsoft.com/office/drawing/2014/main" id="{44F4C34E-BC34-1F85-EA27-56734AD87589}"/>
              </a:ext>
            </a:extLst>
          </p:cNvPr>
          <p:cNvSpPr/>
          <p:nvPr/>
        </p:nvSpPr>
        <p:spPr>
          <a:xfrm>
            <a:off x="10769126" y="5999440"/>
            <a:ext cx="124200" cy="124200"/>
          </a:xfrm>
          <a:prstGeom prst="ellipse">
            <a:avLst/>
          </a:prstGeom>
          <a:solidFill>
            <a:srgbClr val="A5B7C6"/>
          </a:solidFill>
          <a:ln>
            <a:noFill/>
          </a:ln>
        </p:spPr>
        <p:txBody>
          <a:bodyPr spcFirstLastPara="1" wrap="square" lIns="182850" tIns="182850" rIns="182850" bIns="182850" anchor="ctr" anchorCtr="0">
            <a:noAutofit/>
          </a:bodyPr>
          <a:lstStyle/>
          <a:p>
            <a:pPr algn="r" defTabSz="1828800" rtl="1">
              <a:buClr>
                <a:srgbClr val="000000"/>
              </a:buClr>
              <a:defRPr/>
            </a:pPr>
            <a:endParaRPr sz="2800" kern="0">
              <a:latin typeface="Arial"/>
              <a:cs typeface="B Nazanin" pitchFamily="2" charset="-78"/>
              <a:sym typeface="Arial"/>
            </a:endParaRPr>
          </a:p>
        </p:txBody>
      </p:sp>
      <p:sp>
        <p:nvSpPr>
          <p:cNvPr id="82" name="Google Shape;12321;p21">
            <a:extLst>
              <a:ext uri="{FF2B5EF4-FFF2-40B4-BE49-F238E27FC236}">
                <a16:creationId xmlns:a16="http://schemas.microsoft.com/office/drawing/2014/main" id="{8574A413-77E3-5B5B-4D40-6B6EA7ED890A}"/>
              </a:ext>
            </a:extLst>
          </p:cNvPr>
          <p:cNvSpPr/>
          <p:nvPr/>
        </p:nvSpPr>
        <p:spPr>
          <a:xfrm>
            <a:off x="13873126" y="5999540"/>
            <a:ext cx="124200" cy="124200"/>
          </a:xfrm>
          <a:prstGeom prst="ellipse">
            <a:avLst/>
          </a:prstGeom>
          <a:solidFill>
            <a:srgbClr val="A5B7C6"/>
          </a:solidFill>
          <a:ln>
            <a:noFill/>
          </a:ln>
        </p:spPr>
        <p:txBody>
          <a:bodyPr spcFirstLastPara="1" wrap="square" lIns="182850" tIns="182850" rIns="182850" bIns="182850" anchor="ctr" anchorCtr="0">
            <a:noAutofit/>
          </a:bodyPr>
          <a:lstStyle/>
          <a:p>
            <a:pPr algn="r" defTabSz="1828800" rtl="1">
              <a:buClr>
                <a:srgbClr val="000000"/>
              </a:buClr>
              <a:defRPr/>
            </a:pPr>
            <a:endParaRPr sz="2800" kern="0">
              <a:latin typeface="Arial"/>
              <a:cs typeface="B Nazanin" pitchFamily="2" charset="-78"/>
              <a:sym typeface="Arial"/>
            </a:endParaRPr>
          </a:p>
        </p:txBody>
      </p:sp>
      <p:sp>
        <p:nvSpPr>
          <p:cNvPr id="83" name="Google Shape;12322;p21">
            <a:extLst>
              <a:ext uri="{FF2B5EF4-FFF2-40B4-BE49-F238E27FC236}">
                <a16:creationId xmlns:a16="http://schemas.microsoft.com/office/drawing/2014/main" id="{A7CE2CC5-E2C9-CFEE-F234-BF6DDAE080BF}"/>
              </a:ext>
            </a:extLst>
          </p:cNvPr>
          <p:cNvSpPr txBox="1"/>
          <p:nvPr/>
        </p:nvSpPr>
        <p:spPr>
          <a:xfrm>
            <a:off x="8662844" y="5439818"/>
            <a:ext cx="1077600" cy="459000"/>
          </a:xfrm>
          <a:prstGeom prst="rect">
            <a:avLst/>
          </a:prstGeom>
          <a:noFill/>
          <a:ln>
            <a:noFill/>
          </a:ln>
        </p:spPr>
        <p:txBody>
          <a:bodyPr spcFirstLastPara="1" wrap="square" lIns="182850" tIns="182850" rIns="182850" bIns="182850" anchor="ctr" anchorCtr="0">
            <a:noAutofit/>
          </a:bodyPr>
          <a:lstStyle/>
          <a:p>
            <a:pPr algn="ctr" defTabSz="1828800" rtl="1">
              <a:buClr>
                <a:srgbClr val="000000"/>
              </a:buClr>
              <a:defRPr/>
            </a:pPr>
            <a:r>
              <a:rPr lang="es" b="1" kern="0">
                <a:latin typeface="Arial"/>
                <a:cs typeface="B Nazanin" pitchFamily="2" charset="-78"/>
                <a:sym typeface="Arial"/>
              </a:rPr>
              <a:t>2016</a:t>
            </a:r>
            <a:endParaRPr b="1" kern="0">
              <a:latin typeface="Arial"/>
              <a:cs typeface="B Nazanin" pitchFamily="2" charset="-78"/>
              <a:sym typeface="Arial"/>
            </a:endParaRPr>
          </a:p>
        </p:txBody>
      </p:sp>
      <p:sp>
        <p:nvSpPr>
          <p:cNvPr id="84" name="Google Shape;12323;p21">
            <a:extLst>
              <a:ext uri="{FF2B5EF4-FFF2-40B4-BE49-F238E27FC236}">
                <a16:creationId xmlns:a16="http://schemas.microsoft.com/office/drawing/2014/main" id="{303CD7F3-DE12-939B-E731-CA14499E0056}"/>
              </a:ext>
            </a:extLst>
          </p:cNvPr>
          <p:cNvSpPr/>
          <p:nvPr/>
        </p:nvSpPr>
        <p:spPr>
          <a:xfrm>
            <a:off x="9139526" y="4150514"/>
            <a:ext cx="124200" cy="124200"/>
          </a:xfrm>
          <a:prstGeom prst="ellipse">
            <a:avLst/>
          </a:prstGeom>
          <a:solidFill>
            <a:srgbClr val="A5B7C6"/>
          </a:solidFill>
          <a:ln>
            <a:noFill/>
          </a:ln>
        </p:spPr>
        <p:txBody>
          <a:bodyPr spcFirstLastPara="1" wrap="square" lIns="182850" tIns="182850" rIns="182850" bIns="182850" anchor="ctr" anchorCtr="0">
            <a:noAutofit/>
          </a:bodyPr>
          <a:lstStyle/>
          <a:p>
            <a:pPr algn="r" defTabSz="1828800" rtl="1">
              <a:buClr>
                <a:srgbClr val="000000"/>
              </a:buClr>
              <a:defRPr/>
            </a:pPr>
            <a:endParaRPr sz="2800" kern="0">
              <a:latin typeface="Arial"/>
              <a:cs typeface="B Nazanin" pitchFamily="2" charset="-78"/>
              <a:sym typeface="Arial"/>
            </a:endParaRPr>
          </a:p>
        </p:txBody>
      </p:sp>
      <p:sp>
        <p:nvSpPr>
          <p:cNvPr id="85" name="Google Shape;12324;p21">
            <a:extLst>
              <a:ext uri="{FF2B5EF4-FFF2-40B4-BE49-F238E27FC236}">
                <a16:creationId xmlns:a16="http://schemas.microsoft.com/office/drawing/2014/main" id="{91D1E82E-CAF2-15C2-3201-04D55DD9402D}"/>
              </a:ext>
            </a:extLst>
          </p:cNvPr>
          <p:cNvSpPr/>
          <p:nvPr/>
        </p:nvSpPr>
        <p:spPr>
          <a:xfrm>
            <a:off x="12306100" y="4150514"/>
            <a:ext cx="124200" cy="124200"/>
          </a:xfrm>
          <a:prstGeom prst="ellipse">
            <a:avLst/>
          </a:prstGeom>
          <a:solidFill>
            <a:srgbClr val="A5B7C6"/>
          </a:solidFill>
          <a:ln>
            <a:noFill/>
          </a:ln>
        </p:spPr>
        <p:txBody>
          <a:bodyPr spcFirstLastPara="1" wrap="square" lIns="182850" tIns="182850" rIns="182850" bIns="182850" anchor="ctr" anchorCtr="0">
            <a:noAutofit/>
          </a:bodyPr>
          <a:lstStyle/>
          <a:p>
            <a:pPr algn="r" defTabSz="1828800" rtl="1">
              <a:buClr>
                <a:srgbClr val="000000"/>
              </a:buClr>
              <a:defRPr/>
            </a:pPr>
            <a:endParaRPr sz="2800" kern="0">
              <a:latin typeface="Arial"/>
              <a:cs typeface="B Nazanin" pitchFamily="2" charset="-78"/>
              <a:sym typeface="Arial"/>
            </a:endParaRPr>
          </a:p>
        </p:txBody>
      </p:sp>
      <p:sp>
        <p:nvSpPr>
          <p:cNvPr id="86" name="Google Shape;12325;p21">
            <a:extLst>
              <a:ext uri="{FF2B5EF4-FFF2-40B4-BE49-F238E27FC236}">
                <a16:creationId xmlns:a16="http://schemas.microsoft.com/office/drawing/2014/main" id="{4FEFF876-8F97-5B48-2E65-1A5B633F88EA}"/>
              </a:ext>
            </a:extLst>
          </p:cNvPr>
          <p:cNvSpPr/>
          <p:nvPr/>
        </p:nvSpPr>
        <p:spPr>
          <a:xfrm>
            <a:off x="15450950" y="4150514"/>
            <a:ext cx="124200" cy="124200"/>
          </a:xfrm>
          <a:prstGeom prst="ellipse">
            <a:avLst/>
          </a:prstGeom>
          <a:solidFill>
            <a:srgbClr val="A5B7C6"/>
          </a:solidFill>
          <a:ln>
            <a:noFill/>
          </a:ln>
        </p:spPr>
        <p:txBody>
          <a:bodyPr spcFirstLastPara="1" wrap="square" lIns="182850" tIns="182850" rIns="182850" bIns="182850" anchor="ctr" anchorCtr="0">
            <a:noAutofit/>
          </a:bodyPr>
          <a:lstStyle/>
          <a:p>
            <a:pPr algn="r" defTabSz="1828800" rtl="1">
              <a:buClr>
                <a:srgbClr val="000000"/>
              </a:buClr>
              <a:defRPr/>
            </a:pPr>
            <a:endParaRPr sz="2800" kern="0">
              <a:latin typeface="Arial"/>
              <a:cs typeface="B Nazanin" pitchFamily="2" charset="-78"/>
              <a:sym typeface="Arial"/>
            </a:endParaRPr>
          </a:p>
        </p:txBody>
      </p:sp>
      <p:sp>
        <p:nvSpPr>
          <p:cNvPr id="87" name="Google Shape;12326;p21">
            <a:extLst>
              <a:ext uri="{FF2B5EF4-FFF2-40B4-BE49-F238E27FC236}">
                <a16:creationId xmlns:a16="http://schemas.microsoft.com/office/drawing/2014/main" id="{BAD0F106-2A2C-C835-E698-35398A2B084A}"/>
              </a:ext>
            </a:extLst>
          </p:cNvPr>
          <p:cNvSpPr/>
          <p:nvPr/>
        </p:nvSpPr>
        <p:spPr>
          <a:xfrm>
            <a:off x="10768332" y="7139194"/>
            <a:ext cx="124200" cy="124200"/>
          </a:xfrm>
          <a:prstGeom prst="ellipse">
            <a:avLst/>
          </a:prstGeom>
          <a:solidFill>
            <a:srgbClr val="A5B7C6"/>
          </a:solidFill>
          <a:ln>
            <a:noFill/>
          </a:ln>
        </p:spPr>
        <p:txBody>
          <a:bodyPr spcFirstLastPara="1" wrap="square" lIns="182850" tIns="182850" rIns="182850" bIns="182850" anchor="ctr" anchorCtr="0">
            <a:noAutofit/>
          </a:bodyPr>
          <a:lstStyle/>
          <a:p>
            <a:pPr algn="r" defTabSz="1828800" rtl="1">
              <a:buClr>
                <a:srgbClr val="000000"/>
              </a:buClr>
              <a:defRPr/>
            </a:pPr>
            <a:endParaRPr sz="2800" kern="0">
              <a:latin typeface="Arial"/>
              <a:cs typeface="B Nazanin" pitchFamily="2" charset="-78"/>
              <a:sym typeface="Arial"/>
            </a:endParaRPr>
          </a:p>
        </p:txBody>
      </p:sp>
      <p:sp>
        <p:nvSpPr>
          <p:cNvPr id="88" name="Google Shape;12327;p21">
            <a:extLst>
              <a:ext uri="{FF2B5EF4-FFF2-40B4-BE49-F238E27FC236}">
                <a16:creationId xmlns:a16="http://schemas.microsoft.com/office/drawing/2014/main" id="{56EDFC9D-143B-0005-6EDC-5289A4869899}"/>
              </a:ext>
            </a:extLst>
          </p:cNvPr>
          <p:cNvSpPr/>
          <p:nvPr/>
        </p:nvSpPr>
        <p:spPr>
          <a:xfrm>
            <a:off x="13873132" y="7139194"/>
            <a:ext cx="124200" cy="124200"/>
          </a:xfrm>
          <a:prstGeom prst="ellipse">
            <a:avLst/>
          </a:prstGeom>
          <a:solidFill>
            <a:srgbClr val="A5B7C6"/>
          </a:solidFill>
          <a:ln>
            <a:noFill/>
          </a:ln>
        </p:spPr>
        <p:txBody>
          <a:bodyPr spcFirstLastPara="1" wrap="square" lIns="182850" tIns="182850" rIns="182850" bIns="182850" anchor="ctr" anchorCtr="0">
            <a:noAutofit/>
          </a:bodyPr>
          <a:lstStyle/>
          <a:p>
            <a:pPr algn="r" defTabSz="1828800" rtl="1">
              <a:buClr>
                <a:srgbClr val="000000"/>
              </a:buClr>
              <a:defRPr/>
            </a:pPr>
            <a:endParaRPr sz="2800" kern="0">
              <a:latin typeface="Arial"/>
              <a:cs typeface="B Nazanin" pitchFamily="2" charset="-78"/>
              <a:sym typeface="Arial"/>
            </a:endParaRPr>
          </a:p>
        </p:txBody>
      </p:sp>
      <p:cxnSp>
        <p:nvCxnSpPr>
          <p:cNvPr id="89" name="Google Shape;12328;p21">
            <a:extLst>
              <a:ext uri="{FF2B5EF4-FFF2-40B4-BE49-F238E27FC236}">
                <a16:creationId xmlns:a16="http://schemas.microsoft.com/office/drawing/2014/main" id="{7A9538FE-8FA1-50AA-4486-161E9A186BAA}"/>
              </a:ext>
            </a:extLst>
          </p:cNvPr>
          <p:cNvCxnSpPr>
            <a:stCxn id="78" idx="0"/>
            <a:endCxn id="84" idx="4"/>
          </p:cNvCxnSpPr>
          <p:nvPr/>
        </p:nvCxnSpPr>
        <p:spPr>
          <a:xfrm rot="10800000">
            <a:off x="9201626" y="4274964"/>
            <a:ext cx="0" cy="883800"/>
          </a:xfrm>
          <a:prstGeom prst="straightConnector1">
            <a:avLst/>
          </a:prstGeom>
          <a:noFill/>
          <a:ln w="9525" cap="flat" cmpd="sng">
            <a:solidFill>
              <a:srgbClr val="A5B7C6"/>
            </a:solidFill>
            <a:prstDash val="dash"/>
            <a:round/>
            <a:headEnd type="none" w="med" len="med"/>
            <a:tailEnd type="none" w="med" len="med"/>
          </a:ln>
        </p:spPr>
      </p:cxnSp>
      <p:cxnSp>
        <p:nvCxnSpPr>
          <p:cNvPr id="90" name="Google Shape;12329;p21">
            <a:extLst>
              <a:ext uri="{FF2B5EF4-FFF2-40B4-BE49-F238E27FC236}">
                <a16:creationId xmlns:a16="http://schemas.microsoft.com/office/drawing/2014/main" id="{B0A10C95-7D43-9670-4CE4-42AFEE316B8B}"/>
              </a:ext>
            </a:extLst>
          </p:cNvPr>
          <p:cNvCxnSpPr>
            <a:stCxn id="79" idx="0"/>
            <a:endCxn id="85" idx="4"/>
          </p:cNvCxnSpPr>
          <p:nvPr/>
        </p:nvCxnSpPr>
        <p:spPr>
          <a:xfrm rot="10800000" flipH="1">
            <a:off x="12357350" y="4274964"/>
            <a:ext cx="10800" cy="883800"/>
          </a:xfrm>
          <a:prstGeom prst="straightConnector1">
            <a:avLst/>
          </a:prstGeom>
          <a:noFill/>
          <a:ln w="9525" cap="flat" cmpd="sng">
            <a:solidFill>
              <a:srgbClr val="A5B7C6"/>
            </a:solidFill>
            <a:prstDash val="dash"/>
            <a:round/>
            <a:headEnd type="none" w="med" len="med"/>
            <a:tailEnd type="none" w="med" len="med"/>
          </a:ln>
        </p:spPr>
      </p:cxnSp>
      <p:cxnSp>
        <p:nvCxnSpPr>
          <p:cNvPr id="91" name="Google Shape;12330;p21">
            <a:extLst>
              <a:ext uri="{FF2B5EF4-FFF2-40B4-BE49-F238E27FC236}">
                <a16:creationId xmlns:a16="http://schemas.microsoft.com/office/drawing/2014/main" id="{35415413-9D27-C7BC-F8E7-30786EF17E60}"/>
              </a:ext>
            </a:extLst>
          </p:cNvPr>
          <p:cNvCxnSpPr>
            <a:stCxn id="80" idx="0"/>
            <a:endCxn id="86" idx="4"/>
          </p:cNvCxnSpPr>
          <p:nvPr/>
        </p:nvCxnSpPr>
        <p:spPr>
          <a:xfrm rot="10800000">
            <a:off x="15513050" y="4274964"/>
            <a:ext cx="0" cy="883800"/>
          </a:xfrm>
          <a:prstGeom prst="straightConnector1">
            <a:avLst/>
          </a:prstGeom>
          <a:noFill/>
          <a:ln w="9525" cap="flat" cmpd="sng">
            <a:solidFill>
              <a:srgbClr val="A5B7C6"/>
            </a:solidFill>
            <a:prstDash val="dash"/>
            <a:round/>
            <a:headEnd type="none" w="med" len="med"/>
            <a:tailEnd type="none" w="med" len="med"/>
          </a:ln>
        </p:spPr>
      </p:cxnSp>
      <p:cxnSp>
        <p:nvCxnSpPr>
          <p:cNvPr id="92" name="Google Shape;12331;p21">
            <a:extLst>
              <a:ext uri="{FF2B5EF4-FFF2-40B4-BE49-F238E27FC236}">
                <a16:creationId xmlns:a16="http://schemas.microsoft.com/office/drawing/2014/main" id="{0719F5AA-39D8-DC48-D4B6-DA7D5023F90F}"/>
              </a:ext>
            </a:extLst>
          </p:cNvPr>
          <p:cNvCxnSpPr>
            <a:stCxn id="81" idx="4"/>
            <a:endCxn id="87" idx="0"/>
          </p:cNvCxnSpPr>
          <p:nvPr/>
        </p:nvCxnSpPr>
        <p:spPr>
          <a:xfrm flipH="1">
            <a:off x="10830626" y="6123640"/>
            <a:ext cx="600" cy="1015800"/>
          </a:xfrm>
          <a:prstGeom prst="straightConnector1">
            <a:avLst/>
          </a:prstGeom>
          <a:noFill/>
          <a:ln w="9525" cap="flat" cmpd="sng">
            <a:solidFill>
              <a:srgbClr val="A5B7C6"/>
            </a:solidFill>
            <a:prstDash val="dash"/>
            <a:round/>
            <a:headEnd type="none" w="med" len="med"/>
            <a:tailEnd type="none" w="med" len="med"/>
          </a:ln>
        </p:spPr>
      </p:cxnSp>
      <p:cxnSp>
        <p:nvCxnSpPr>
          <p:cNvPr id="93" name="Google Shape;12332;p21">
            <a:extLst>
              <a:ext uri="{FF2B5EF4-FFF2-40B4-BE49-F238E27FC236}">
                <a16:creationId xmlns:a16="http://schemas.microsoft.com/office/drawing/2014/main" id="{5C48DD59-F549-AB76-009B-3750D0D7FD76}"/>
              </a:ext>
            </a:extLst>
          </p:cNvPr>
          <p:cNvCxnSpPr>
            <a:stCxn id="82" idx="4"/>
            <a:endCxn id="88" idx="0"/>
          </p:cNvCxnSpPr>
          <p:nvPr/>
        </p:nvCxnSpPr>
        <p:spPr>
          <a:xfrm>
            <a:off x="13935226" y="6123740"/>
            <a:ext cx="0" cy="1015200"/>
          </a:xfrm>
          <a:prstGeom prst="straightConnector1">
            <a:avLst/>
          </a:prstGeom>
          <a:noFill/>
          <a:ln w="9525" cap="flat" cmpd="sng">
            <a:solidFill>
              <a:srgbClr val="A5B7C6"/>
            </a:solidFill>
            <a:prstDash val="dash"/>
            <a:round/>
            <a:headEnd type="none" w="med" len="med"/>
            <a:tailEnd type="none" w="med" len="med"/>
          </a:ln>
        </p:spPr>
      </p:cxnSp>
      <p:sp>
        <p:nvSpPr>
          <p:cNvPr id="94" name="Google Shape;12333;p21">
            <a:extLst>
              <a:ext uri="{FF2B5EF4-FFF2-40B4-BE49-F238E27FC236}">
                <a16:creationId xmlns:a16="http://schemas.microsoft.com/office/drawing/2014/main" id="{2A314564-9CEF-21A8-FF8D-5E6A733220F3}"/>
              </a:ext>
            </a:extLst>
          </p:cNvPr>
          <p:cNvSpPr txBox="1"/>
          <p:nvPr/>
        </p:nvSpPr>
        <p:spPr>
          <a:xfrm>
            <a:off x="10277994" y="5439818"/>
            <a:ext cx="1077600" cy="459000"/>
          </a:xfrm>
          <a:prstGeom prst="rect">
            <a:avLst/>
          </a:prstGeom>
          <a:noFill/>
          <a:ln>
            <a:noFill/>
          </a:ln>
        </p:spPr>
        <p:txBody>
          <a:bodyPr spcFirstLastPara="1" wrap="square" lIns="182850" tIns="182850" rIns="182850" bIns="182850" anchor="ctr" anchorCtr="0">
            <a:noAutofit/>
          </a:bodyPr>
          <a:lstStyle/>
          <a:p>
            <a:pPr algn="ctr" defTabSz="1828800" rtl="1">
              <a:buClr>
                <a:srgbClr val="000000"/>
              </a:buClr>
              <a:defRPr/>
            </a:pPr>
            <a:r>
              <a:rPr lang="es" b="1" kern="0">
                <a:latin typeface="Arial"/>
                <a:cs typeface="B Nazanin" pitchFamily="2" charset="-78"/>
                <a:sym typeface="Arial"/>
              </a:rPr>
              <a:t>2017</a:t>
            </a:r>
            <a:endParaRPr b="1" kern="0">
              <a:latin typeface="Arial"/>
              <a:cs typeface="B Nazanin" pitchFamily="2" charset="-78"/>
              <a:sym typeface="Arial"/>
            </a:endParaRPr>
          </a:p>
        </p:txBody>
      </p:sp>
      <p:sp>
        <p:nvSpPr>
          <p:cNvPr id="95" name="Google Shape;12334;p21">
            <a:extLst>
              <a:ext uri="{FF2B5EF4-FFF2-40B4-BE49-F238E27FC236}">
                <a16:creationId xmlns:a16="http://schemas.microsoft.com/office/drawing/2014/main" id="{E0371165-3CC6-958F-935D-BBBCB4A3FA4E}"/>
              </a:ext>
            </a:extLst>
          </p:cNvPr>
          <p:cNvSpPr txBox="1"/>
          <p:nvPr/>
        </p:nvSpPr>
        <p:spPr>
          <a:xfrm>
            <a:off x="11809344" y="5439818"/>
            <a:ext cx="1077600" cy="459000"/>
          </a:xfrm>
          <a:prstGeom prst="rect">
            <a:avLst/>
          </a:prstGeom>
          <a:noFill/>
          <a:ln>
            <a:noFill/>
          </a:ln>
        </p:spPr>
        <p:txBody>
          <a:bodyPr spcFirstLastPara="1" wrap="square" lIns="182850" tIns="182850" rIns="182850" bIns="182850" anchor="ctr" anchorCtr="0">
            <a:noAutofit/>
          </a:bodyPr>
          <a:lstStyle/>
          <a:p>
            <a:pPr algn="ctr" defTabSz="1828800" rtl="1">
              <a:buClr>
                <a:srgbClr val="000000"/>
              </a:buClr>
              <a:defRPr/>
            </a:pPr>
            <a:r>
              <a:rPr lang="es" b="1" kern="0">
                <a:latin typeface="Arial"/>
                <a:cs typeface="B Nazanin" pitchFamily="2" charset="-78"/>
                <a:sym typeface="Arial"/>
              </a:rPr>
              <a:t>2018</a:t>
            </a:r>
            <a:endParaRPr b="1" kern="0">
              <a:latin typeface="Arial"/>
              <a:cs typeface="B Nazanin" pitchFamily="2" charset="-78"/>
              <a:sym typeface="Arial"/>
            </a:endParaRPr>
          </a:p>
        </p:txBody>
      </p:sp>
      <p:sp>
        <p:nvSpPr>
          <p:cNvPr id="96" name="Google Shape;12335;p21">
            <a:extLst>
              <a:ext uri="{FF2B5EF4-FFF2-40B4-BE49-F238E27FC236}">
                <a16:creationId xmlns:a16="http://schemas.microsoft.com/office/drawing/2014/main" id="{5EB22470-CD8A-725A-AC88-F6A6BB178C40}"/>
              </a:ext>
            </a:extLst>
          </p:cNvPr>
          <p:cNvSpPr txBox="1"/>
          <p:nvPr/>
        </p:nvSpPr>
        <p:spPr>
          <a:xfrm>
            <a:off x="13393644" y="5439818"/>
            <a:ext cx="1077600" cy="459000"/>
          </a:xfrm>
          <a:prstGeom prst="rect">
            <a:avLst/>
          </a:prstGeom>
          <a:noFill/>
          <a:ln>
            <a:noFill/>
          </a:ln>
        </p:spPr>
        <p:txBody>
          <a:bodyPr spcFirstLastPara="1" wrap="square" lIns="182850" tIns="182850" rIns="182850" bIns="182850" anchor="ctr" anchorCtr="0">
            <a:noAutofit/>
          </a:bodyPr>
          <a:lstStyle/>
          <a:p>
            <a:pPr algn="ctr" defTabSz="1828800" rtl="1">
              <a:buClr>
                <a:srgbClr val="000000"/>
              </a:buClr>
              <a:defRPr/>
            </a:pPr>
            <a:r>
              <a:rPr lang="es" b="1" kern="0">
                <a:latin typeface="Arial"/>
                <a:cs typeface="B Nazanin" pitchFamily="2" charset="-78"/>
                <a:sym typeface="Arial"/>
              </a:rPr>
              <a:t>2019</a:t>
            </a:r>
            <a:endParaRPr b="1" kern="0">
              <a:latin typeface="Arial"/>
              <a:cs typeface="B Nazanin" pitchFamily="2" charset="-78"/>
              <a:sym typeface="Arial"/>
            </a:endParaRPr>
          </a:p>
        </p:txBody>
      </p:sp>
      <p:sp>
        <p:nvSpPr>
          <p:cNvPr id="97" name="Google Shape;12336;p21">
            <a:extLst>
              <a:ext uri="{FF2B5EF4-FFF2-40B4-BE49-F238E27FC236}">
                <a16:creationId xmlns:a16="http://schemas.microsoft.com/office/drawing/2014/main" id="{9AA04F96-1514-9B65-2E63-2FD320C89B23}"/>
              </a:ext>
            </a:extLst>
          </p:cNvPr>
          <p:cNvSpPr txBox="1"/>
          <p:nvPr/>
        </p:nvSpPr>
        <p:spPr>
          <a:xfrm>
            <a:off x="14977944" y="5439818"/>
            <a:ext cx="1077600" cy="459000"/>
          </a:xfrm>
          <a:prstGeom prst="rect">
            <a:avLst/>
          </a:prstGeom>
          <a:noFill/>
          <a:ln>
            <a:noFill/>
          </a:ln>
        </p:spPr>
        <p:txBody>
          <a:bodyPr spcFirstLastPara="1" wrap="square" lIns="182850" tIns="182850" rIns="182850" bIns="182850" anchor="ctr" anchorCtr="0">
            <a:noAutofit/>
          </a:bodyPr>
          <a:lstStyle/>
          <a:p>
            <a:pPr algn="ctr" defTabSz="1828800" rtl="1">
              <a:buClr>
                <a:srgbClr val="000000"/>
              </a:buClr>
              <a:defRPr/>
            </a:pPr>
            <a:r>
              <a:rPr lang="es" b="1" kern="0">
                <a:latin typeface="Arial"/>
                <a:cs typeface="B Nazanin" pitchFamily="2" charset="-78"/>
                <a:sym typeface="Arial"/>
              </a:rPr>
              <a:t>2020</a:t>
            </a:r>
            <a:endParaRPr b="1" kern="0">
              <a:latin typeface="Arial"/>
              <a:cs typeface="B Nazanin" pitchFamily="2" charset="-78"/>
              <a:sym typeface="Arial"/>
            </a:endParaRPr>
          </a:p>
        </p:txBody>
      </p:sp>
      <p:sp>
        <p:nvSpPr>
          <p:cNvPr id="98" name="Google Shape;12337;p21">
            <a:extLst>
              <a:ext uri="{FF2B5EF4-FFF2-40B4-BE49-F238E27FC236}">
                <a16:creationId xmlns:a16="http://schemas.microsoft.com/office/drawing/2014/main" id="{7C75C3CF-66CE-6B03-69F1-14F7E595B9D2}"/>
              </a:ext>
            </a:extLst>
          </p:cNvPr>
          <p:cNvSpPr/>
          <p:nvPr/>
        </p:nvSpPr>
        <p:spPr>
          <a:xfrm>
            <a:off x="13731954" y="7458845"/>
            <a:ext cx="408976" cy="410050"/>
          </a:xfrm>
          <a:custGeom>
            <a:avLst/>
            <a:gdLst/>
            <a:ahLst/>
            <a:cxnLst/>
            <a:rect l="l" t="t" r="r" b="b"/>
            <a:pathLst>
              <a:path w="11815" h="11846" extrusionOk="0">
                <a:moveTo>
                  <a:pt x="5829" y="693"/>
                </a:moveTo>
                <a:cubicBezTo>
                  <a:pt x="6238" y="693"/>
                  <a:pt x="6553" y="1008"/>
                  <a:pt x="6553" y="1418"/>
                </a:cubicBezTo>
                <a:cubicBezTo>
                  <a:pt x="6553" y="1796"/>
                  <a:pt x="6238" y="2111"/>
                  <a:pt x="5829" y="2111"/>
                </a:cubicBezTo>
                <a:cubicBezTo>
                  <a:pt x="5451" y="2111"/>
                  <a:pt x="5136" y="1796"/>
                  <a:pt x="5136" y="1418"/>
                </a:cubicBezTo>
                <a:cubicBezTo>
                  <a:pt x="5136" y="1008"/>
                  <a:pt x="5482" y="693"/>
                  <a:pt x="5829" y="693"/>
                </a:cubicBezTo>
                <a:close/>
                <a:moveTo>
                  <a:pt x="5829" y="2773"/>
                </a:moveTo>
                <a:cubicBezTo>
                  <a:pt x="6774" y="2773"/>
                  <a:pt x="7562" y="3560"/>
                  <a:pt x="7562" y="4568"/>
                </a:cubicBezTo>
                <a:lnTo>
                  <a:pt x="7562" y="4915"/>
                </a:lnTo>
                <a:lnTo>
                  <a:pt x="4096" y="4915"/>
                </a:lnTo>
                <a:lnTo>
                  <a:pt x="4096" y="4568"/>
                </a:lnTo>
                <a:cubicBezTo>
                  <a:pt x="4096" y="3560"/>
                  <a:pt x="4884" y="2773"/>
                  <a:pt x="5829" y="2773"/>
                </a:cubicBezTo>
                <a:close/>
                <a:moveTo>
                  <a:pt x="2363" y="6963"/>
                </a:moveTo>
                <a:cubicBezTo>
                  <a:pt x="2773" y="6963"/>
                  <a:pt x="3088" y="7278"/>
                  <a:pt x="3088" y="7656"/>
                </a:cubicBezTo>
                <a:cubicBezTo>
                  <a:pt x="3088" y="8065"/>
                  <a:pt x="2773" y="8380"/>
                  <a:pt x="2363" y="8380"/>
                </a:cubicBezTo>
                <a:cubicBezTo>
                  <a:pt x="1985" y="8380"/>
                  <a:pt x="1670" y="8065"/>
                  <a:pt x="1670" y="7656"/>
                </a:cubicBezTo>
                <a:cubicBezTo>
                  <a:pt x="1670" y="7278"/>
                  <a:pt x="1985" y="6963"/>
                  <a:pt x="2363" y="6963"/>
                </a:cubicBezTo>
                <a:close/>
                <a:moveTo>
                  <a:pt x="9357" y="6963"/>
                </a:moveTo>
                <a:cubicBezTo>
                  <a:pt x="9735" y="6963"/>
                  <a:pt x="10050" y="7278"/>
                  <a:pt x="10050" y="7656"/>
                </a:cubicBezTo>
                <a:cubicBezTo>
                  <a:pt x="10050" y="8065"/>
                  <a:pt x="9735" y="8380"/>
                  <a:pt x="9357" y="8380"/>
                </a:cubicBezTo>
                <a:cubicBezTo>
                  <a:pt x="8948" y="8380"/>
                  <a:pt x="8633" y="8065"/>
                  <a:pt x="8633" y="7656"/>
                </a:cubicBezTo>
                <a:cubicBezTo>
                  <a:pt x="8633" y="7278"/>
                  <a:pt x="8948" y="6963"/>
                  <a:pt x="9357" y="6963"/>
                </a:cubicBezTo>
                <a:close/>
                <a:moveTo>
                  <a:pt x="2363" y="9042"/>
                </a:moveTo>
                <a:cubicBezTo>
                  <a:pt x="3308" y="9042"/>
                  <a:pt x="4096" y="9830"/>
                  <a:pt x="4096" y="10806"/>
                </a:cubicBezTo>
                <a:lnTo>
                  <a:pt x="4096" y="11184"/>
                </a:lnTo>
                <a:lnTo>
                  <a:pt x="630" y="11184"/>
                </a:lnTo>
                <a:lnTo>
                  <a:pt x="630" y="10806"/>
                </a:lnTo>
                <a:cubicBezTo>
                  <a:pt x="630" y="9830"/>
                  <a:pt x="1418" y="9042"/>
                  <a:pt x="2363" y="9042"/>
                </a:cubicBezTo>
                <a:close/>
                <a:moveTo>
                  <a:pt x="9357" y="9042"/>
                </a:moveTo>
                <a:cubicBezTo>
                  <a:pt x="10302" y="9042"/>
                  <a:pt x="11090" y="9830"/>
                  <a:pt x="11090" y="10806"/>
                </a:cubicBezTo>
                <a:lnTo>
                  <a:pt x="11090" y="11184"/>
                </a:lnTo>
                <a:lnTo>
                  <a:pt x="7625" y="11184"/>
                </a:lnTo>
                <a:lnTo>
                  <a:pt x="7625" y="10806"/>
                </a:lnTo>
                <a:cubicBezTo>
                  <a:pt x="7625" y="9830"/>
                  <a:pt x="8412" y="9042"/>
                  <a:pt x="9357" y="9042"/>
                </a:cubicBezTo>
                <a:close/>
                <a:moveTo>
                  <a:pt x="5892" y="0"/>
                </a:moveTo>
                <a:cubicBezTo>
                  <a:pt x="5136" y="0"/>
                  <a:pt x="4506" y="630"/>
                  <a:pt x="4506" y="1355"/>
                </a:cubicBezTo>
                <a:cubicBezTo>
                  <a:pt x="4506" y="1733"/>
                  <a:pt x="4632" y="2016"/>
                  <a:pt x="4852" y="2300"/>
                </a:cubicBezTo>
                <a:cubicBezTo>
                  <a:pt x="4033" y="2710"/>
                  <a:pt x="3466" y="3529"/>
                  <a:pt x="3466" y="4505"/>
                </a:cubicBezTo>
                <a:lnTo>
                  <a:pt x="3466" y="5230"/>
                </a:lnTo>
                <a:cubicBezTo>
                  <a:pt x="3466" y="5419"/>
                  <a:pt x="3623" y="5577"/>
                  <a:pt x="3844" y="5577"/>
                </a:cubicBezTo>
                <a:lnTo>
                  <a:pt x="5577" y="5577"/>
                </a:lnTo>
                <a:lnTo>
                  <a:pt x="5577" y="7152"/>
                </a:lnTo>
                <a:lnTo>
                  <a:pt x="3875" y="8822"/>
                </a:lnTo>
                <a:cubicBezTo>
                  <a:pt x="3749" y="8696"/>
                  <a:pt x="3592" y="8601"/>
                  <a:pt x="3434" y="8569"/>
                </a:cubicBezTo>
                <a:cubicBezTo>
                  <a:pt x="3686" y="8349"/>
                  <a:pt x="3781" y="8034"/>
                  <a:pt x="3781" y="7624"/>
                </a:cubicBezTo>
                <a:cubicBezTo>
                  <a:pt x="3781" y="6868"/>
                  <a:pt x="3151" y="6238"/>
                  <a:pt x="2426" y="6238"/>
                </a:cubicBezTo>
                <a:cubicBezTo>
                  <a:pt x="1670" y="6238"/>
                  <a:pt x="1040" y="6868"/>
                  <a:pt x="1040" y="7624"/>
                </a:cubicBezTo>
                <a:cubicBezTo>
                  <a:pt x="1040" y="7971"/>
                  <a:pt x="1166" y="8286"/>
                  <a:pt x="1387" y="8569"/>
                </a:cubicBezTo>
                <a:cubicBezTo>
                  <a:pt x="567" y="8979"/>
                  <a:pt x="0" y="9798"/>
                  <a:pt x="0" y="10775"/>
                </a:cubicBezTo>
                <a:lnTo>
                  <a:pt x="0" y="11499"/>
                </a:lnTo>
                <a:cubicBezTo>
                  <a:pt x="0" y="11688"/>
                  <a:pt x="158" y="11846"/>
                  <a:pt x="378" y="11846"/>
                </a:cubicBezTo>
                <a:lnTo>
                  <a:pt x="4474" y="11846"/>
                </a:lnTo>
                <a:cubicBezTo>
                  <a:pt x="4663" y="11846"/>
                  <a:pt x="4821" y="11688"/>
                  <a:pt x="4821" y="11499"/>
                </a:cubicBezTo>
                <a:lnTo>
                  <a:pt x="4821" y="10775"/>
                </a:lnTo>
                <a:cubicBezTo>
                  <a:pt x="4821" y="10239"/>
                  <a:pt x="4632" y="9704"/>
                  <a:pt x="4348" y="9326"/>
                </a:cubicBezTo>
                <a:lnTo>
                  <a:pt x="5860" y="7782"/>
                </a:lnTo>
                <a:lnTo>
                  <a:pt x="7404" y="9326"/>
                </a:lnTo>
                <a:cubicBezTo>
                  <a:pt x="7089" y="9704"/>
                  <a:pt x="6931" y="10239"/>
                  <a:pt x="6931" y="10775"/>
                </a:cubicBezTo>
                <a:lnTo>
                  <a:pt x="6931" y="11499"/>
                </a:lnTo>
                <a:cubicBezTo>
                  <a:pt x="6931" y="11688"/>
                  <a:pt x="7089" y="11846"/>
                  <a:pt x="7309" y="11846"/>
                </a:cubicBezTo>
                <a:lnTo>
                  <a:pt x="11468" y="11846"/>
                </a:lnTo>
                <a:cubicBezTo>
                  <a:pt x="11657" y="11846"/>
                  <a:pt x="11815" y="11688"/>
                  <a:pt x="11815" y="11499"/>
                </a:cubicBezTo>
                <a:lnTo>
                  <a:pt x="11815" y="10775"/>
                </a:lnTo>
                <a:cubicBezTo>
                  <a:pt x="11783" y="9830"/>
                  <a:pt x="11185" y="8979"/>
                  <a:pt x="10365" y="8569"/>
                </a:cubicBezTo>
                <a:cubicBezTo>
                  <a:pt x="10586" y="8349"/>
                  <a:pt x="10712" y="8034"/>
                  <a:pt x="10712" y="7624"/>
                </a:cubicBezTo>
                <a:cubicBezTo>
                  <a:pt x="10712" y="6868"/>
                  <a:pt x="10082" y="6238"/>
                  <a:pt x="9357" y="6238"/>
                </a:cubicBezTo>
                <a:cubicBezTo>
                  <a:pt x="8601" y="6238"/>
                  <a:pt x="7971" y="6868"/>
                  <a:pt x="7971" y="7624"/>
                </a:cubicBezTo>
                <a:cubicBezTo>
                  <a:pt x="7971" y="7971"/>
                  <a:pt x="8097" y="8286"/>
                  <a:pt x="8318" y="8569"/>
                </a:cubicBezTo>
                <a:cubicBezTo>
                  <a:pt x="8160" y="8664"/>
                  <a:pt x="8034" y="8727"/>
                  <a:pt x="7877" y="8822"/>
                </a:cubicBezTo>
                <a:lnTo>
                  <a:pt x="6207" y="7152"/>
                </a:lnTo>
                <a:lnTo>
                  <a:pt x="6207" y="5577"/>
                </a:lnTo>
                <a:lnTo>
                  <a:pt x="7940" y="5577"/>
                </a:lnTo>
                <a:cubicBezTo>
                  <a:pt x="8129" y="5577"/>
                  <a:pt x="8286" y="5419"/>
                  <a:pt x="8286" y="5230"/>
                </a:cubicBezTo>
                <a:lnTo>
                  <a:pt x="8286" y="4505"/>
                </a:lnTo>
                <a:cubicBezTo>
                  <a:pt x="8286" y="3529"/>
                  <a:pt x="7688" y="2710"/>
                  <a:pt x="6900" y="2300"/>
                </a:cubicBezTo>
                <a:cubicBezTo>
                  <a:pt x="7152" y="2080"/>
                  <a:pt x="7246" y="1764"/>
                  <a:pt x="7246" y="1355"/>
                </a:cubicBezTo>
                <a:cubicBezTo>
                  <a:pt x="7246" y="630"/>
                  <a:pt x="6616" y="0"/>
                  <a:pt x="5892" y="0"/>
                </a:cubicBezTo>
                <a:close/>
              </a:path>
            </a:pathLst>
          </a:custGeom>
          <a:solidFill>
            <a:srgbClr val="5F7D95"/>
          </a:solidFill>
          <a:ln>
            <a:noFill/>
          </a:ln>
        </p:spPr>
        <p:txBody>
          <a:bodyPr spcFirstLastPara="1" wrap="square" lIns="182850" tIns="182850" rIns="182850" bIns="182850" anchor="ctr" anchorCtr="0">
            <a:noAutofit/>
          </a:bodyPr>
          <a:lstStyle/>
          <a:p>
            <a:pPr algn="r" defTabSz="1828800" rtl="1">
              <a:buClr>
                <a:srgbClr val="000000"/>
              </a:buClr>
              <a:defRPr/>
            </a:pPr>
            <a:endParaRPr sz="2800" kern="0">
              <a:latin typeface="Arial"/>
              <a:cs typeface="B Nazanin" pitchFamily="2" charset="-78"/>
              <a:sym typeface="Arial"/>
            </a:endParaRPr>
          </a:p>
        </p:txBody>
      </p:sp>
      <p:grpSp>
        <p:nvGrpSpPr>
          <p:cNvPr id="99" name="Google Shape;12338;p21">
            <a:extLst>
              <a:ext uri="{FF2B5EF4-FFF2-40B4-BE49-F238E27FC236}">
                <a16:creationId xmlns:a16="http://schemas.microsoft.com/office/drawing/2014/main" id="{A6FD6889-0A38-6497-2423-8696671C9282}"/>
              </a:ext>
            </a:extLst>
          </p:cNvPr>
          <p:cNvGrpSpPr/>
          <p:nvPr/>
        </p:nvGrpSpPr>
        <p:grpSpPr>
          <a:xfrm>
            <a:off x="10614713" y="7496939"/>
            <a:ext cx="412230" cy="412230"/>
            <a:chOff x="1049375" y="2680675"/>
            <a:chExt cx="297725" cy="297725"/>
          </a:xfrm>
        </p:grpSpPr>
        <p:sp>
          <p:nvSpPr>
            <p:cNvPr id="100" name="Google Shape;12339;p21">
              <a:extLst>
                <a:ext uri="{FF2B5EF4-FFF2-40B4-BE49-F238E27FC236}">
                  <a16:creationId xmlns:a16="http://schemas.microsoft.com/office/drawing/2014/main" id="{8E3D2A26-33EA-DF2B-42B2-A5F0DE64696B}"/>
                </a:ext>
              </a:extLst>
            </p:cNvPr>
            <p:cNvSpPr/>
            <p:nvPr/>
          </p:nvSpPr>
          <p:spPr>
            <a:xfrm>
              <a:off x="1113175" y="2752350"/>
              <a:ext cx="161475" cy="155975"/>
            </a:xfrm>
            <a:custGeom>
              <a:avLst/>
              <a:gdLst/>
              <a:ahLst/>
              <a:cxnLst/>
              <a:rect l="l" t="t" r="r" b="b"/>
              <a:pathLst>
                <a:path w="6459" h="6239" extrusionOk="0">
                  <a:moveTo>
                    <a:pt x="3403" y="2079"/>
                  </a:moveTo>
                  <a:cubicBezTo>
                    <a:pt x="3781" y="2079"/>
                    <a:pt x="4096" y="2394"/>
                    <a:pt x="4096" y="2773"/>
                  </a:cubicBezTo>
                  <a:cubicBezTo>
                    <a:pt x="4096" y="3182"/>
                    <a:pt x="3781" y="3497"/>
                    <a:pt x="3403" y="3497"/>
                  </a:cubicBezTo>
                  <a:cubicBezTo>
                    <a:pt x="2993" y="3434"/>
                    <a:pt x="2678" y="3119"/>
                    <a:pt x="2678" y="2773"/>
                  </a:cubicBezTo>
                  <a:cubicBezTo>
                    <a:pt x="2678" y="2394"/>
                    <a:pt x="2993" y="2079"/>
                    <a:pt x="3403" y="2079"/>
                  </a:cubicBezTo>
                  <a:close/>
                  <a:moveTo>
                    <a:pt x="3371" y="693"/>
                  </a:moveTo>
                  <a:cubicBezTo>
                    <a:pt x="4694" y="693"/>
                    <a:pt x="5765" y="1796"/>
                    <a:pt x="5765" y="3119"/>
                  </a:cubicBezTo>
                  <a:cubicBezTo>
                    <a:pt x="5765" y="3686"/>
                    <a:pt x="5545" y="4222"/>
                    <a:pt x="5198" y="4663"/>
                  </a:cubicBezTo>
                  <a:cubicBezTo>
                    <a:pt x="5072" y="4442"/>
                    <a:pt x="4915" y="4190"/>
                    <a:pt x="4694" y="4001"/>
                  </a:cubicBezTo>
                  <a:cubicBezTo>
                    <a:pt x="4568" y="3907"/>
                    <a:pt x="4442" y="3812"/>
                    <a:pt x="4348" y="3749"/>
                  </a:cubicBezTo>
                  <a:cubicBezTo>
                    <a:pt x="4568" y="3529"/>
                    <a:pt x="4726" y="3182"/>
                    <a:pt x="4726" y="2804"/>
                  </a:cubicBezTo>
                  <a:cubicBezTo>
                    <a:pt x="4726" y="2079"/>
                    <a:pt x="4096" y="1449"/>
                    <a:pt x="3340" y="1449"/>
                  </a:cubicBezTo>
                  <a:cubicBezTo>
                    <a:pt x="2615" y="1449"/>
                    <a:pt x="1985" y="2079"/>
                    <a:pt x="1985" y="2804"/>
                  </a:cubicBezTo>
                  <a:cubicBezTo>
                    <a:pt x="1985" y="3182"/>
                    <a:pt x="2142" y="3529"/>
                    <a:pt x="2363" y="3749"/>
                  </a:cubicBezTo>
                  <a:lnTo>
                    <a:pt x="2016" y="4001"/>
                  </a:lnTo>
                  <a:cubicBezTo>
                    <a:pt x="1827" y="4190"/>
                    <a:pt x="1607" y="4442"/>
                    <a:pt x="1512" y="4663"/>
                  </a:cubicBezTo>
                  <a:cubicBezTo>
                    <a:pt x="1040" y="4064"/>
                    <a:pt x="882" y="3434"/>
                    <a:pt x="945" y="2773"/>
                  </a:cubicBezTo>
                  <a:cubicBezTo>
                    <a:pt x="1103" y="1670"/>
                    <a:pt x="2111" y="693"/>
                    <a:pt x="3371" y="693"/>
                  </a:cubicBezTo>
                  <a:close/>
                  <a:moveTo>
                    <a:pt x="3371" y="4159"/>
                  </a:moveTo>
                  <a:cubicBezTo>
                    <a:pt x="4001" y="4159"/>
                    <a:pt x="4505" y="4600"/>
                    <a:pt x="4694" y="5135"/>
                  </a:cubicBezTo>
                  <a:cubicBezTo>
                    <a:pt x="4316" y="5387"/>
                    <a:pt x="3875" y="5545"/>
                    <a:pt x="3371" y="5545"/>
                  </a:cubicBezTo>
                  <a:cubicBezTo>
                    <a:pt x="2898" y="5545"/>
                    <a:pt x="2426" y="5387"/>
                    <a:pt x="2016" y="5135"/>
                  </a:cubicBezTo>
                  <a:cubicBezTo>
                    <a:pt x="2174" y="4537"/>
                    <a:pt x="2741" y="4159"/>
                    <a:pt x="3371" y="4159"/>
                  </a:cubicBezTo>
                  <a:close/>
                  <a:moveTo>
                    <a:pt x="3308" y="0"/>
                  </a:moveTo>
                  <a:cubicBezTo>
                    <a:pt x="1701" y="0"/>
                    <a:pt x="441" y="1229"/>
                    <a:pt x="252" y="2710"/>
                  </a:cubicBezTo>
                  <a:cubicBezTo>
                    <a:pt x="0" y="4600"/>
                    <a:pt x="1512" y="6238"/>
                    <a:pt x="3371" y="6238"/>
                  </a:cubicBezTo>
                  <a:cubicBezTo>
                    <a:pt x="5104" y="6238"/>
                    <a:pt x="6459" y="4820"/>
                    <a:pt x="6459" y="3119"/>
                  </a:cubicBezTo>
                  <a:cubicBezTo>
                    <a:pt x="6459" y="1386"/>
                    <a:pt x="5041" y="0"/>
                    <a:pt x="3308" y="0"/>
                  </a:cubicBezTo>
                  <a:close/>
                </a:path>
              </a:pathLst>
            </a:custGeom>
            <a:solidFill>
              <a:srgbClr val="5F7D95"/>
            </a:solidFill>
            <a:ln>
              <a:noFill/>
            </a:ln>
          </p:spPr>
          <p:txBody>
            <a:bodyPr spcFirstLastPara="1" wrap="square" lIns="182850" tIns="182850" rIns="182850" bIns="182850" anchor="ctr" anchorCtr="0">
              <a:noAutofit/>
            </a:bodyPr>
            <a:lstStyle/>
            <a:p>
              <a:pPr algn="r" defTabSz="1828800" rtl="1">
                <a:buClr>
                  <a:srgbClr val="000000"/>
                </a:buClr>
                <a:defRPr/>
              </a:pPr>
              <a:endParaRPr sz="2800" kern="0">
                <a:latin typeface="Arial"/>
                <a:cs typeface="B Nazanin" pitchFamily="2" charset="-78"/>
                <a:sym typeface="Arial"/>
              </a:endParaRPr>
            </a:p>
          </p:txBody>
        </p:sp>
        <p:sp>
          <p:nvSpPr>
            <p:cNvPr id="101" name="Google Shape;12340;p21">
              <a:extLst>
                <a:ext uri="{FF2B5EF4-FFF2-40B4-BE49-F238E27FC236}">
                  <a16:creationId xmlns:a16="http://schemas.microsoft.com/office/drawing/2014/main" id="{BB096095-F08E-C0C7-A91C-4CF60257E304}"/>
                </a:ext>
              </a:extLst>
            </p:cNvPr>
            <p:cNvSpPr/>
            <p:nvPr/>
          </p:nvSpPr>
          <p:spPr>
            <a:xfrm>
              <a:off x="1049375" y="2680675"/>
              <a:ext cx="297725" cy="297725"/>
            </a:xfrm>
            <a:custGeom>
              <a:avLst/>
              <a:gdLst/>
              <a:ahLst/>
              <a:cxnLst/>
              <a:rect l="l" t="t" r="r" b="b"/>
              <a:pathLst>
                <a:path w="11909" h="11909" extrusionOk="0">
                  <a:moveTo>
                    <a:pt x="6270" y="1512"/>
                  </a:moveTo>
                  <a:cubicBezTo>
                    <a:pt x="8475" y="1670"/>
                    <a:pt x="10239" y="3434"/>
                    <a:pt x="10397" y="5640"/>
                  </a:cubicBezTo>
                  <a:lnTo>
                    <a:pt x="10082" y="5640"/>
                  </a:lnTo>
                  <a:cubicBezTo>
                    <a:pt x="9893" y="5640"/>
                    <a:pt x="9735" y="5797"/>
                    <a:pt x="9735" y="5986"/>
                  </a:cubicBezTo>
                  <a:cubicBezTo>
                    <a:pt x="9735" y="6207"/>
                    <a:pt x="9893" y="6364"/>
                    <a:pt x="10082" y="6364"/>
                  </a:cubicBezTo>
                  <a:lnTo>
                    <a:pt x="10397" y="6364"/>
                  </a:lnTo>
                  <a:cubicBezTo>
                    <a:pt x="10239" y="8569"/>
                    <a:pt x="8475" y="10334"/>
                    <a:pt x="6270" y="10491"/>
                  </a:cubicBezTo>
                  <a:lnTo>
                    <a:pt x="6270" y="10176"/>
                  </a:lnTo>
                  <a:cubicBezTo>
                    <a:pt x="6270" y="9987"/>
                    <a:pt x="6112" y="9830"/>
                    <a:pt x="5923" y="9830"/>
                  </a:cubicBezTo>
                  <a:cubicBezTo>
                    <a:pt x="5703" y="9830"/>
                    <a:pt x="5545" y="9987"/>
                    <a:pt x="5545" y="10176"/>
                  </a:cubicBezTo>
                  <a:lnTo>
                    <a:pt x="5545" y="10491"/>
                  </a:lnTo>
                  <a:cubicBezTo>
                    <a:pt x="3340" y="10334"/>
                    <a:pt x="1575" y="8569"/>
                    <a:pt x="1418" y="6364"/>
                  </a:cubicBezTo>
                  <a:lnTo>
                    <a:pt x="1733" y="6364"/>
                  </a:lnTo>
                  <a:cubicBezTo>
                    <a:pt x="1922" y="6364"/>
                    <a:pt x="2079" y="6207"/>
                    <a:pt x="2079" y="5986"/>
                  </a:cubicBezTo>
                  <a:cubicBezTo>
                    <a:pt x="2142" y="5797"/>
                    <a:pt x="1985" y="5640"/>
                    <a:pt x="1764" y="5640"/>
                  </a:cubicBezTo>
                  <a:lnTo>
                    <a:pt x="1418" y="5640"/>
                  </a:lnTo>
                  <a:cubicBezTo>
                    <a:pt x="1575" y="3434"/>
                    <a:pt x="3340" y="1670"/>
                    <a:pt x="5545" y="1512"/>
                  </a:cubicBezTo>
                  <a:lnTo>
                    <a:pt x="5545" y="1827"/>
                  </a:lnTo>
                  <a:cubicBezTo>
                    <a:pt x="5545" y="2016"/>
                    <a:pt x="5703" y="2174"/>
                    <a:pt x="5923" y="2174"/>
                  </a:cubicBezTo>
                  <a:cubicBezTo>
                    <a:pt x="6112" y="2174"/>
                    <a:pt x="6270" y="2016"/>
                    <a:pt x="6270" y="1827"/>
                  </a:cubicBezTo>
                  <a:lnTo>
                    <a:pt x="6270" y="1512"/>
                  </a:lnTo>
                  <a:close/>
                  <a:moveTo>
                    <a:pt x="5955" y="0"/>
                  </a:moveTo>
                  <a:cubicBezTo>
                    <a:pt x="5766" y="0"/>
                    <a:pt x="5608" y="158"/>
                    <a:pt x="5608" y="347"/>
                  </a:cubicBezTo>
                  <a:lnTo>
                    <a:pt x="5608" y="756"/>
                  </a:lnTo>
                  <a:cubicBezTo>
                    <a:pt x="2993" y="914"/>
                    <a:pt x="914" y="2993"/>
                    <a:pt x="756" y="5608"/>
                  </a:cubicBezTo>
                  <a:lnTo>
                    <a:pt x="347" y="5608"/>
                  </a:lnTo>
                  <a:cubicBezTo>
                    <a:pt x="158" y="5608"/>
                    <a:pt x="0" y="5766"/>
                    <a:pt x="0" y="5955"/>
                  </a:cubicBezTo>
                  <a:cubicBezTo>
                    <a:pt x="0" y="6144"/>
                    <a:pt x="158" y="6301"/>
                    <a:pt x="347" y="6301"/>
                  </a:cubicBezTo>
                  <a:lnTo>
                    <a:pt x="756" y="6301"/>
                  </a:lnTo>
                  <a:cubicBezTo>
                    <a:pt x="914" y="8916"/>
                    <a:pt x="2993" y="10995"/>
                    <a:pt x="5608" y="11153"/>
                  </a:cubicBezTo>
                  <a:lnTo>
                    <a:pt x="5608" y="11562"/>
                  </a:lnTo>
                  <a:cubicBezTo>
                    <a:pt x="5608" y="11751"/>
                    <a:pt x="5766" y="11909"/>
                    <a:pt x="5955" y="11909"/>
                  </a:cubicBezTo>
                  <a:cubicBezTo>
                    <a:pt x="6144" y="11909"/>
                    <a:pt x="6301" y="11751"/>
                    <a:pt x="6301" y="11562"/>
                  </a:cubicBezTo>
                  <a:lnTo>
                    <a:pt x="6301" y="11153"/>
                  </a:lnTo>
                  <a:cubicBezTo>
                    <a:pt x="8916" y="10995"/>
                    <a:pt x="10995" y="8916"/>
                    <a:pt x="11153" y="6301"/>
                  </a:cubicBezTo>
                  <a:lnTo>
                    <a:pt x="11531" y="6301"/>
                  </a:lnTo>
                  <a:cubicBezTo>
                    <a:pt x="11751" y="6301"/>
                    <a:pt x="11909" y="6144"/>
                    <a:pt x="11909" y="5955"/>
                  </a:cubicBezTo>
                  <a:cubicBezTo>
                    <a:pt x="11909" y="5766"/>
                    <a:pt x="11751" y="5608"/>
                    <a:pt x="11531" y="5608"/>
                  </a:cubicBezTo>
                  <a:lnTo>
                    <a:pt x="11153" y="5608"/>
                  </a:lnTo>
                  <a:cubicBezTo>
                    <a:pt x="10995" y="2993"/>
                    <a:pt x="8916" y="914"/>
                    <a:pt x="6301" y="756"/>
                  </a:cubicBezTo>
                  <a:lnTo>
                    <a:pt x="6301" y="347"/>
                  </a:lnTo>
                  <a:cubicBezTo>
                    <a:pt x="6301" y="158"/>
                    <a:pt x="6144" y="0"/>
                    <a:pt x="5955" y="0"/>
                  </a:cubicBezTo>
                  <a:close/>
                </a:path>
              </a:pathLst>
            </a:custGeom>
            <a:solidFill>
              <a:srgbClr val="5F7D95"/>
            </a:solidFill>
            <a:ln>
              <a:noFill/>
            </a:ln>
          </p:spPr>
          <p:txBody>
            <a:bodyPr spcFirstLastPara="1" wrap="square" lIns="182850" tIns="182850" rIns="182850" bIns="182850" anchor="ctr" anchorCtr="0">
              <a:noAutofit/>
            </a:bodyPr>
            <a:lstStyle/>
            <a:p>
              <a:pPr algn="r" defTabSz="1828800" rtl="1">
                <a:buClr>
                  <a:srgbClr val="000000"/>
                </a:buClr>
                <a:defRPr/>
              </a:pPr>
              <a:endParaRPr sz="2800" kern="0">
                <a:latin typeface="Arial"/>
                <a:cs typeface="B Nazanin" pitchFamily="2" charset="-78"/>
                <a:sym typeface="Arial"/>
              </a:endParaRPr>
            </a:p>
          </p:txBody>
        </p:sp>
      </p:grpSp>
      <p:grpSp>
        <p:nvGrpSpPr>
          <p:cNvPr id="102" name="Google Shape;12341;p21">
            <a:extLst>
              <a:ext uri="{FF2B5EF4-FFF2-40B4-BE49-F238E27FC236}">
                <a16:creationId xmlns:a16="http://schemas.microsoft.com/office/drawing/2014/main" id="{B3E10F1B-E89F-D8C8-93E0-365055584E7B}"/>
              </a:ext>
            </a:extLst>
          </p:cNvPr>
          <p:cNvGrpSpPr/>
          <p:nvPr/>
        </p:nvGrpSpPr>
        <p:grpSpPr>
          <a:xfrm>
            <a:off x="15306598" y="3517704"/>
            <a:ext cx="411156" cy="408664"/>
            <a:chOff x="5045775" y="1946400"/>
            <a:chExt cx="296950" cy="295150"/>
          </a:xfrm>
        </p:grpSpPr>
        <p:sp>
          <p:nvSpPr>
            <p:cNvPr id="103" name="Google Shape;12342;p21">
              <a:extLst>
                <a:ext uri="{FF2B5EF4-FFF2-40B4-BE49-F238E27FC236}">
                  <a16:creationId xmlns:a16="http://schemas.microsoft.com/office/drawing/2014/main" id="{158A0645-A989-8EC6-1F39-292190C0A3F6}"/>
                </a:ext>
              </a:extLst>
            </p:cNvPr>
            <p:cNvSpPr/>
            <p:nvPr/>
          </p:nvSpPr>
          <p:spPr>
            <a:xfrm>
              <a:off x="5113500" y="1998600"/>
              <a:ext cx="160700" cy="155950"/>
            </a:xfrm>
            <a:custGeom>
              <a:avLst/>
              <a:gdLst/>
              <a:ahLst/>
              <a:cxnLst/>
              <a:rect l="l" t="t" r="r" b="b"/>
              <a:pathLst>
                <a:path w="6428" h="6238" extrusionOk="0">
                  <a:moveTo>
                    <a:pt x="3309" y="2079"/>
                  </a:moveTo>
                  <a:cubicBezTo>
                    <a:pt x="3718" y="2079"/>
                    <a:pt x="4033" y="2394"/>
                    <a:pt x="4033" y="2804"/>
                  </a:cubicBezTo>
                  <a:cubicBezTo>
                    <a:pt x="4033" y="3182"/>
                    <a:pt x="3718" y="3497"/>
                    <a:pt x="3309" y="3497"/>
                  </a:cubicBezTo>
                  <a:cubicBezTo>
                    <a:pt x="2931" y="3497"/>
                    <a:pt x="2616" y="3150"/>
                    <a:pt x="2616" y="2804"/>
                  </a:cubicBezTo>
                  <a:cubicBezTo>
                    <a:pt x="2616" y="2394"/>
                    <a:pt x="2931" y="2079"/>
                    <a:pt x="3309" y="2079"/>
                  </a:cubicBezTo>
                  <a:close/>
                  <a:moveTo>
                    <a:pt x="3403" y="662"/>
                  </a:moveTo>
                  <a:cubicBezTo>
                    <a:pt x="4726" y="662"/>
                    <a:pt x="5798" y="1764"/>
                    <a:pt x="5798" y="3119"/>
                  </a:cubicBezTo>
                  <a:cubicBezTo>
                    <a:pt x="5703" y="3655"/>
                    <a:pt x="5546" y="4222"/>
                    <a:pt x="5199" y="4663"/>
                  </a:cubicBezTo>
                  <a:cubicBezTo>
                    <a:pt x="5010" y="4253"/>
                    <a:pt x="4726" y="3938"/>
                    <a:pt x="4348" y="3686"/>
                  </a:cubicBezTo>
                  <a:cubicBezTo>
                    <a:pt x="4569" y="3466"/>
                    <a:pt x="4726" y="3119"/>
                    <a:pt x="4726" y="2741"/>
                  </a:cubicBezTo>
                  <a:cubicBezTo>
                    <a:pt x="4726" y="2016"/>
                    <a:pt x="4096" y="1386"/>
                    <a:pt x="3340" y="1386"/>
                  </a:cubicBezTo>
                  <a:cubicBezTo>
                    <a:pt x="2616" y="1386"/>
                    <a:pt x="1986" y="2016"/>
                    <a:pt x="1986" y="2741"/>
                  </a:cubicBezTo>
                  <a:cubicBezTo>
                    <a:pt x="1986" y="3119"/>
                    <a:pt x="2143" y="3466"/>
                    <a:pt x="2364" y="3686"/>
                  </a:cubicBezTo>
                  <a:cubicBezTo>
                    <a:pt x="1986" y="3907"/>
                    <a:pt x="1702" y="4253"/>
                    <a:pt x="1513" y="4663"/>
                  </a:cubicBezTo>
                  <a:cubicBezTo>
                    <a:pt x="1072" y="4096"/>
                    <a:pt x="883" y="3434"/>
                    <a:pt x="977" y="2772"/>
                  </a:cubicBezTo>
                  <a:cubicBezTo>
                    <a:pt x="1135" y="1670"/>
                    <a:pt x="2143" y="662"/>
                    <a:pt x="3403" y="662"/>
                  </a:cubicBezTo>
                  <a:close/>
                  <a:moveTo>
                    <a:pt x="3309" y="4190"/>
                  </a:moveTo>
                  <a:cubicBezTo>
                    <a:pt x="3939" y="4190"/>
                    <a:pt x="4443" y="4600"/>
                    <a:pt x="4663" y="5167"/>
                  </a:cubicBezTo>
                  <a:cubicBezTo>
                    <a:pt x="4254" y="5450"/>
                    <a:pt x="3781" y="5545"/>
                    <a:pt x="3309" y="5545"/>
                  </a:cubicBezTo>
                  <a:cubicBezTo>
                    <a:pt x="2836" y="5545"/>
                    <a:pt x="2364" y="5387"/>
                    <a:pt x="1986" y="5167"/>
                  </a:cubicBezTo>
                  <a:cubicBezTo>
                    <a:pt x="2143" y="4568"/>
                    <a:pt x="2679" y="4190"/>
                    <a:pt x="3309" y="4190"/>
                  </a:cubicBezTo>
                  <a:close/>
                  <a:moveTo>
                    <a:pt x="3309" y="0"/>
                  </a:moveTo>
                  <a:cubicBezTo>
                    <a:pt x="1733" y="0"/>
                    <a:pt x="410" y="1229"/>
                    <a:pt x="253" y="2678"/>
                  </a:cubicBezTo>
                  <a:cubicBezTo>
                    <a:pt x="1" y="4600"/>
                    <a:pt x="1450" y="6238"/>
                    <a:pt x="3309" y="6238"/>
                  </a:cubicBezTo>
                  <a:cubicBezTo>
                    <a:pt x="5042" y="6238"/>
                    <a:pt x="6428" y="4820"/>
                    <a:pt x="6428" y="3119"/>
                  </a:cubicBezTo>
                  <a:cubicBezTo>
                    <a:pt x="6428" y="1418"/>
                    <a:pt x="5042" y="0"/>
                    <a:pt x="3309" y="0"/>
                  </a:cubicBezTo>
                  <a:close/>
                </a:path>
              </a:pathLst>
            </a:custGeom>
            <a:solidFill>
              <a:srgbClr val="5F7D95"/>
            </a:solidFill>
            <a:ln>
              <a:noFill/>
            </a:ln>
          </p:spPr>
          <p:txBody>
            <a:bodyPr spcFirstLastPara="1" wrap="square" lIns="182850" tIns="182850" rIns="182850" bIns="182850" anchor="ctr" anchorCtr="0">
              <a:noAutofit/>
            </a:bodyPr>
            <a:lstStyle/>
            <a:p>
              <a:pPr algn="r" defTabSz="1828800" rtl="1">
                <a:buClr>
                  <a:srgbClr val="000000"/>
                </a:buClr>
                <a:defRPr/>
              </a:pPr>
              <a:endParaRPr sz="2800" kern="0">
                <a:latin typeface="Arial"/>
                <a:cs typeface="B Nazanin" pitchFamily="2" charset="-78"/>
                <a:sym typeface="Arial"/>
              </a:endParaRPr>
            </a:p>
          </p:txBody>
        </p:sp>
        <p:sp>
          <p:nvSpPr>
            <p:cNvPr id="104" name="Google Shape;12343;p21">
              <a:extLst>
                <a:ext uri="{FF2B5EF4-FFF2-40B4-BE49-F238E27FC236}">
                  <a16:creationId xmlns:a16="http://schemas.microsoft.com/office/drawing/2014/main" id="{B54CA169-6C3D-CFB4-63E2-2B6E6DB73AD2}"/>
                </a:ext>
              </a:extLst>
            </p:cNvPr>
            <p:cNvSpPr/>
            <p:nvPr/>
          </p:nvSpPr>
          <p:spPr>
            <a:xfrm>
              <a:off x="5045775" y="1946400"/>
              <a:ext cx="296950" cy="295150"/>
            </a:xfrm>
            <a:custGeom>
              <a:avLst/>
              <a:gdLst/>
              <a:ahLst/>
              <a:cxnLst/>
              <a:rect l="l" t="t" r="r" b="b"/>
              <a:pathLst>
                <a:path w="11878" h="11806" extrusionOk="0">
                  <a:moveTo>
                    <a:pt x="6018" y="765"/>
                  </a:moveTo>
                  <a:lnTo>
                    <a:pt x="6868" y="1426"/>
                  </a:lnTo>
                  <a:cubicBezTo>
                    <a:pt x="6963" y="1458"/>
                    <a:pt x="7026" y="1489"/>
                    <a:pt x="7152" y="1489"/>
                  </a:cubicBezTo>
                  <a:lnTo>
                    <a:pt x="8223" y="1332"/>
                  </a:lnTo>
                  <a:lnTo>
                    <a:pt x="8664" y="2372"/>
                  </a:lnTo>
                  <a:cubicBezTo>
                    <a:pt x="8696" y="2435"/>
                    <a:pt x="8790" y="2529"/>
                    <a:pt x="8853" y="2561"/>
                  </a:cubicBezTo>
                  <a:lnTo>
                    <a:pt x="9893" y="2970"/>
                  </a:lnTo>
                  <a:lnTo>
                    <a:pt x="9735" y="4073"/>
                  </a:lnTo>
                  <a:cubicBezTo>
                    <a:pt x="9735" y="4136"/>
                    <a:pt x="9735" y="4262"/>
                    <a:pt x="9798" y="4325"/>
                  </a:cubicBezTo>
                  <a:lnTo>
                    <a:pt x="10460" y="5207"/>
                  </a:lnTo>
                  <a:lnTo>
                    <a:pt x="9798" y="6058"/>
                  </a:lnTo>
                  <a:cubicBezTo>
                    <a:pt x="9767" y="6152"/>
                    <a:pt x="9735" y="6215"/>
                    <a:pt x="9735" y="6341"/>
                  </a:cubicBezTo>
                  <a:lnTo>
                    <a:pt x="9893" y="7444"/>
                  </a:lnTo>
                  <a:lnTo>
                    <a:pt x="8853" y="7853"/>
                  </a:lnTo>
                  <a:cubicBezTo>
                    <a:pt x="8790" y="7885"/>
                    <a:pt x="8696" y="7948"/>
                    <a:pt x="8664" y="8042"/>
                  </a:cubicBezTo>
                  <a:lnTo>
                    <a:pt x="8255" y="9051"/>
                  </a:lnTo>
                  <a:lnTo>
                    <a:pt x="7120" y="8893"/>
                  </a:lnTo>
                  <a:cubicBezTo>
                    <a:pt x="7057" y="8893"/>
                    <a:pt x="6931" y="8893"/>
                    <a:pt x="6837" y="8988"/>
                  </a:cubicBezTo>
                  <a:lnTo>
                    <a:pt x="5986" y="9649"/>
                  </a:lnTo>
                  <a:lnTo>
                    <a:pt x="5104" y="8988"/>
                  </a:lnTo>
                  <a:cubicBezTo>
                    <a:pt x="5041" y="8925"/>
                    <a:pt x="5010" y="8893"/>
                    <a:pt x="4915" y="8893"/>
                  </a:cubicBezTo>
                  <a:lnTo>
                    <a:pt x="4884" y="8893"/>
                  </a:lnTo>
                  <a:lnTo>
                    <a:pt x="3781" y="9051"/>
                  </a:lnTo>
                  <a:lnTo>
                    <a:pt x="3371" y="8042"/>
                  </a:lnTo>
                  <a:cubicBezTo>
                    <a:pt x="3340" y="7948"/>
                    <a:pt x="3277" y="7885"/>
                    <a:pt x="3182" y="7853"/>
                  </a:cubicBezTo>
                  <a:lnTo>
                    <a:pt x="2143" y="7444"/>
                  </a:lnTo>
                  <a:lnTo>
                    <a:pt x="2300" y="6341"/>
                  </a:lnTo>
                  <a:cubicBezTo>
                    <a:pt x="2300" y="6278"/>
                    <a:pt x="2300" y="6152"/>
                    <a:pt x="2237" y="6058"/>
                  </a:cubicBezTo>
                  <a:lnTo>
                    <a:pt x="1576" y="5207"/>
                  </a:lnTo>
                  <a:lnTo>
                    <a:pt x="2237" y="4325"/>
                  </a:lnTo>
                  <a:cubicBezTo>
                    <a:pt x="2269" y="4262"/>
                    <a:pt x="2300" y="4167"/>
                    <a:pt x="2300" y="4073"/>
                  </a:cubicBezTo>
                  <a:lnTo>
                    <a:pt x="2143" y="2970"/>
                  </a:lnTo>
                  <a:lnTo>
                    <a:pt x="3182" y="2561"/>
                  </a:lnTo>
                  <a:cubicBezTo>
                    <a:pt x="3277" y="2529"/>
                    <a:pt x="3340" y="2435"/>
                    <a:pt x="3371" y="2372"/>
                  </a:cubicBezTo>
                  <a:lnTo>
                    <a:pt x="3812" y="1332"/>
                  </a:lnTo>
                  <a:lnTo>
                    <a:pt x="4884" y="1489"/>
                  </a:lnTo>
                  <a:cubicBezTo>
                    <a:pt x="4947" y="1489"/>
                    <a:pt x="5073" y="1489"/>
                    <a:pt x="5167" y="1426"/>
                  </a:cubicBezTo>
                  <a:lnTo>
                    <a:pt x="6018" y="765"/>
                  </a:lnTo>
                  <a:close/>
                  <a:moveTo>
                    <a:pt x="2174" y="8168"/>
                  </a:moveTo>
                  <a:lnTo>
                    <a:pt x="2804" y="8420"/>
                  </a:lnTo>
                  <a:lnTo>
                    <a:pt x="3277" y="9586"/>
                  </a:lnTo>
                  <a:cubicBezTo>
                    <a:pt x="3308" y="9681"/>
                    <a:pt x="3434" y="9775"/>
                    <a:pt x="3529" y="9775"/>
                  </a:cubicBezTo>
                  <a:lnTo>
                    <a:pt x="2647" y="10720"/>
                  </a:lnTo>
                  <a:lnTo>
                    <a:pt x="2426" y="9649"/>
                  </a:lnTo>
                  <a:cubicBezTo>
                    <a:pt x="2395" y="9523"/>
                    <a:pt x="2332" y="9429"/>
                    <a:pt x="2174" y="9366"/>
                  </a:cubicBezTo>
                  <a:lnTo>
                    <a:pt x="1134" y="9177"/>
                  </a:lnTo>
                  <a:lnTo>
                    <a:pt x="2174" y="8168"/>
                  </a:lnTo>
                  <a:close/>
                  <a:moveTo>
                    <a:pt x="9861" y="8105"/>
                  </a:moveTo>
                  <a:lnTo>
                    <a:pt x="10901" y="9145"/>
                  </a:lnTo>
                  <a:lnTo>
                    <a:pt x="9893" y="9366"/>
                  </a:lnTo>
                  <a:cubicBezTo>
                    <a:pt x="9767" y="9429"/>
                    <a:pt x="9641" y="9492"/>
                    <a:pt x="9609" y="9649"/>
                  </a:cubicBezTo>
                  <a:lnTo>
                    <a:pt x="9389" y="10720"/>
                  </a:lnTo>
                  <a:lnTo>
                    <a:pt x="8507" y="9712"/>
                  </a:lnTo>
                  <a:cubicBezTo>
                    <a:pt x="8601" y="9712"/>
                    <a:pt x="8727" y="9649"/>
                    <a:pt x="8759" y="9523"/>
                  </a:cubicBezTo>
                  <a:lnTo>
                    <a:pt x="9231" y="8389"/>
                  </a:lnTo>
                  <a:lnTo>
                    <a:pt x="9861" y="8105"/>
                  </a:lnTo>
                  <a:close/>
                  <a:moveTo>
                    <a:pt x="6002" y="1"/>
                  </a:moveTo>
                  <a:cubicBezTo>
                    <a:pt x="5923" y="1"/>
                    <a:pt x="5844" y="24"/>
                    <a:pt x="5797" y="72"/>
                  </a:cubicBezTo>
                  <a:lnTo>
                    <a:pt x="4852" y="828"/>
                  </a:lnTo>
                  <a:lnTo>
                    <a:pt x="3623" y="670"/>
                  </a:lnTo>
                  <a:cubicBezTo>
                    <a:pt x="3607" y="667"/>
                    <a:pt x="3590" y="665"/>
                    <a:pt x="3573" y="665"/>
                  </a:cubicBezTo>
                  <a:cubicBezTo>
                    <a:pt x="3434" y="665"/>
                    <a:pt x="3305" y="775"/>
                    <a:pt x="3277" y="859"/>
                  </a:cubicBezTo>
                  <a:lnTo>
                    <a:pt x="2804" y="2025"/>
                  </a:lnTo>
                  <a:lnTo>
                    <a:pt x="1639" y="2498"/>
                  </a:lnTo>
                  <a:cubicBezTo>
                    <a:pt x="1481" y="2561"/>
                    <a:pt x="1418" y="2687"/>
                    <a:pt x="1450" y="2844"/>
                  </a:cubicBezTo>
                  <a:lnTo>
                    <a:pt x="1607" y="4073"/>
                  </a:lnTo>
                  <a:lnTo>
                    <a:pt x="851" y="5018"/>
                  </a:lnTo>
                  <a:cubicBezTo>
                    <a:pt x="788" y="5112"/>
                    <a:pt x="788" y="5333"/>
                    <a:pt x="851" y="5428"/>
                  </a:cubicBezTo>
                  <a:lnTo>
                    <a:pt x="1607" y="6373"/>
                  </a:lnTo>
                  <a:lnTo>
                    <a:pt x="1450" y="7601"/>
                  </a:lnTo>
                  <a:cubicBezTo>
                    <a:pt x="1450" y="7696"/>
                    <a:pt x="1450" y="7759"/>
                    <a:pt x="1481" y="7853"/>
                  </a:cubicBezTo>
                  <a:lnTo>
                    <a:pt x="189" y="9145"/>
                  </a:lnTo>
                  <a:cubicBezTo>
                    <a:pt x="0" y="9334"/>
                    <a:pt x="126" y="9649"/>
                    <a:pt x="347" y="9744"/>
                  </a:cubicBezTo>
                  <a:lnTo>
                    <a:pt x="1765" y="10059"/>
                  </a:lnTo>
                  <a:lnTo>
                    <a:pt x="2080" y="11539"/>
                  </a:lnTo>
                  <a:cubicBezTo>
                    <a:pt x="2099" y="11714"/>
                    <a:pt x="2250" y="11805"/>
                    <a:pt x="2407" y="11805"/>
                  </a:cubicBezTo>
                  <a:cubicBezTo>
                    <a:pt x="2505" y="11805"/>
                    <a:pt x="2606" y="11770"/>
                    <a:pt x="2678" y="11697"/>
                  </a:cubicBezTo>
                  <a:cubicBezTo>
                    <a:pt x="4410" y="9858"/>
                    <a:pt x="4587" y="9665"/>
                    <a:pt x="4601" y="9649"/>
                  </a:cubicBezTo>
                  <a:lnTo>
                    <a:pt x="4601" y="9649"/>
                  </a:lnTo>
                  <a:lnTo>
                    <a:pt x="4789" y="9618"/>
                  </a:lnTo>
                  <a:lnTo>
                    <a:pt x="5734" y="10374"/>
                  </a:lnTo>
                  <a:cubicBezTo>
                    <a:pt x="5829" y="10405"/>
                    <a:pt x="5860" y="10437"/>
                    <a:pt x="5955" y="10437"/>
                  </a:cubicBezTo>
                  <a:cubicBezTo>
                    <a:pt x="6018" y="10437"/>
                    <a:pt x="6112" y="10405"/>
                    <a:pt x="6144" y="10374"/>
                  </a:cubicBezTo>
                  <a:lnTo>
                    <a:pt x="7089" y="9618"/>
                  </a:lnTo>
                  <a:lnTo>
                    <a:pt x="7278" y="9649"/>
                  </a:lnTo>
                  <a:lnTo>
                    <a:pt x="9200" y="11697"/>
                  </a:lnTo>
                  <a:cubicBezTo>
                    <a:pt x="9284" y="11770"/>
                    <a:pt x="9388" y="11805"/>
                    <a:pt x="9485" y="11805"/>
                  </a:cubicBezTo>
                  <a:cubicBezTo>
                    <a:pt x="9640" y="11805"/>
                    <a:pt x="9779" y="11714"/>
                    <a:pt x="9798" y="11539"/>
                  </a:cubicBezTo>
                  <a:lnTo>
                    <a:pt x="10113" y="10059"/>
                  </a:lnTo>
                  <a:lnTo>
                    <a:pt x="11531" y="9744"/>
                  </a:lnTo>
                  <a:cubicBezTo>
                    <a:pt x="11815" y="9681"/>
                    <a:pt x="11878" y="9334"/>
                    <a:pt x="11689" y="9145"/>
                  </a:cubicBezTo>
                  <a:lnTo>
                    <a:pt x="10523" y="7853"/>
                  </a:lnTo>
                  <a:cubicBezTo>
                    <a:pt x="10554" y="7759"/>
                    <a:pt x="10586" y="7696"/>
                    <a:pt x="10554" y="7601"/>
                  </a:cubicBezTo>
                  <a:lnTo>
                    <a:pt x="10397" y="6373"/>
                  </a:lnTo>
                  <a:lnTo>
                    <a:pt x="11153" y="5428"/>
                  </a:lnTo>
                  <a:cubicBezTo>
                    <a:pt x="11216" y="5333"/>
                    <a:pt x="11216" y="5112"/>
                    <a:pt x="11153" y="5018"/>
                  </a:cubicBezTo>
                  <a:lnTo>
                    <a:pt x="10397" y="4073"/>
                  </a:lnTo>
                  <a:lnTo>
                    <a:pt x="10554" y="2844"/>
                  </a:lnTo>
                  <a:cubicBezTo>
                    <a:pt x="10586" y="2687"/>
                    <a:pt x="10460" y="2529"/>
                    <a:pt x="10365" y="2498"/>
                  </a:cubicBezTo>
                  <a:lnTo>
                    <a:pt x="9200" y="2025"/>
                  </a:lnTo>
                  <a:lnTo>
                    <a:pt x="8727" y="859"/>
                  </a:lnTo>
                  <a:cubicBezTo>
                    <a:pt x="8675" y="728"/>
                    <a:pt x="8578" y="662"/>
                    <a:pt x="8457" y="662"/>
                  </a:cubicBezTo>
                  <a:cubicBezTo>
                    <a:pt x="8432" y="662"/>
                    <a:pt x="8407" y="665"/>
                    <a:pt x="8381" y="670"/>
                  </a:cubicBezTo>
                  <a:lnTo>
                    <a:pt x="7152" y="828"/>
                  </a:lnTo>
                  <a:lnTo>
                    <a:pt x="6207" y="72"/>
                  </a:lnTo>
                  <a:cubicBezTo>
                    <a:pt x="6160" y="24"/>
                    <a:pt x="6081" y="1"/>
                    <a:pt x="6002" y="1"/>
                  </a:cubicBezTo>
                  <a:close/>
                </a:path>
              </a:pathLst>
            </a:custGeom>
            <a:solidFill>
              <a:srgbClr val="5F7D95"/>
            </a:solidFill>
            <a:ln>
              <a:noFill/>
            </a:ln>
          </p:spPr>
          <p:txBody>
            <a:bodyPr spcFirstLastPara="1" wrap="square" lIns="182850" tIns="182850" rIns="182850" bIns="182850" anchor="ctr" anchorCtr="0">
              <a:noAutofit/>
            </a:bodyPr>
            <a:lstStyle/>
            <a:p>
              <a:pPr algn="r" defTabSz="1828800" rtl="1">
                <a:buClr>
                  <a:srgbClr val="000000"/>
                </a:buClr>
                <a:defRPr/>
              </a:pPr>
              <a:endParaRPr sz="2800" kern="0">
                <a:latin typeface="Arial"/>
                <a:cs typeface="B Nazanin" pitchFamily="2" charset="-78"/>
                <a:sym typeface="Arial"/>
              </a:endParaRPr>
            </a:p>
          </p:txBody>
        </p:sp>
      </p:grpSp>
      <p:grpSp>
        <p:nvGrpSpPr>
          <p:cNvPr id="105" name="Google Shape;12344;p21">
            <a:extLst>
              <a:ext uri="{FF2B5EF4-FFF2-40B4-BE49-F238E27FC236}">
                <a16:creationId xmlns:a16="http://schemas.microsoft.com/office/drawing/2014/main" id="{7B0CFE34-4181-3050-D6BD-6CA95D51F92E}"/>
              </a:ext>
            </a:extLst>
          </p:cNvPr>
          <p:cNvGrpSpPr/>
          <p:nvPr/>
        </p:nvGrpSpPr>
        <p:grpSpPr>
          <a:xfrm>
            <a:off x="12152326" y="3529083"/>
            <a:ext cx="410084" cy="409010"/>
            <a:chOff x="3599700" y="1954475"/>
            <a:chExt cx="296175" cy="295400"/>
          </a:xfrm>
        </p:grpSpPr>
        <p:sp>
          <p:nvSpPr>
            <p:cNvPr id="106" name="Google Shape;12345;p21">
              <a:extLst>
                <a:ext uri="{FF2B5EF4-FFF2-40B4-BE49-F238E27FC236}">
                  <a16:creationId xmlns:a16="http://schemas.microsoft.com/office/drawing/2014/main" id="{005168AA-5249-5A72-BBC4-D58B7DA6CF51}"/>
                </a:ext>
              </a:extLst>
            </p:cNvPr>
            <p:cNvSpPr/>
            <p:nvPr/>
          </p:nvSpPr>
          <p:spPr>
            <a:xfrm>
              <a:off x="3599700" y="1954475"/>
              <a:ext cx="296175" cy="295400"/>
            </a:xfrm>
            <a:custGeom>
              <a:avLst/>
              <a:gdLst/>
              <a:ahLst/>
              <a:cxnLst/>
              <a:rect l="l" t="t" r="r" b="b"/>
              <a:pathLst>
                <a:path w="11847" h="11816" extrusionOk="0">
                  <a:moveTo>
                    <a:pt x="3151" y="694"/>
                  </a:moveTo>
                  <a:cubicBezTo>
                    <a:pt x="3718" y="694"/>
                    <a:pt x="4159" y="1166"/>
                    <a:pt x="4159" y="1734"/>
                  </a:cubicBezTo>
                  <a:cubicBezTo>
                    <a:pt x="4159" y="2301"/>
                    <a:pt x="3686" y="2742"/>
                    <a:pt x="3151" y="2742"/>
                  </a:cubicBezTo>
                  <a:cubicBezTo>
                    <a:pt x="2584" y="2742"/>
                    <a:pt x="2111" y="2269"/>
                    <a:pt x="2111" y="1734"/>
                  </a:cubicBezTo>
                  <a:cubicBezTo>
                    <a:pt x="2080" y="1166"/>
                    <a:pt x="2552" y="694"/>
                    <a:pt x="3151" y="694"/>
                  </a:cubicBezTo>
                  <a:close/>
                  <a:moveTo>
                    <a:pt x="8727" y="694"/>
                  </a:moveTo>
                  <a:cubicBezTo>
                    <a:pt x="9326" y="694"/>
                    <a:pt x="9767" y="1166"/>
                    <a:pt x="9767" y="1734"/>
                  </a:cubicBezTo>
                  <a:cubicBezTo>
                    <a:pt x="9767" y="2301"/>
                    <a:pt x="9294" y="2742"/>
                    <a:pt x="8727" y="2742"/>
                  </a:cubicBezTo>
                  <a:cubicBezTo>
                    <a:pt x="8128" y="2742"/>
                    <a:pt x="7719" y="2269"/>
                    <a:pt x="7719" y="1734"/>
                  </a:cubicBezTo>
                  <a:cubicBezTo>
                    <a:pt x="7656" y="1166"/>
                    <a:pt x="8128" y="694"/>
                    <a:pt x="8727" y="694"/>
                  </a:cubicBezTo>
                  <a:close/>
                  <a:moveTo>
                    <a:pt x="5923" y="4852"/>
                  </a:moveTo>
                  <a:cubicBezTo>
                    <a:pt x="6522" y="4852"/>
                    <a:pt x="6994" y="5325"/>
                    <a:pt x="6994" y="5861"/>
                  </a:cubicBezTo>
                  <a:cubicBezTo>
                    <a:pt x="6994" y="6396"/>
                    <a:pt x="6522" y="6869"/>
                    <a:pt x="5923" y="6869"/>
                  </a:cubicBezTo>
                  <a:cubicBezTo>
                    <a:pt x="5356" y="6869"/>
                    <a:pt x="4883" y="6428"/>
                    <a:pt x="4883" y="5861"/>
                  </a:cubicBezTo>
                  <a:cubicBezTo>
                    <a:pt x="4883" y="5294"/>
                    <a:pt x="5356" y="4852"/>
                    <a:pt x="5923" y="4852"/>
                  </a:cubicBezTo>
                  <a:close/>
                  <a:moveTo>
                    <a:pt x="3151" y="3466"/>
                  </a:moveTo>
                  <a:cubicBezTo>
                    <a:pt x="3875" y="3466"/>
                    <a:pt x="4600" y="3813"/>
                    <a:pt x="5072" y="4380"/>
                  </a:cubicBezTo>
                  <a:cubicBezTo>
                    <a:pt x="4537" y="4695"/>
                    <a:pt x="4159" y="5231"/>
                    <a:pt x="4159" y="5861"/>
                  </a:cubicBezTo>
                  <a:cubicBezTo>
                    <a:pt x="4159" y="6239"/>
                    <a:pt x="4285" y="6617"/>
                    <a:pt x="4505" y="6900"/>
                  </a:cubicBezTo>
                  <a:lnTo>
                    <a:pt x="693" y="6900"/>
                  </a:lnTo>
                  <a:lnTo>
                    <a:pt x="693" y="5892"/>
                  </a:lnTo>
                  <a:cubicBezTo>
                    <a:pt x="693" y="4569"/>
                    <a:pt x="1796" y="3466"/>
                    <a:pt x="3151" y="3466"/>
                  </a:cubicBezTo>
                  <a:close/>
                  <a:moveTo>
                    <a:pt x="8696" y="3498"/>
                  </a:moveTo>
                  <a:cubicBezTo>
                    <a:pt x="10019" y="3498"/>
                    <a:pt x="11121" y="4600"/>
                    <a:pt x="11121" y="5955"/>
                  </a:cubicBezTo>
                  <a:lnTo>
                    <a:pt x="11121" y="6932"/>
                  </a:lnTo>
                  <a:lnTo>
                    <a:pt x="7309" y="6932"/>
                  </a:lnTo>
                  <a:cubicBezTo>
                    <a:pt x="7561" y="6617"/>
                    <a:pt x="7656" y="6270"/>
                    <a:pt x="7656" y="5892"/>
                  </a:cubicBezTo>
                  <a:cubicBezTo>
                    <a:pt x="7656" y="5262"/>
                    <a:pt x="7309" y="4726"/>
                    <a:pt x="6774" y="4411"/>
                  </a:cubicBezTo>
                  <a:cubicBezTo>
                    <a:pt x="7215" y="3813"/>
                    <a:pt x="7939" y="3498"/>
                    <a:pt x="8696" y="3498"/>
                  </a:cubicBezTo>
                  <a:close/>
                  <a:moveTo>
                    <a:pt x="5923" y="7625"/>
                  </a:moveTo>
                  <a:cubicBezTo>
                    <a:pt x="6207" y="7625"/>
                    <a:pt x="6490" y="7656"/>
                    <a:pt x="6711" y="7751"/>
                  </a:cubicBezTo>
                  <a:lnTo>
                    <a:pt x="5923" y="8791"/>
                  </a:lnTo>
                  <a:lnTo>
                    <a:pt x="5135" y="7751"/>
                  </a:lnTo>
                  <a:cubicBezTo>
                    <a:pt x="5388" y="7688"/>
                    <a:pt x="5671" y="7625"/>
                    <a:pt x="5923" y="7625"/>
                  </a:cubicBezTo>
                  <a:close/>
                  <a:moveTo>
                    <a:pt x="4505" y="8066"/>
                  </a:moveTo>
                  <a:lnTo>
                    <a:pt x="5577" y="9484"/>
                  </a:lnTo>
                  <a:lnTo>
                    <a:pt x="5577" y="11153"/>
                  </a:lnTo>
                  <a:lnTo>
                    <a:pt x="3497" y="11153"/>
                  </a:lnTo>
                  <a:lnTo>
                    <a:pt x="3497" y="10019"/>
                  </a:lnTo>
                  <a:cubicBezTo>
                    <a:pt x="3497" y="9200"/>
                    <a:pt x="3875" y="8507"/>
                    <a:pt x="4505" y="8066"/>
                  </a:cubicBezTo>
                  <a:close/>
                  <a:moveTo>
                    <a:pt x="7341" y="8066"/>
                  </a:moveTo>
                  <a:cubicBezTo>
                    <a:pt x="7939" y="8507"/>
                    <a:pt x="8381" y="9263"/>
                    <a:pt x="8381" y="10051"/>
                  </a:cubicBezTo>
                  <a:lnTo>
                    <a:pt x="8381" y="11153"/>
                  </a:lnTo>
                  <a:lnTo>
                    <a:pt x="6301" y="11153"/>
                  </a:lnTo>
                  <a:lnTo>
                    <a:pt x="6301" y="9484"/>
                  </a:lnTo>
                  <a:lnTo>
                    <a:pt x="7341" y="8066"/>
                  </a:lnTo>
                  <a:close/>
                  <a:moveTo>
                    <a:pt x="3088" y="1"/>
                  </a:moveTo>
                  <a:cubicBezTo>
                    <a:pt x="2143" y="1"/>
                    <a:pt x="1355" y="788"/>
                    <a:pt x="1355" y="1734"/>
                  </a:cubicBezTo>
                  <a:cubicBezTo>
                    <a:pt x="1355" y="2238"/>
                    <a:pt x="1575" y="2679"/>
                    <a:pt x="1922" y="2994"/>
                  </a:cubicBezTo>
                  <a:cubicBezTo>
                    <a:pt x="788" y="3466"/>
                    <a:pt x="0" y="4569"/>
                    <a:pt x="0" y="5861"/>
                  </a:cubicBezTo>
                  <a:lnTo>
                    <a:pt x="0" y="7247"/>
                  </a:lnTo>
                  <a:cubicBezTo>
                    <a:pt x="0" y="7436"/>
                    <a:pt x="158" y="7593"/>
                    <a:pt x="347" y="7593"/>
                  </a:cubicBezTo>
                  <a:lnTo>
                    <a:pt x="3938" y="7593"/>
                  </a:lnTo>
                  <a:cubicBezTo>
                    <a:pt x="3214" y="8192"/>
                    <a:pt x="2741" y="9043"/>
                    <a:pt x="2741" y="10019"/>
                  </a:cubicBezTo>
                  <a:lnTo>
                    <a:pt x="2741" y="11437"/>
                  </a:lnTo>
                  <a:cubicBezTo>
                    <a:pt x="2741" y="11658"/>
                    <a:pt x="2899" y="11815"/>
                    <a:pt x="3088" y="11815"/>
                  </a:cubicBezTo>
                  <a:lnTo>
                    <a:pt x="8696" y="11815"/>
                  </a:lnTo>
                  <a:cubicBezTo>
                    <a:pt x="8885" y="11815"/>
                    <a:pt x="9042" y="11658"/>
                    <a:pt x="9042" y="11437"/>
                  </a:cubicBezTo>
                  <a:lnTo>
                    <a:pt x="9042" y="10019"/>
                  </a:lnTo>
                  <a:cubicBezTo>
                    <a:pt x="9042" y="9043"/>
                    <a:pt x="8570" y="8192"/>
                    <a:pt x="7876" y="7593"/>
                  </a:cubicBezTo>
                  <a:lnTo>
                    <a:pt x="11436" y="7593"/>
                  </a:lnTo>
                  <a:cubicBezTo>
                    <a:pt x="11657" y="7593"/>
                    <a:pt x="11815" y="7436"/>
                    <a:pt x="11815" y="7247"/>
                  </a:cubicBezTo>
                  <a:lnTo>
                    <a:pt x="11815" y="5861"/>
                  </a:lnTo>
                  <a:cubicBezTo>
                    <a:pt x="11846" y="4600"/>
                    <a:pt x="11027" y="3466"/>
                    <a:pt x="9861" y="2994"/>
                  </a:cubicBezTo>
                  <a:cubicBezTo>
                    <a:pt x="10239" y="2679"/>
                    <a:pt x="10428" y="2206"/>
                    <a:pt x="10428" y="1734"/>
                  </a:cubicBezTo>
                  <a:cubicBezTo>
                    <a:pt x="10428" y="788"/>
                    <a:pt x="9641" y="1"/>
                    <a:pt x="8696" y="1"/>
                  </a:cubicBezTo>
                  <a:cubicBezTo>
                    <a:pt x="7750" y="1"/>
                    <a:pt x="6963" y="788"/>
                    <a:pt x="6963" y="1734"/>
                  </a:cubicBezTo>
                  <a:cubicBezTo>
                    <a:pt x="6963" y="2238"/>
                    <a:pt x="7152" y="2679"/>
                    <a:pt x="7498" y="2994"/>
                  </a:cubicBezTo>
                  <a:cubicBezTo>
                    <a:pt x="6931" y="3214"/>
                    <a:pt x="6396" y="3624"/>
                    <a:pt x="6049" y="4159"/>
                  </a:cubicBezTo>
                  <a:lnTo>
                    <a:pt x="5734" y="4159"/>
                  </a:lnTo>
                  <a:cubicBezTo>
                    <a:pt x="5388" y="3655"/>
                    <a:pt x="4883" y="3214"/>
                    <a:pt x="4285" y="2994"/>
                  </a:cubicBezTo>
                  <a:cubicBezTo>
                    <a:pt x="4631" y="2679"/>
                    <a:pt x="4820" y="2238"/>
                    <a:pt x="4820" y="1734"/>
                  </a:cubicBezTo>
                  <a:cubicBezTo>
                    <a:pt x="4820" y="788"/>
                    <a:pt x="4033" y="1"/>
                    <a:pt x="3088" y="1"/>
                  </a:cubicBezTo>
                  <a:close/>
                </a:path>
              </a:pathLst>
            </a:custGeom>
            <a:solidFill>
              <a:srgbClr val="5F7D95"/>
            </a:solidFill>
            <a:ln>
              <a:noFill/>
            </a:ln>
          </p:spPr>
          <p:txBody>
            <a:bodyPr spcFirstLastPara="1" wrap="square" lIns="182850" tIns="182850" rIns="182850" bIns="182850" anchor="ctr" anchorCtr="0">
              <a:noAutofit/>
            </a:bodyPr>
            <a:lstStyle/>
            <a:p>
              <a:pPr algn="r" defTabSz="1828800" rtl="1">
                <a:buClr>
                  <a:srgbClr val="000000"/>
                </a:buClr>
                <a:defRPr/>
              </a:pPr>
              <a:endParaRPr sz="2800" kern="0">
                <a:latin typeface="Arial"/>
                <a:cs typeface="B Nazanin" pitchFamily="2" charset="-78"/>
                <a:sym typeface="Arial"/>
              </a:endParaRPr>
            </a:p>
          </p:txBody>
        </p:sp>
        <p:sp>
          <p:nvSpPr>
            <p:cNvPr id="107" name="Google Shape;12346;p21">
              <a:extLst>
                <a:ext uri="{FF2B5EF4-FFF2-40B4-BE49-F238E27FC236}">
                  <a16:creationId xmlns:a16="http://schemas.microsoft.com/office/drawing/2014/main" id="{DF2FFBFD-B262-2853-6B53-4B78D592AED6}"/>
                </a:ext>
              </a:extLst>
            </p:cNvPr>
            <p:cNvSpPr/>
            <p:nvPr/>
          </p:nvSpPr>
          <p:spPr>
            <a:xfrm>
              <a:off x="3825750" y="2075775"/>
              <a:ext cx="35450" cy="17350"/>
            </a:xfrm>
            <a:custGeom>
              <a:avLst/>
              <a:gdLst/>
              <a:ahLst/>
              <a:cxnLst/>
              <a:rect l="l" t="t" r="r" b="b"/>
              <a:pathLst>
                <a:path w="1418" h="694" extrusionOk="0">
                  <a:moveTo>
                    <a:pt x="347" y="0"/>
                  </a:moveTo>
                  <a:cubicBezTo>
                    <a:pt x="158" y="0"/>
                    <a:pt x="0" y="158"/>
                    <a:pt x="0" y="347"/>
                  </a:cubicBezTo>
                  <a:cubicBezTo>
                    <a:pt x="0" y="536"/>
                    <a:pt x="158" y="694"/>
                    <a:pt x="347" y="694"/>
                  </a:cubicBezTo>
                  <a:lnTo>
                    <a:pt x="1071" y="694"/>
                  </a:lnTo>
                  <a:cubicBezTo>
                    <a:pt x="1260" y="694"/>
                    <a:pt x="1418" y="536"/>
                    <a:pt x="1418" y="347"/>
                  </a:cubicBezTo>
                  <a:cubicBezTo>
                    <a:pt x="1418" y="158"/>
                    <a:pt x="1260" y="0"/>
                    <a:pt x="1071" y="0"/>
                  </a:cubicBezTo>
                  <a:close/>
                </a:path>
              </a:pathLst>
            </a:custGeom>
            <a:solidFill>
              <a:srgbClr val="5F7D95"/>
            </a:solidFill>
            <a:ln>
              <a:noFill/>
            </a:ln>
          </p:spPr>
          <p:txBody>
            <a:bodyPr spcFirstLastPara="1" wrap="square" lIns="182850" tIns="182850" rIns="182850" bIns="182850" anchor="ctr" anchorCtr="0">
              <a:noAutofit/>
            </a:bodyPr>
            <a:lstStyle/>
            <a:p>
              <a:pPr algn="r" defTabSz="1828800" rtl="1">
                <a:buClr>
                  <a:srgbClr val="000000"/>
                </a:buClr>
                <a:defRPr/>
              </a:pPr>
              <a:endParaRPr sz="2800" kern="0">
                <a:latin typeface="Arial"/>
                <a:cs typeface="B Nazanin" pitchFamily="2" charset="-78"/>
                <a:sym typeface="Arial"/>
              </a:endParaRPr>
            </a:p>
          </p:txBody>
        </p:sp>
        <p:sp>
          <p:nvSpPr>
            <p:cNvPr id="108" name="Google Shape;12347;p21">
              <a:extLst>
                <a:ext uri="{FF2B5EF4-FFF2-40B4-BE49-F238E27FC236}">
                  <a16:creationId xmlns:a16="http://schemas.microsoft.com/office/drawing/2014/main" id="{A4C8C316-4A51-F81A-B142-0A69C0A3D6CF}"/>
                </a:ext>
              </a:extLst>
            </p:cNvPr>
            <p:cNvSpPr/>
            <p:nvPr/>
          </p:nvSpPr>
          <p:spPr>
            <a:xfrm>
              <a:off x="3633550" y="2075775"/>
              <a:ext cx="35475" cy="17350"/>
            </a:xfrm>
            <a:custGeom>
              <a:avLst/>
              <a:gdLst/>
              <a:ahLst/>
              <a:cxnLst/>
              <a:rect l="l" t="t" r="r" b="b"/>
              <a:pathLst>
                <a:path w="1419" h="694" extrusionOk="0">
                  <a:moveTo>
                    <a:pt x="379" y="0"/>
                  </a:moveTo>
                  <a:cubicBezTo>
                    <a:pt x="158" y="0"/>
                    <a:pt x="1" y="158"/>
                    <a:pt x="1" y="347"/>
                  </a:cubicBezTo>
                  <a:cubicBezTo>
                    <a:pt x="1" y="536"/>
                    <a:pt x="158" y="694"/>
                    <a:pt x="379" y="694"/>
                  </a:cubicBezTo>
                  <a:lnTo>
                    <a:pt x="1072" y="694"/>
                  </a:lnTo>
                  <a:cubicBezTo>
                    <a:pt x="1261" y="694"/>
                    <a:pt x="1419" y="536"/>
                    <a:pt x="1419" y="347"/>
                  </a:cubicBezTo>
                  <a:cubicBezTo>
                    <a:pt x="1419" y="158"/>
                    <a:pt x="1261" y="0"/>
                    <a:pt x="1072" y="0"/>
                  </a:cubicBezTo>
                  <a:close/>
                </a:path>
              </a:pathLst>
            </a:custGeom>
            <a:solidFill>
              <a:srgbClr val="5F7D95"/>
            </a:solidFill>
            <a:ln>
              <a:noFill/>
            </a:ln>
          </p:spPr>
          <p:txBody>
            <a:bodyPr spcFirstLastPara="1" wrap="square" lIns="182850" tIns="182850" rIns="182850" bIns="182850" anchor="ctr" anchorCtr="0">
              <a:noAutofit/>
            </a:bodyPr>
            <a:lstStyle/>
            <a:p>
              <a:pPr algn="r" defTabSz="1828800" rtl="1">
                <a:buClr>
                  <a:srgbClr val="000000"/>
                </a:buClr>
                <a:defRPr/>
              </a:pPr>
              <a:endParaRPr sz="2800" kern="0">
                <a:latin typeface="Arial"/>
                <a:cs typeface="B Nazanin" pitchFamily="2" charset="-78"/>
                <a:sym typeface="Arial"/>
              </a:endParaRPr>
            </a:p>
          </p:txBody>
        </p:sp>
      </p:grpSp>
      <p:grpSp>
        <p:nvGrpSpPr>
          <p:cNvPr id="109" name="Google Shape;12348;p21">
            <a:extLst>
              <a:ext uri="{FF2B5EF4-FFF2-40B4-BE49-F238E27FC236}">
                <a16:creationId xmlns:a16="http://schemas.microsoft.com/office/drawing/2014/main" id="{FB39504C-FD46-E11F-5080-1BABE846C67B}"/>
              </a:ext>
            </a:extLst>
          </p:cNvPr>
          <p:cNvGrpSpPr/>
          <p:nvPr/>
        </p:nvGrpSpPr>
        <p:grpSpPr>
          <a:xfrm>
            <a:off x="8970798" y="3566617"/>
            <a:ext cx="411192" cy="310842"/>
            <a:chOff x="3962775" y="1990700"/>
            <a:chExt cx="296975" cy="224500"/>
          </a:xfrm>
        </p:grpSpPr>
        <p:sp>
          <p:nvSpPr>
            <p:cNvPr id="110" name="Google Shape;12349;p21">
              <a:extLst>
                <a:ext uri="{FF2B5EF4-FFF2-40B4-BE49-F238E27FC236}">
                  <a16:creationId xmlns:a16="http://schemas.microsoft.com/office/drawing/2014/main" id="{D347A316-C2F2-C2BC-34ED-E82E2871AD4A}"/>
                </a:ext>
              </a:extLst>
            </p:cNvPr>
            <p:cNvSpPr/>
            <p:nvPr/>
          </p:nvSpPr>
          <p:spPr>
            <a:xfrm>
              <a:off x="4216400" y="2093100"/>
              <a:ext cx="43350" cy="18150"/>
            </a:xfrm>
            <a:custGeom>
              <a:avLst/>
              <a:gdLst/>
              <a:ahLst/>
              <a:cxnLst/>
              <a:rect l="l" t="t" r="r" b="b"/>
              <a:pathLst>
                <a:path w="1734" h="726" extrusionOk="0">
                  <a:moveTo>
                    <a:pt x="379" y="1"/>
                  </a:moveTo>
                  <a:cubicBezTo>
                    <a:pt x="158" y="1"/>
                    <a:pt x="1" y="158"/>
                    <a:pt x="1" y="347"/>
                  </a:cubicBezTo>
                  <a:cubicBezTo>
                    <a:pt x="1" y="568"/>
                    <a:pt x="158" y="725"/>
                    <a:pt x="379" y="725"/>
                  </a:cubicBezTo>
                  <a:lnTo>
                    <a:pt x="1387" y="725"/>
                  </a:lnTo>
                  <a:cubicBezTo>
                    <a:pt x="1576" y="725"/>
                    <a:pt x="1733" y="568"/>
                    <a:pt x="1733" y="347"/>
                  </a:cubicBezTo>
                  <a:cubicBezTo>
                    <a:pt x="1702" y="158"/>
                    <a:pt x="1544" y="1"/>
                    <a:pt x="1387" y="1"/>
                  </a:cubicBezTo>
                  <a:close/>
                </a:path>
              </a:pathLst>
            </a:custGeom>
            <a:solidFill>
              <a:srgbClr val="5F7D95"/>
            </a:solidFill>
            <a:ln>
              <a:noFill/>
            </a:ln>
          </p:spPr>
          <p:txBody>
            <a:bodyPr spcFirstLastPara="1" wrap="square" lIns="182850" tIns="182850" rIns="182850" bIns="182850" anchor="ctr" anchorCtr="0">
              <a:noAutofit/>
            </a:bodyPr>
            <a:lstStyle/>
            <a:p>
              <a:pPr algn="r" defTabSz="1828800" rtl="1">
                <a:buClr>
                  <a:srgbClr val="000000"/>
                </a:buClr>
                <a:defRPr/>
              </a:pPr>
              <a:endParaRPr sz="2800" kern="0">
                <a:latin typeface="Arial"/>
                <a:cs typeface="B Nazanin" pitchFamily="2" charset="-78"/>
                <a:sym typeface="Arial"/>
              </a:endParaRPr>
            </a:p>
          </p:txBody>
        </p:sp>
        <p:sp>
          <p:nvSpPr>
            <p:cNvPr id="111" name="Google Shape;12350;p21">
              <a:extLst>
                <a:ext uri="{FF2B5EF4-FFF2-40B4-BE49-F238E27FC236}">
                  <a16:creationId xmlns:a16="http://schemas.microsoft.com/office/drawing/2014/main" id="{AED2A69C-F7E7-4D75-4D47-8F6E17CB5EBD}"/>
                </a:ext>
              </a:extLst>
            </p:cNvPr>
            <p:cNvSpPr/>
            <p:nvPr/>
          </p:nvSpPr>
          <p:spPr>
            <a:xfrm>
              <a:off x="4206950" y="2129325"/>
              <a:ext cx="35475" cy="33900"/>
            </a:xfrm>
            <a:custGeom>
              <a:avLst/>
              <a:gdLst/>
              <a:ahLst/>
              <a:cxnLst/>
              <a:rect l="l" t="t" r="r" b="b"/>
              <a:pathLst>
                <a:path w="1419" h="1356" extrusionOk="0">
                  <a:moveTo>
                    <a:pt x="351" y="1"/>
                  </a:moveTo>
                  <a:cubicBezTo>
                    <a:pt x="260" y="1"/>
                    <a:pt x="174" y="32"/>
                    <a:pt x="127" y="95"/>
                  </a:cubicBezTo>
                  <a:cubicBezTo>
                    <a:pt x="1" y="221"/>
                    <a:pt x="1" y="410"/>
                    <a:pt x="127" y="568"/>
                  </a:cubicBezTo>
                  <a:lnTo>
                    <a:pt x="820" y="1261"/>
                  </a:lnTo>
                  <a:cubicBezTo>
                    <a:pt x="883" y="1324"/>
                    <a:pt x="969" y="1356"/>
                    <a:pt x="1056" y="1356"/>
                  </a:cubicBezTo>
                  <a:cubicBezTo>
                    <a:pt x="1143" y="1356"/>
                    <a:pt x="1229" y="1324"/>
                    <a:pt x="1292" y="1261"/>
                  </a:cubicBezTo>
                  <a:cubicBezTo>
                    <a:pt x="1418" y="1166"/>
                    <a:pt x="1418" y="914"/>
                    <a:pt x="1292" y="788"/>
                  </a:cubicBezTo>
                  <a:lnTo>
                    <a:pt x="599" y="95"/>
                  </a:lnTo>
                  <a:cubicBezTo>
                    <a:pt x="536" y="32"/>
                    <a:pt x="442" y="1"/>
                    <a:pt x="351" y="1"/>
                  </a:cubicBezTo>
                  <a:close/>
                </a:path>
              </a:pathLst>
            </a:custGeom>
            <a:solidFill>
              <a:srgbClr val="5F7D95"/>
            </a:solidFill>
            <a:ln>
              <a:noFill/>
            </a:ln>
          </p:spPr>
          <p:txBody>
            <a:bodyPr spcFirstLastPara="1" wrap="square" lIns="182850" tIns="182850" rIns="182850" bIns="182850" anchor="ctr" anchorCtr="0">
              <a:noAutofit/>
            </a:bodyPr>
            <a:lstStyle/>
            <a:p>
              <a:pPr algn="r" defTabSz="1828800" rtl="1">
                <a:buClr>
                  <a:srgbClr val="000000"/>
                </a:buClr>
                <a:defRPr/>
              </a:pPr>
              <a:endParaRPr sz="2800" kern="0">
                <a:latin typeface="Arial"/>
                <a:cs typeface="B Nazanin" pitchFamily="2" charset="-78"/>
                <a:sym typeface="Arial"/>
              </a:endParaRPr>
            </a:p>
          </p:txBody>
        </p:sp>
        <p:sp>
          <p:nvSpPr>
            <p:cNvPr id="112" name="Google Shape;12351;p21">
              <a:extLst>
                <a:ext uri="{FF2B5EF4-FFF2-40B4-BE49-F238E27FC236}">
                  <a16:creationId xmlns:a16="http://schemas.microsoft.com/office/drawing/2014/main" id="{3BFAC7E9-4432-4044-6DE4-C665556DE8E9}"/>
                </a:ext>
              </a:extLst>
            </p:cNvPr>
            <p:cNvSpPr/>
            <p:nvPr/>
          </p:nvSpPr>
          <p:spPr>
            <a:xfrm>
              <a:off x="4207750" y="2041900"/>
              <a:ext cx="35450" cy="34500"/>
            </a:xfrm>
            <a:custGeom>
              <a:avLst/>
              <a:gdLst/>
              <a:ahLst/>
              <a:cxnLst/>
              <a:rect l="l" t="t" r="r" b="b"/>
              <a:pathLst>
                <a:path w="1418" h="1380" extrusionOk="0">
                  <a:moveTo>
                    <a:pt x="1067" y="1"/>
                  </a:moveTo>
                  <a:cubicBezTo>
                    <a:pt x="977" y="1"/>
                    <a:pt x="882" y="32"/>
                    <a:pt x="819" y="95"/>
                  </a:cubicBezTo>
                  <a:lnTo>
                    <a:pt x="126" y="788"/>
                  </a:lnTo>
                  <a:cubicBezTo>
                    <a:pt x="0" y="914"/>
                    <a:pt x="0" y="1135"/>
                    <a:pt x="126" y="1261"/>
                  </a:cubicBezTo>
                  <a:cubicBezTo>
                    <a:pt x="189" y="1340"/>
                    <a:pt x="268" y="1379"/>
                    <a:pt x="351" y="1379"/>
                  </a:cubicBezTo>
                  <a:cubicBezTo>
                    <a:pt x="433" y="1379"/>
                    <a:pt x="520" y="1340"/>
                    <a:pt x="599" y="1261"/>
                  </a:cubicBezTo>
                  <a:lnTo>
                    <a:pt x="1292" y="568"/>
                  </a:lnTo>
                  <a:cubicBezTo>
                    <a:pt x="1418" y="442"/>
                    <a:pt x="1418" y="190"/>
                    <a:pt x="1292" y="95"/>
                  </a:cubicBezTo>
                  <a:cubicBezTo>
                    <a:pt x="1244" y="32"/>
                    <a:pt x="1158" y="1"/>
                    <a:pt x="1067" y="1"/>
                  </a:cubicBezTo>
                  <a:close/>
                </a:path>
              </a:pathLst>
            </a:custGeom>
            <a:solidFill>
              <a:srgbClr val="5F7D95"/>
            </a:solidFill>
            <a:ln>
              <a:noFill/>
            </a:ln>
          </p:spPr>
          <p:txBody>
            <a:bodyPr spcFirstLastPara="1" wrap="square" lIns="182850" tIns="182850" rIns="182850" bIns="182850" anchor="ctr" anchorCtr="0">
              <a:noAutofit/>
            </a:bodyPr>
            <a:lstStyle/>
            <a:p>
              <a:pPr algn="r" defTabSz="1828800" rtl="1">
                <a:buClr>
                  <a:srgbClr val="000000"/>
                </a:buClr>
                <a:defRPr/>
              </a:pPr>
              <a:endParaRPr sz="2800" kern="0">
                <a:latin typeface="Arial"/>
                <a:cs typeface="B Nazanin" pitchFamily="2" charset="-78"/>
                <a:sym typeface="Arial"/>
              </a:endParaRPr>
            </a:p>
          </p:txBody>
        </p:sp>
        <p:sp>
          <p:nvSpPr>
            <p:cNvPr id="113" name="Google Shape;12352;p21">
              <a:extLst>
                <a:ext uri="{FF2B5EF4-FFF2-40B4-BE49-F238E27FC236}">
                  <a16:creationId xmlns:a16="http://schemas.microsoft.com/office/drawing/2014/main" id="{1C219C9B-803A-CAF4-7148-EFE400B8C1A2}"/>
                </a:ext>
              </a:extLst>
            </p:cNvPr>
            <p:cNvSpPr/>
            <p:nvPr/>
          </p:nvSpPr>
          <p:spPr>
            <a:xfrm>
              <a:off x="3962775" y="1990700"/>
              <a:ext cx="226075" cy="224500"/>
            </a:xfrm>
            <a:custGeom>
              <a:avLst/>
              <a:gdLst/>
              <a:ahLst/>
              <a:cxnLst/>
              <a:rect l="l" t="t" r="r" b="b"/>
              <a:pathLst>
                <a:path w="9043" h="8980" extrusionOk="0">
                  <a:moveTo>
                    <a:pt x="1419" y="3403"/>
                  </a:moveTo>
                  <a:lnTo>
                    <a:pt x="1419" y="4790"/>
                  </a:lnTo>
                  <a:cubicBezTo>
                    <a:pt x="1009" y="4790"/>
                    <a:pt x="694" y="4506"/>
                    <a:pt x="694" y="4097"/>
                  </a:cubicBezTo>
                  <a:cubicBezTo>
                    <a:pt x="694" y="3719"/>
                    <a:pt x="1009" y="3403"/>
                    <a:pt x="1419" y="3403"/>
                  </a:cubicBezTo>
                  <a:close/>
                  <a:moveTo>
                    <a:pt x="4191" y="2710"/>
                  </a:moveTo>
                  <a:lnTo>
                    <a:pt x="4191" y="5483"/>
                  </a:lnTo>
                  <a:lnTo>
                    <a:pt x="2490" y="5483"/>
                  </a:lnTo>
                  <a:cubicBezTo>
                    <a:pt x="2269" y="5483"/>
                    <a:pt x="2112" y="5325"/>
                    <a:pt x="2112" y="5105"/>
                  </a:cubicBezTo>
                  <a:lnTo>
                    <a:pt x="2112" y="3088"/>
                  </a:lnTo>
                  <a:cubicBezTo>
                    <a:pt x="2112" y="2868"/>
                    <a:pt x="2269" y="2710"/>
                    <a:pt x="2490" y="2710"/>
                  </a:cubicBezTo>
                  <a:close/>
                  <a:moveTo>
                    <a:pt x="6995" y="1828"/>
                  </a:moveTo>
                  <a:lnTo>
                    <a:pt x="6995" y="6428"/>
                  </a:lnTo>
                  <a:cubicBezTo>
                    <a:pt x="6428" y="5924"/>
                    <a:pt x="5672" y="5609"/>
                    <a:pt x="4884" y="5514"/>
                  </a:cubicBezTo>
                  <a:lnTo>
                    <a:pt x="4884" y="2710"/>
                  </a:lnTo>
                  <a:cubicBezTo>
                    <a:pt x="5672" y="2647"/>
                    <a:pt x="6428" y="2332"/>
                    <a:pt x="6995" y="1828"/>
                  </a:cubicBezTo>
                  <a:close/>
                  <a:moveTo>
                    <a:pt x="8066" y="631"/>
                  </a:moveTo>
                  <a:cubicBezTo>
                    <a:pt x="8255" y="631"/>
                    <a:pt x="8413" y="789"/>
                    <a:pt x="8413" y="978"/>
                  </a:cubicBezTo>
                  <a:lnTo>
                    <a:pt x="8413" y="7216"/>
                  </a:lnTo>
                  <a:cubicBezTo>
                    <a:pt x="8413" y="7405"/>
                    <a:pt x="8255" y="7562"/>
                    <a:pt x="8066" y="7562"/>
                  </a:cubicBezTo>
                  <a:cubicBezTo>
                    <a:pt x="7877" y="7562"/>
                    <a:pt x="7720" y="7405"/>
                    <a:pt x="7720" y="7216"/>
                  </a:cubicBezTo>
                  <a:lnTo>
                    <a:pt x="7720" y="978"/>
                  </a:lnTo>
                  <a:cubicBezTo>
                    <a:pt x="7720" y="789"/>
                    <a:pt x="7877" y="631"/>
                    <a:pt x="8066" y="631"/>
                  </a:cubicBezTo>
                  <a:close/>
                  <a:moveTo>
                    <a:pt x="3498" y="6176"/>
                  </a:moveTo>
                  <a:lnTo>
                    <a:pt x="3498" y="7909"/>
                  </a:lnTo>
                  <a:cubicBezTo>
                    <a:pt x="3498" y="8129"/>
                    <a:pt x="3340" y="8287"/>
                    <a:pt x="3151" y="8287"/>
                  </a:cubicBezTo>
                  <a:cubicBezTo>
                    <a:pt x="2962" y="8287"/>
                    <a:pt x="2805" y="8129"/>
                    <a:pt x="2805" y="7909"/>
                  </a:cubicBezTo>
                  <a:lnTo>
                    <a:pt x="2805" y="6176"/>
                  </a:lnTo>
                  <a:close/>
                  <a:moveTo>
                    <a:pt x="8035" y="1"/>
                  </a:moveTo>
                  <a:cubicBezTo>
                    <a:pt x="7531" y="1"/>
                    <a:pt x="7090" y="411"/>
                    <a:pt x="6995" y="883"/>
                  </a:cubicBezTo>
                  <a:lnTo>
                    <a:pt x="6680" y="1198"/>
                  </a:lnTo>
                  <a:cubicBezTo>
                    <a:pt x="6144" y="1734"/>
                    <a:pt x="5325" y="2049"/>
                    <a:pt x="4538" y="2049"/>
                  </a:cubicBezTo>
                  <a:lnTo>
                    <a:pt x="2427" y="2049"/>
                  </a:lnTo>
                  <a:cubicBezTo>
                    <a:pt x="2017" y="2049"/>
                    <a:pt x="1608" y="2332"/>
                    <a:pt x="1450" y="2773"/>
                  </a:cubicBezTo>
                  <a:lnTo>
                    <a:pt x="1387" y="2773"/>
                  </a:lnTo>
                  <a:cubicBezTo>
                    <a:pt x="631" y="2773"/>
                    <a:pt x="1" y="3403"/>
                    <a:pt x="1" y="4128"/>
                  </a:cubicBezTo>
                  <a:cubicBezTo>
                    <a:pt x="1" y="4884"/>
                    <a:pt x="631" y="5514"/>
                    <a:pt x="1387" y="5514"/>
                  </a:cubicBezTo>
                  <a:lnTo>
                    <a:pt x="1450" y="5514"/>
                  </a:lnTo>
                  <a:cubicBezTo>
                    <a:pt x="1576" y="5798"/>
                    <a:pt x="1797" y="6018"/>
                    <a:pt x="2080" y="6144"/>
                  </a:cubicBezTo>
                  <a:lnTo>
                    <a:pt x="2080" y="7940"/>
                  </a:lnTo>
                  <a:cubicBezTo>
                    <a:pt x="2112" y="8507"/>
                    <a:pt x="2584" y="8980"/>
                    <a:pt x="3151" y="8980"/>
                  </a:cubicBezTo>
                  <a:cubicBezTo>
                    <a:pt x="3750" y="8980"/>
                    <a:pt x="4160" y="8507"/>
                    <a:pt x="4160" y="7972"/>
                  </a:cubicBezTo>
                  <a:lnTo>
                    <a:pt x="4160" y="6239"/>
                  </a:lnTo>
                  <a:lnTo>
                    <a:pt x="4538" y="6239"/>
                  </a:lnTo>
                  <a:cubicBezTo>
                    <a:pt x="5325" y="6239"/>
                    <a:pt x="6144" y="6554"/>
                    <a:pt x="6680" y="7090"/>
                  </a:cubicBezTo>
                  <a:lnTo>
                    <a:pt x="6995" y="7405"/>
                  </a:lnTo>
                  <a:cubicBezTo>
                    <a:pt x="7090" y="7909"/>
                    <a:pt x="7531" y="8287"/>
                    <a:pt x="8035" y="8287"/>
                  </a:cubicBezTo>
                  <a:cubicBezTo>
                    <a:pt x="8633" y="8287"/>
                    <a:pt x="9043" y="7814"/>
                    <a:pt x="9043" y="7247"/>
                  </a:cubicBezTo>
                  <a:lnTo>
                    <a:pt x="9043" y="1041"/>
                  </a:lnTo>
                  <a:cubicBezTo>
                    <a:pt x="9043" y="442"/>
                    <a:pt x="8570" y="1"/>
                    <a:pt x="8035" y="1"/>
                  </a:cubicBezTo>
                  <a:close/>
                </a:path>
              </a:pathLst>
            </a:custGeom>
            <a:solidFill>
              <a:srgbClr val="5F7D95"/>
            </a:solidFill>
            <a:ln>
              <a:noFill/>
            </a:ln>
          </p:spPr>
          <p:txBody>
            <a:bodyPr spcFirstLastPara="1" wrap="square" lIns="182850" tIns="182850" rIns="182850" bIns="182850" anchor="ctr" anchorCtr="0">
              <a:noAutofit/>
            </a:bodyPr>
            <a:lstStyle/>
            <a:p>
              <a:pPr algn="r" defTabSz="1828800" rtl="1">
                <a:buClr>
                  <a:srgbClr val="000000"/>
                </a:buClr>
                <a:defRPr/>
              </a:pPr>
              <a:endParaRPr sz="2800" kern="0">
                <a:latin typeface="Arial"/>
                <a:cs typeface="B Nazanin" pitchFamily="2" charset="-78"/>
                <a:sym typeface="Arial"/>
              </a:endParaRPr>
            </a:p>
          </p:txBody>
        </p:sp>
      </p:grpSp>
      <p:sp>
        <p:nvSpPr>
          <p:cNvPr id="114" name="Google Shape;12353;p21">
            <a:extLst>
              <a:ext uri="{FF2B5EF4-FFF2-40B4-BE49-F238E27FC236}">
                <a16:creationId xmlns:a16="http://schemas.microsoft.com/office/drawing/2014/main" id="{233967A1-4F8E-AA50-C732-4EA4A8B5F1E2}"/>
              </a:ext>
            </a:extLst>
          </p:cNvPr>
          <p:cNvSpPr txBox="1"/>
          <p:nvPr/>
        </p:nvSpPr>
        <p:spPr>
          <a:xfrm>
            <a:off x="12810526" y="4180618"/>
            <a:ext cx="2260200" cy="883800"/>
          </a:xfrm>
          <a:prstGeom prst="rect">
            <a:avLst/>
          </a:prstGeom>
          <a:noFill/>
          <a:ln>
            <a:noFill/>
          </a:ln>
        </p:spPr>
        <p:txBody>
          <a:bodyPr spcFirstLastPara="1" wrap="square" lIns="182850" tIns="182850" rIns="182850" bIns="182850" anchor="ctr" anchorCtr="0">
            <a:noAutofit/>
          </a:bodyPr>
          <a:lstStyle/>
          <a:p>
            <a:pPr algn="ctr" defTabSz="1828800" rtl="1">
              <a:buClr>
                <a:srgbClr val="000000"/>
              </a:buClr>
              <a:defRPr/>
            </a:pPr>
            <a:r>
              <a:rPr lang="fa-IR" sz="1600" kern="0" dirty="0">
                <a:latin typeface="Arial"/>
                <a:cs typeface="B Nazanin" pitchFamily="2" charset="-78"/>
                <a:sym typeface="Arial"/>
              </a:rPr>
              <a:t>قالب پاورپوینت قابل ویرایش می باشد</a:t>
            </a:r>
          </a:p>
        </p:txBody>
      </p:sp>
      <p:sp>
        <p:nvSpPr>
          <p:cNvPr id="115" name="Google Shape;12354;p21">
            <a:extLst>
              <a:ext uri="{FF2B5EF4-FFF2-40B4-BE49-F238E27FC236}">
                <a16:creationId xmlns:a16="http://schemas.microsoft.com/office/drawing/2014/main" id="{C8E03C94-EA8A-643C-1941-7C984E60FE16}"/>
              </a:ext>
            </a:extLst>
          </p:cNvPr>
          <p:cNvSpPr txBox="1"/>
          <p:nvPr/>
        </p:nvSpPr>
        <p:spPr>
          <a:xfrm>
            <a:off x="9654822" y="4180618"/>
            <a:ext cx="2260200" cy="883800"/>
          </a:xfrm>
          <a:prstGeom prst="rect">
            <a:avLst/>
          </a:prstGeom>
          <a:noFill/>
          <a:ln>
            <a:noFill/>
          </a:ln>
        </p:spPr>
        <p:txBody>
          <a:bodyPr spcFirstLastPara="1" wrap="square" lIns="182850" tIns="182850" rIns="182850" bIns="182850" anchor="ctr" anchorCtr="0">
            <a:noAutofit/>
          </a:bodyPr>
          <a:lstStyle/>
          <a:p>
            <a:pPr algn="ctr" defTabSz="1828800" rtl="1">
              <a:buClr>
                <a:srgbClr val="000000"/>
              </a:buClr>
              <a:defRPr/>
            </a:pPr>
            <a:r>
              <a:rPr lang="fa-IR" sz="1600" kern="0" dirty="0">
                <a:latin typeface="Arial"/>
                <a:cs typeface="B Nazanin" pitchFamily="2" charset="-78"/>
                <a:sym typeface="Arial"/>
              </a:rPr>
              <a:t>قالب پاورپوینت قابل ویرایش می باشد</a:t>
            </a:r>
          </a:p>
        </p:txBody>
      </p:sp>
      <p:sp>
        <p:nvSpPr>
          <p:cNvPr id="116" name="Google Shape;12355;p21">
            <a:extLst>
              <a:ext uri="{FF2B5EF4-FFF2-40B4-BE49-F238E27FC236}">
                <a16:creationId xmlns:a16="http://schemas.microsoft.com/office/drawing/2014/main" id="{8A3DDC78-E8E3-3EF8-2AE2-4DDE655181E8}"/>
              </a:ext>
            </a:extLst>
          </p:cNvPr>
          <p:cNvSpPr txBox="1"/>
          <p:nvPr/>
        </p:nvSpPr>
        <p:spPr>
          <a:xfrm>
            <a:off x="11252754" y="6299492"/>
            <a:ext cx="2260200" cy="883800"/>
          </a:xfrm>
          <a:prstGeom prst="rect">
            <a:avLst/>
          </a:prstGeom>
          <a:noFill/>
          <a:ln>
            <a:noFill/>
          </a:ln>
        </p:spPr>
        <p:txBody>
          <a:bodyPr spcFirstLastPara="1" wrap="square" lIns="182850" tIns="182850" rIns="182850" bIns="182850" anchor="ctr" anchorCtr="0">
            <a:noAutofit/>
          </a:bodyPr>
          <a:lstStyle/>
          <a:p>
            <a:pPr algn="ctr" defTabSz="1828800" rtl="1">
              <a:buClr>
                <a:srgbClr val="000000"/>
              </a:buClr>
              <a:defRPr/>
            </a:pPr>
            <a:r>
              <a:rPr lang="fa-IR" sz="1600" kern="0" dirty="0">
                <a:latin typeface="Arial"/>
                <a:cs typeface="B Nazanin" pitchFamily="2" charset="-78"/>
                <a:sym typeface="Arial"/>
              </a:rPr>
              <a:t>قالب پاورپوینت قابل ویرایش می باشد</a:t>
            </a:r>
          </a:p>
        </p:txBody>
      </p:sp>
      <p:sp>
        <p:nvSpPr>
          <p:cNvPr id="117" name="Google Shape;12356;p21">
            <a:extLst>
              <a:ext uri="{FF2B5EF4-FFF2-40B4-BE49-F238E27FC236}">
                <a16:creationId xmlns:a16="http://schemas.microsoft.com/office/drawing/2014/main" id="{4F33148E-7594-232E-5977-318FFDF2397F}"/>
              </a:ext>
            </a:extLst>
          </p:cNvPr>
          <p:cNvSpPr txBox="1"/>
          <p:nvPr/>
        </p:nvSpPr>
        <p:spPr>
          <a:xfrm>
            <a:off x="14357554" y="6273342"/>
            <a:ext cx="2260200" cy="883800"/>
          </a:xfrm>
          <a:prstGeom prst="rect">
            <a:avLst/>
          </a:prstGeom>
          <a:noFill/>
          <a:ln>
            <a:noFill/>
          </a:ln>
        </p:spPr>
        <p:txBody>
          <a:bodyPr spcFirstLastPara="1" wrap="square" lIns="182850" tIns="182850" rIns="182850" bIns="182850" anchor="ctr" anchorCtr="0">
            <a:noAutofit/>
          </a:bodyPr>
          <a:lstStyle/>
          <a:p>
            <a:pPr algn="ctr" defTabSz="1828800" rtl="1">
              <a:buClr>
                <a:srgbClr val="000000"/>
              </a:buClr>
              <a:defRPr/>
            </a:pPr>
            <a:r>
              <a:rPr lang="fa-IR" sz="1600" kern="0" dirty="0">
                <a:latin typeface="Arial"/>
                <a:cs typeface="B Nazanin" pitchFamily="2" charset="-78"/>
                <a:sym typeface="Arial"/>
              </a:rPr>
              <a:t>قالب پاورپوینت قابل ویرایش می باشد</a:t>
            </a:r>
          </a:p>
        </p:txBody>
      </p:sp>
      <p:sp>
        <p:nvSpPr>
          <p:cNvPr id="118" name="Google Shape;12357;p21">
            <a:extLst>
              <a:ext uri="{FF2B5EF4-FFF2-40B4-BE49-F238E27FC236}">
                <a16:creationId xmlns:a16="http://schemas.microsoft.com/office/drawing/2014/main" id="{45F34B0F-15BB-F144-690B-8752D6BC74E2}"/>
              </a:ext>
            </a:extLst>
          </p:cNvPr>
          <p:cNvSpPr txBox="1"/>
          <p:nvPr/>
        </p:nvSpPr>
        <p:spPr>
          <a:xfrm>
            <a:off x="8074754" y="6273342"/>
            <a:ext cx="2260200" cy="883800"/>
          </a:xfrm>
          <a:prstGeom prst="rect">
            <a:avLst/>
          </a:prstGeom>
          <a:noFill/>
          <a:ln>
            <a:noFill/>
          </a:ln>
        </p:spPr>
        <p:txBody>
          <a:bodyPr spcFirstLastPara="1" wrap="square" lIns="182850" tIns="182850" rIns="182850" bIns="182850" anchor="ctr" anchorCtr="0">
            <a:noAutofit/>
          </a:bodyPr>
          <a:lstStyle/>
          <a:p>
            <a:pPr algn="ctr" defTabSz="1828800" rtl="1">
              <a:buClr>
                <a:srgbClr val="000000"/>
              </a:buClr>
              <a:defRPr/>
            </a:pPr>
            <a:r>
              <a:rPr lang="fa-IR" sz="1600" kern="0" dirty="0">
                <a:latin typeface="Arial"/>
                <a:cs typeface="B Nazanin" pitchFamily="2" charset="-78"/>
                <a:sym typeface="Arial"/>
              </a:rPr>
              <a:t>قالب پاورپوینت قابل ویرایش می باشد</a:t>
            </a:r>
          </a:p>
        </p:txBody>
      </p:sp>
      <p:sp>
        <p:nvSpPr>
          <p:cNvPr id="119" name="Google Shape;12358;p21">
            <a:extLst>
              <a:ext uri="{FF2B5EF4-FFF2-40B4-BE49-F238E27FC236}">
                <a16:creationId xmlns:a16="http://schemas.microsoft.com/office/drawing/2014/main" id="{BBCB777E-F030-0A99-4D56-A3F39BA89F66}"/>
              </a:ext>
            </a:extLst>
          </p:cNvPr>
          <p:cNvSpPr txBox="1">
            <a:spLocks/>
          </p:cNvSpPr>
          <p:nvPr/>
        </p:nvSpPr>
        <p:spPr>
          <a:xfrm>
            <a:off x="2096700" y="647700"/>
            <a:ext cx="14094600" cy="964800"/>
          </a:xfrm>
          <a:prstGeom prst="rect">
            <a:avLst/>
          </a:prstGeom>
        </p:spPr>
        <p:txBody>
          <a:bodyPr spcFirstLastPara="1" vert="horz" wrap="square" lIns="182850" tIns="182850" rIns="182850" bIns="18285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fa-IR" dirty="0">
                <a:cs typeface="B Nazanin" pitchFamily="2" charset="-78"/>
              </a:rPr>
              <a:t>اینفوگرافیک ممتاز</a:t>
            </a:r>
          </a:p>
        </p:txBody>
      </p:sp>
    </p:spTree>
    <p:extLst>
      <p:ext uri="{BB962C8B-B14F-4D97-AF65-F5344CB8AC3E}">
        <p14:creationId xmlns:p14="http://schemas.microsoft.com/office/powerpoint/2010/main" val="145781594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7">
            <a:extLst>
              <a:ext uri="{FF2B5EF4-FFF2-40B4-BE49-F238E27FC236}">
                <a16:creationId xmlns:a16="http://schemas.microsoft.com/office/drawing/2014/main" id="{D21F6705-546F-6C7D-8749-877F35B81B4C}"/>
              </a:ext>
            </a:extLst>
          </p:cNvPr>
          <p:cNvSpPr/>
          <p:nvPr/>
        </p:nvSpPr>
        <p:spPr>
          <a:xfrm>
            <a:off x="217620" y="215460"/>
            <a:ext cx="16923060" cy="228960"/>
          </a:xfrm>
          <a:custGeom>
            <a:avLst/>
            <a:gdLst/>
            <a:ahLst/>
            <a:cxnLst/>
            <a:rect l="l" t="t" r="r" b="b"/>
            <a:pathLst>
              <a:path w="16923060" h="228960">
                <a:moveTo>
                  <a:pt x="0" y="0"/>
                </a:moveTo>
                <a:lnTo>
                  <a:pt x="16923060" y="0"/>
                </a:lnTo>
                <a:lnTo>
                  <a:pt x="16923060" y="228960"/>
                </a:lnTo>
                <a:lnTo>
                  <a:pt x="0" y="2289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18">
            <a:extLst>
              <a:ext uri="{FF2B5EF4-FFF2-40B4-BE49-F238E27FC236}">
                <a16:creationId xmlns:a16="http://schemas.microsoft.com/office/drawing/2014/main" id="{061B14A8-F6E0-3E68-FBA6-5E06A271DDB0}"/>
              </a:ext>
            </a:extLst>
          </p:cNvPr>
          <p:cNvSpPr/>
          <p:nvPr/>
        </p:nvSpPr>
        <p:spPr>
          <a:xfrm>
            <a:off x="16568820" y="82620"/>
            <a:ext cx="1558440" cy="1200420"/>
          </a:xfrm>
          <a:custGeom>
            <a:avLst/>
            <a:gdLst/>
            <a:ahLst/>
            <a:cxnLst/>
            <a:rect l="l" t="t" r="r" b="b"/>
            <a:pathLst>
              <a:path w="1558440" h="1200420">
                <a:moveTo>
                  <a:pt x="0" y="0"/>
                </a:moveTo>
                <a:lnTo>
                  <a:pt x="1558440" y="0"/>
                </a:lnTo>
                <a:lnTo>
                  <a:pt x="1558440" y="1200420"/>
                </a:lnTo>
                <a:lnTo>
                  <a:pt x="0" y="1200420"/>
                </a:lnTo>
                <a:lnTo>
                  <a:pt x="0" y="0"/>
                </a:lnTo>
                <a:close/>
              </a:path>
            </a:pathLst>
          </a:custGeom>
          <a:blipFill>
            <a:blip r:embed="rId4" cstate="print">
              <a:extLst>
                <a:ext uri="{96DAC541-7B7A-43D3-8B79-37D633B846F1}">
                  <asvg:svgBlip xmlns:asvg="http://schemas.microsoft.com/office/drawing/2016/SVG/main" r:embed="rId5"/>
                </a:ext>
              </a:extLst>
            </a:blip>
            <a:stretch>
              <a:fillRect/>
            </a:stretch>
          </a:blipFill>
        </p:spPr>
      </p:sp>
      <p:sp>
        <p:nvSpPr>
          <p:cNvPr id="8" name="Freeform 2">
            <a:extLst>
              <a:ext uri="{FF2B5EF4-FFF2-40B4-BE49-F238E27FC236}">
                <a16:creationId xmlns:a16="http://schemas.microsoft.com/office/drawing/2014/main" id="{B67119E2-3C42-94C8-D9D4-F15C141942AF}"/>
              </a:ext>
            </a:extLst>
          </p:cNvPr>
          <p:cNvSpPr/>
          <p:nvPr/>
        </p:nvSpPr>
        <p:spPr>
          <a:xfrm flipH="1">
            <a:off x="-63588" y="8020620"/>
            <a:ext cx="1502732" cy="2263680"/>
          </a:xfrm>
          <a:custGeom>
            <a:avLst/>
            <a:gdLst/>
            <a:ahLst/>
            <a:cxnLst/>
            <a:rect l="l" t="t" r="r" b="b"/>
            <a:pathLst>
              <a:path w="2299860" h="3607740">
                <a:moveTo>
                  <a:pt x="0" y="0"/>
                </a:moveTo>
                <a:lnTo>
                  <a:pt x="2299860" y="0"/>
                </a:lnTo>
                <a:lnTo>
                  <a:pt x="2299860" y="3607740"/>
                </a:lnTo>
                <a:lnTo>
                  <a:pt x="0" y="360774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7">
            <a:extLst>
              <a:ext uri="{FF2B5EF4-FFF2-40B4-BE49-F238E27FC236}">
                <a16:creationId xmlns:a16="http://schemas.microsoft.com/office/drawing/2014/main" id="{AF3CAE22-3698-69D8-8A57-F5E849483507}"/>
              </a:ext>
            </a:extLst>
          </p:cNvPr>
          <p:cNvSpPr/>
          <p:nvPr/>
        </p:nvSpPr>
        <p:spPr>
          <a:xfrm>
            <a:off x="1147500" y="9973800"/>
            <a:ext cx="17140680" cy="313200"/>
          </a:xfrm>
          <a:custGeom>
            <a:avLst/>
            <a:gdLst/>
            <a:ahLst/>
            <a:cxnLst/>
            <a:rect l="l" t="t" r="r" b="b"/>
            <a:pathLst>
              <a:path w="17140680" h="313200">
                <a:moveTo>
                  <a:pt x="0" y="0"/>
                </a:moveTo>
                <a:lnTo>
                  <a:pt x="17140680" y="0"/>
                </a:lnTo>
                <a:lnTo>
                  <a:pt x="17140680" y="313200"/>
                </a:lnTo>
                <a:lnTo>
                  <a:pt x="0" y="3132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1" name="Freeform 16">
            <a:extLst>
              <a:ext uri="{FF2B5EF4-FFF2-40B4-BE49-F238E27FC236}">
                <a16:creationId xmlns:a16="http://schemas.microsoft.com/office/drawing/2014/main" id="{80B9DA7E-66DA-6EA7-7AE8-B8BDAC980F2A}"/>
              </a:ext>
            </a:extLst>
          </p:cNvPr>
          <p:cNvSpPr/>
          <p:nvPr/>
        </p:nvSpPr>
        <p:spPr>
          <a:xfrm>
            <a:off x="0" y="9823680"/>
            <a:ext cx="928800" cy="463320"/>
          </a:xfrm>
          <a:custGeom>
            <a:avLst/>
            <a:gdLst/>
            <a:ahLst/>
            <a:cxnLst/>
            <a:rect l="l" t="t" r="r" b="b"/>
            <a:pathLst>
              <a:path w="928800" h="463320">
                <a:moveTo>
                  <a:pt x="0" y="0"/>
                </a:moveTo>
                <a:lnTo>
                  <a:pt x="928800" y="0"/>
                </a:lnTo>
                <a:lnTo>
                  <a:pt x="928800" y="463320"/>
                </a:lnTo>
                <a:lnTo>
                  <a:pt x="0" y="46332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2" name="Freeform 2">
            <a:extLst>
              <a:ext uri="{FF2B5EF4-FFF2-40B4-BE49-F238E27FC236}">
                <a16:creationId xmlns:a16="http://schemas.microsoft.com/office/drawing/2014/main" id="{B846937E-DB04-1A91-37A7-842279E799A1}"/>
              </a:ext>
            </a:extLst>
          </p:cNvPr>
          <p:cNvSpPr/>
          <p:nvPr/>
        </p:nvSpPr>
        <p:spPr>
          <a:xfrm>
            <a:off x="16166520" y="7791660"/>
            <a:ext cx="2114640" cy="2495340"/>
          </a:xfrm>
          <a:custGeom>
            <a:avLst/>
            <a:gdLst/>
            <a:ahLst/>
            <a:cxnLst/>
            <a:rect l="l" t="t" r="r" b="b"/>
            <a:pathLst>
              <a:path w="2114640" h="2495340">
                <a:moveTo>
                  <a:pt x="0" y="0"/>
                </a:moveTo>
                <a:lnTo>
                  <a:pt x="2114640" y="0"/>
                </a:lnTo>
                <a:lnTo>
                  <a:pt x="2114640" y="2495340"/>
                </a:lnTo>
                <a:lnTo>
                  <a:pt x="0" y="249534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3" name="Freeform 23">
            <a:extLst>
              <a:ext uri="{FF2B5EF4-FFF2-40B4-BE49-F238E27FC236}">
                <a16:creationId xmlns:a16="http://schemas.microsoft.com/office/drawing/2014/main" id="{D119C970-2FDE-479E-1CEF-B6273DC4903D}"/>
              </a:ext>
            </a:extLst>
          </p:cNvPr>
          <p:cNvSpPr/>
          <p:nvPr/>
        </p:nvSpPr>
        <p:spPr>
          <a:xfrm>
            <a:off x="0" y="-18360"/>
            <a:ext cx="3237300" cy="574560"/>
          </a:xfrm>
          <a:custGeom>
            <a:avLst/>
            <a:gdLst/>
            <a:ahLst/>
            <a:cxnLst/>
            <a:rect l="l" t="t" r="r" b="b"/>
            <a:pathLst>
              <a:path w="3237300" h="574560">
                <a:moveTo>
                  <a:pt x="0" y="0"/>
                </a:moveTo>
                <a:lnTo>
                  <a:pt x="3237300" y="0"/>
                </a:lnTo>
                <a:lnTo>
                  <a:pt x="3237300" y="574560"/>
                </a:lnTo>
                <a:lnTo>
                  <a:pt x="0" y="57456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4" name="Freeform 9">
            <a:extLst>
              <a:ext uri="{FF2B5EF4-FFF2-40B4-BE49-F238E27FC236}">
                <a16:creationId xmlns:a16="http://schemas.microsoft.com/office/drawing/2014/main" id="{13DF8A39-3DDA-62FF-BF39-20E91EDEEDA1}"/>
              </a:ext>
            </a:extLst>
          </p:cNvPr>
          <p:cNvSpPr/>
          <p:nvPr/>
        </p:nvSpPr>
        <p:spPr>
          <a:xfrm rot="10800000" flipH="1">
            <a:off x="17487044" y="556200"/>
            <a:ext cx="640216" cy="3237300"/>
          </a:xfrm>
          <a:custGeom>
            <a:avLst/>
            <a:gdLst/>
            <a:ahLst/>
            <a:cxnLst/>
            <a:rect l="l" t="t" r="r" b="b"/>
            <a:pathLst>
              <a:path w="574560" h="3237300">
                <a:moveTo>
                  <a:pt x="0" y="0"/>
                </a:moveTo>
                <a:lnTo>
                  <a:pt x="574560" y="0"/>
                </a:lnTo>
                <a:lnTo>
                  <a:pt x="574560" y="3237300"/>
                </a:lnTo>
                <a:lnTo>
                  <a:pt x="0" y="323730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grpSp>
        <p:nvGrpSpPr>
          <p:cNvPr id="2" name="Google Shape;7448;p72">
            <a:extLst>
              <a:ext uri="{FF2B5EF4-FFF2-40B4-BE49-F238E27FC236}">
                <a16:creationId xmlns:a16="http://schemas.microsoft.com/office/drawing/2014/main" id="{0EBE3CD4-40DE-A46D-0939-1B62B1986CCE}"/>
              </a:ext>
            </a:extLst>
          </p:cNvPr>
          <p:cNvGrpSpPr/>
          <p:nvPr/>
        </p:nvGrpSpPr>
        <p:grpSpPr>
          <a:xfrm>
            <a:off x="4201121" y="6797327"/>
            <a:ext cx="2205782" cy="1520674"/>
            <a:chOff x="4967783" y="2151471"/>
            <a:chExt cx="3920692" cy="2702940"/>
          </a:xfrm>
        </p:grpSpPr>
        <p:grpSp>
          <p:nvGrpSpPr>
            <p:cNvPr id="5" name="Google Shape;7449;p72">
              <a:extLst>
                <a:ext uri="{FF2B5EF4-FFF2-40B4-BE49-F238E27FC236}">
                  <a16:creationId xmlns:a16="http://schemas.microsoft.com/office/drawing/2014/main" id="{BB050727-1A93-E910-8CEF-F8ADB2664CFA}"/>
                </a:ext>
              </a:extLst>
            </p:cNvPr>
            <p:cNvGrpSpPr/>
            <p:nvPr/>
          </p:nvGrpSpPr>
          <p:grpSpPr>
            <a:xfrm>
              <a:off x="5045709" y="2252109"/>
              <a:ext cx="3761071" cy="2501708"/>
              <a:chOff x="2691784" y="1805334"/>
              <a:chExt cx="3761071" cy="2501708"/>
            </a:xfrm>
          </p:grpSpPr>
          <p:sp>
            <p:nvSpPr>
              <p:cNvPr id="18" name="Google Shape;7450;p72">
                <a:extLst>
                  <a:ext uri="{FF2B5EF4-FFF2-40B4-BE49-F238E27FC236}">
                    <a16:creationId xmlns:a16="http://schemas.microsoft.com/office/drawing/2014/main" id="{ACD04E0B-A736-7596-C038-04DB58CC1C41}"/>
                  </a:ext>
                </a:extLst>
              </p:cNvPr>
              <p:cNvSpPr/>
              <p:nvPr/>
            </p:nvSpPr>
            <p:spPr>
              <a:xfrm>
                <a:off x="4306153" y="4266675"/>
                <a:ext cx="932050" cy="40353"/>
              </a:xfrm>
              <a:custGeom>
                <a:avLst/>
                <a:gdLst/>
                <a:ahLst/>
                <a:cxnLst/>
                <a:rect l="l" t="t" r="r" b="b"/>
                <a:pathLst>
                  <a:path w="106520" h="2706" extrusionOk="0">
                    <a:moveTo>
                      <a:pt x="0" y="0"/>
                    </a:moveTo>
                    <a:lnTo>
                      <a:pt x="0" y="2705"/>
                    </a:lnTo>
                    <a:lnTo>
                      <a:pt x="106520" y="2705"/>
                    </a:lnTo>
                    <a:lnTo>
                      <a:pt x="106520" y="0"/>
                    </a:lnTo>
                    <a:close/>
                  </a:path>
                </a:pathLst>
              </a:custGeom>
              <a:solidFill>
                <a:srgbClr val="A5B7C6"/>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19" name="Google Shape;7451;p72">
                <a:extLst>
                  <a:ext uri="{FF2B5EF4-FFF2-40B4-BE49-F238E27FC236}">
                    <a16:creationId xmlns:a16="http://schemas.microsoft.com/office/drawing/2014/main" id="{C6678962-8CFE-2135-0AB1-D274811768D5}"/>
                  </a:ext>
                </a:extLst>
              </p:cNvPr>
              <p:cNvSpPr/>
              <p:nvPr/>
            </p:nvSpPr>
            <p:spPr>
              <a:xfrm>
                <a:off x="2691784" y="3762285"/>
                <a:ext cx="1916675" cy="544757"/>
              </a:xfrm>
              <a:custGeom>
                <a:avLst/>
                <a:gdLst/>
                <a:ahLst/>
                <a:cxnLst/>
                <a:rect l="l" t="t" r="r" b="b"/>
                <a:pathLst>
                  <a:path w="128485" h="36518" extrusionOk="0">
                    <a:moveTo>
                      <a:pt x="2706" y="1"/>
                    </a:moveTo>
                    <a:lnTo>
                      <a:pt x="1" y="326"/>
                    </a:lnTo>
                    <a:cubicBezTo>
                      <a:pt x="1461" y="10577"/>
                      <a:pt x="6547" y="19612"/>
                      <a:pt x="13850" y="26130"/>
                    </a:cubicBezTo>
                    <a:cubicBezTo>
                      <a:pt x="21288" y="32568"/>
                      <a:pt x="30999" y="36517"/>
                      <a:pt x="41575" y="36517"/>
                    </a:cubicBezTo>
                    <a:lnTo>
                      <a:pt x="128484" y="36517"/>
                    </a:lnTo>
                    <a:lnTo>
                      <a:pt x="128484" y="33812"/>
                    </a:lnTo>
                    <a:lnTo>
                      <a:pt x="41575" y="33812"/>
                    </a:lnTo>
                    <a:cubicBezTo>
                      <a:pt x="31675" y="33812"/>
                      <a:pt x="22641" y="30188"/>
                      <a:pt x="15662" y="24102"/>
                    </a:cubicBezTo>
                    <a:cubicBezTo>
                      <a:pt x="8792" y="18016"/>
                      <a:pt x="4058" y="9468"/>
                      <a:pt x="2706" y="1"/>
                    </a:cubicBezTo>
                    <a:close/>
                  </a:path>
                </a:pathLst>
              </a:custGeom>
              <a:solidFill>
                <a:srgbClr val="A5B7C6"/>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20" name="Google Shape;7452;p72">
                <a:extLst>
                  <a:ext uri="{FF2B5EF4-FFF2-40B4-BE49-F238E27FC236}">
                    <a16:creationId xmlns:a16="http://schemas.microsoft.com/office/drawing/2014/main" id="{F5D8CE37-08A3-392D-2A12-5D4334A0390C}"/>
                  </a:ext>
                </a:extLst>
              </p:cNvPr>
              <p:cNvSpPr/>
              <p:nvPr/>
            </p:nvSpPr>
            <p:spPr>
              <a:xfrm>
                <a:off x="2695021" y="3035999"/>
                <a:ext cx="754960" cy="529407"/>
              </a:xfrm>
              <a:custGeom>
                <a:avLst/>
                <a:gdLst/>
                <a:ahLst/>
                <a:cxnLst/>
                <a:rect l="l" t="t" r="r" b="b"/>
                <a:pathLst>
                  <a:path w="50609" h="35489" extrusionOk="0">
                    <a:moveTo>
                      <a:pt x="41358" y="0"/>
                    </a:moveTo>
                    <a:cubicBezTo>
                      <a:pt x="30998" y="0"/>
                      <a:pt x="21423" y="3814"/>
                      <a:pt x="14093" y="10144"/>
                    </a:cubicBezTo>
                    <a:cubicBezTo>
                      <a:pt x="6762" y="16338"/>
                      <a:pt x="1596" y="25129"/>
                      <a:pt x="0" y="35029"/>
                    </a:cubicBezTo>
                    <a:lnTo>
                      <a:pt x="2597" y="35489"/>
                    </a:lnTo>
                    <a:cubicBezTo>
                      <a:pt x="4166" y="26238"/>
                      <a:pt x="9034" y="18015"/>
                      <a:pt x="15905" y="12173"/>
                    </a:cubicBezTo>
                    <a:cubicBezTo>
                      <a:pt x="22775" y="6303"/>
                      <a:pt x="31675" y="2705"/>
                      <a:pt x="41358" y="2705"/>
                    </a:cubicBezTo>
                    <a:lnTo>
                      <a:pt x="50609" y="2705"/>
                    </a:lnTo>
                    <a:lnTo>
                      <a:pt x="50609" y="0"/>
                    </a:lnTo>
                    <a:close/>
                  </a:path>
                </a:pathLst>
              </a:custGeom>
              <a:solidFill>
                <a:srgbClr val="A5B7C6"/>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21" name="Google Shape;7453;p72">
                <a:extLst>
                  <a:ext uri="{FF2B5EF4-FFF2-40B4-BE49-F238E27FC236}">
                    <a16:creationId xmlns:a16="http://schemas.microsoft.com/office/drawing/2014/main" id="{5DA87C02-CB44-E6D4-8631-D2B755ED6D8D}"/>
                  </a:ext>
                </a:extLst>
              </p:cNvPr>
              <p:cNvSpPr/>
              <p:nvPr/>
            </p:nvSpPr>
            <p:spPr>
              <a:xfrm>
                <a:off x="3661791" y="2531620"/>
                <a:ext cx="2791064" cy="544757"/>
              </a:xfrm>
              <a:custGeom>
                <a:avLst/>
                <a:gdLst/>
                <a:ahLst/>
                <a:cxnLst/>
                <a:rect l="l" t="t" r="r" b="b"/>
                <a:pathLst>
                  <a:path w="187100" h="36518" extrusionOk="0">
                    <a:moveTo>
                      <a:pt x="184395" y="1"/>
                    </a:moveTo>
                    <a:cubicBezTo>
                      <a:pt x="183150" y="9468"/>
                      <a:pt x="178309" y="17908"/>
                      <a:pt x="171438" y="23994"/>
                    </a:cubicBezTo>
                    <a:cubicBezTo>
                      <a:pt x="164432" y="30080"/>
                      <a:pt x="155425" y="33812"/>
                      <a:pt x="145498" y="33812"/>
                    </a:cubicBezTo>
                    <a:lnTo>
                      <a:pt x="1" y="33812"/>
                    </a:lnTo>
                    <a:lnTo>
                      <a:pt x="1" y="36517"/>
                    </a:lnTo>
                    <a:lnTo>
                      <a:pt x="145498" y="36517"/>
                    </a:lnTo>
                    <a:cubicBezTo>
                      <a:pt x="156101" y="36517"/>
                      <a:pt x="165785" y="32568"/>
                      <a:pt x="173223" y="26022"/>
                    </a:cubicBezTo>
                    <a:cubicBezTo>
                      <a:pt x="180554" y="19612"/>
                      <a:pt x="185747" y="10469"/>
                      <a:pt x="187100" y="326"/>
                    </a:cubicBezTo>
                    <a:lnTo>
                      <a:pt x="184395" y="1"/>
                    </a:lnTo>
                    <a:close/>
                  </a:path>
                </a:pathLst>
              </a:custGeom>
              <a:solidFill>
                <a:srgbClr val="A5B7C6"/>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22" name="Google Shape;7454;p72">
                <a:extLst>
                  <a:ext uri="{FF2B5EF4-FFF2-40B4-BE49-F238E27FC236}">
                    <a16:creationId xmlns:a16="http://schemas.microsoft.com/office/drawing/2014/main" id="{2743B79F-483B-8675-9855-655C1F5423A6}"/>
                  </a:ext>
                </a:extLst>
              </p:cNvPr>
              <p:cNvSpPr/>
              <p:nvPr/>
            </p:nvSpPr>
            <p:spPr>
              <a:xfrm>
                <a:off x="5153124" y="1805334"/>
                <a:ext cx="1294451" cy="512461"/>
              </a:xfrm>
              <a:custGeom>
                <a:avLst/>
                <a:gdLst/>
                <a:ahLst/>
                <a:cxnLst/>
                <a:rect l="l" t="t" r="r" b="b"/>
                <a:pathLst>
                  <a:path w="86774" h="34353" extrusionOk="0">
                    <a:moveTo>
                      <a:pt x="0" y="0"/>
                    </a:moveTo>
                    <a:lnTo>
                      <a:pt x="0" y="2705"/>
                    </a:lnTo>
                    <a:lnTo>
                      <a:pt x="45524" y="2705"/>
                    </a:lnTo>
                    <a:cubicBezTo>
                      <a:pt x="54991" y="2705"/>
                      <a:pt x="63674" y="6195"/>
                      <a:pt x="70545" y="11821"/>
                    </a:cubicBezTo>
                    <a:cubicBezTo>
                      <a:pt x="77415" y="17582"/>
                      <a:pt x="82284" y="25454"/>
                      <a:pt x="84177" y="34353"/>
                    </a:cubicBezTo>
                    <a:lnTo>
                      <a:pt x="86774" y="33920"/>
                    </a:lnTo>
                    <a:cubicBezTo>
                      <a:pt x="84854" y="24345"/>
                      <a:pt x="79579" y="15878"/>
                      <a:pt x="72249" y="9792"/>
                    </a:cubicBezTo>
                    <a:cubicBezTo>
                      <a:pt x="65027" y="3706"/>
                      <a:pt x="55668" y="0"/>
                      <a:pt x="45524" y="0"/>
                    </a:cubicBezTo>
                    <a:close/>
                  </a:path>
                </a:pathLst>
              </a:custGeom>
              <a:solidFill>
                <a:srgbClr val="A5B7C6"/>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23" name="Google Shape;7455;p72">
                <a:extLst>
                  <a:ext uri="{FF2B5EF4-FFF2-40B4-BE49-F238E27FC236}">
                    <a16:creationId xmlns:a16="http://schemas.microsoft.com/office/drawing/2014/main" id="{226BD88A-B66E-80A4-8F88-28F79775233B}"/>
                  </a:ext>
                </a:extLst>
              </p:cNvPr>
              <p:cNvSpPr/>
              <p:nvPr/>
            </p:nvSpPr>
            <p:spPr>
              <a:xfrm>
                <a:off x="2785807" y="1805334"/>
                <a:ext cx="2143839" cy="40367"/>
              </a:xfrm>
              <a:custGeom>
                <a:avLst/>
                <a:gdLst/>
                <a:ahLst/>
                <a:cxnLst/>
                <a:rect l="l" t="t" r="r" b="b"/>
                <a:pathLst>
                  <a:path w="143713" h="2706" extrusionOk="0">
                    <a:moveTo>
                      <a:pt x="0" y="0"/>
                    </a:moveTo>
                    <a:lnTo>
                      <a:pt x="0" y="2705"/>
                    </a:lnTo>
                    <a:lnTo>
                      <a:pt x="143712" y="2705"/>
                    </a:lnTo>
                    <a:lnTo>
                      <a:pt x="143712" y="0"/>
                    </a:lnTo>
                    <a:close/>
                  </a:path>
                </a:pathLst>
              </a:custGeom>
              <a:solidFill>
                <a:srgbClr val="A5B7C6"/>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24" name="Google Shape;7456;p72">
                <a:extLst>
                  <a:ext uri="{FF2B5EF4-FFF2-40B4-BE49-F238E27FC236}">
                    <a16:creationId xmlns:a16="http://schemas.microsoft.com/office/drawing/2014/main" id="{298D922A-E39B-E2BB-8322-F0E2D1EB2B7D}"/>
                  </a:ext>
                </a:extLst>
              </p:cNvPr>
              <p:cNvSpPr/>
              <p:nvPr/>
            </p:nvSpPr>
            <p:spPr>
              <a:xfrm>
                <a:off x="5447728" y="4266675"/>
                <a:ext cx="932050" cy="40353"/>
              </a:xfrm>
              <a:custGeom>
                <a:avLst/>
                <a:gdLst/>
                <a:ahLst/>
                <a:cxnLst/>
                <a:rect l="l" t="t" r="r" b="b"/>
                <a:pathLst>
                  <a:path w="106520" h="2706" extrusionOk="0">
                    <a:moveTo>
                      <a:pt x="0" y="0"/>
                    </a:moveTo>
                    <a:lnTo>
                      <a:pt x="0" y="2705"/>
                    </a:lnTo>
                    <a:lnTo>
                      <a:pt x="106520" y="2705"/>
                    </a:lnTo>
                    <a:lnTo>
                      <a:pt x="106520" y="0"/>
                    </a:lnTo>
                    <a:close/>
                  </a:path>
                </a:pathLst>
              </a:custGeom>
              <a:solidFill>
                <a:srgbClr val="A5B7C6"/>
              </a:solidFill>
              <a:ln>
                <a:noFill/>
              </a:ln>
            </p:spPr>
            <p:txBody>
              <a:bodyPr spcFirstLastPara="1" wrap="square" lIns="182850" tIns="182850" rIns="182850" bIns="182850" anchor="ctr" anchorCtr="0">
                <a:noAutofit/>
              </a:bodyPr>
              <a:lstStyle/>
              <a:p>
                <a:endParaRPr sz="3600">
                  <a:solidFill>
                    <a:schemeClr val="tx2"/>
                  </a:solidFill>
                </a:endParaRPr>
              </a:p>
            </p:txBody>
          </p:sp>
        </p:grpSp>
        <p:grpSp>
          <p:nvGrpSpPr>
            <p:cNvPr id="6" name="Google Shape;7457;p72">
              <a:extLst>
                <a:ext uri="{FF2B5EF4-FFF2-40B4-BE49-F238E27FC236}">
                  <a16:creationId xmlns:a16="http://schemas.microsoft.com/office/drawing/2014/main" id="{2CDE2FEF-1CFD-30F3-CB55-41D871A4B8FF}"/>
                </a:ext>
              </a:extLst>
            </p:cNvPr>
            <p:cNvGrpSpPr/>
            <p:nvPr/>
          </p:nvGrpSpPr>
          <p:grpSpPr>
            <a:xfrm>
              <a:off x="4967783" y="2151471"/>
              <a:ext cx="3920692" cy="2702940"/>
              <a:chOff x="2613858" y="1704696"/>
              <a:chExt cx="3920692" cy="2702940"/>
            </a:xfrm>
          </p:grpSpPr>
          <p:sp>
            <p:nvSpPr>
              <p:cNvPr id="7" name="Google Shape;7458;p72">
                <a:extLst>
                  <a:ext uri="{FF2B5EF4-FFF2-40B4-BE49-F238E27FC236}">
                    <a16:creationId xmlns:a16="http://schemas.microsoft.com/office/drawing/2014/main" id="{F7D32938-0E5C-B4BE-FA68-3241EC499A65}"/>
                  </a:ext>
                </a:extLst>
              </p:cNvPr>
              <p:cNvSpPr/>
              <p:nvPr/>
            </p:nvSpPr>
            <p:spPr>
              <a:xfrm rot="5400000">
                <a:off x="4924676" y="1720789"/>
                <a:ext cx="241614" cy="209428"/>
              </a:xfrm>
              <a:custGeom>
                <a:avLst/>
                <a:gdLst/>
                <a:ahLst/>
                <a:cxnLst/>
                <a:rect l="l" t="t" r="r" b="b"/>
                <a:pathLst>
                  <a:path w="31949" h="27693" extrusionOk="0">
                    <a:moveTo>
                      <a:pt x="7959" y="1"/>
                    </a:moveTo>
                    <a:lnTo>
                      <a:pt x="1" y="13847"/>
                    </a:lnTo>
                    <a:lnTo>
                      <a:pt x="7959" y="27693"/>
                    </a:lnTo>
                    <a:lnTo>
                      <a:pt x="23991" y="27693"/>
                    </a:lnTo>
                    <a:lnTo>
                      <a:pt x="31949" y="13847"/>
                    </a:lnTo>
                    <a:lnTo>
                      <a:pt x="23991" y="1"/>
                    </a:ln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9" name="Google Shape;7459;p72">
                <a:extLst>
                  <a:ext uri="{FF2B5EF4-FFF2-40B4-BE49-F238E27FC236}">
                    <a16:creationId xmlns:a16="http://schemas.microsoft.com/office/drawing/2014/main" id="{346EE287-D292-E496-4732-8494FFA9A0BB}"/>
                  </a:ext>
                </a:extLst>
              </p:cNvPr>
              <p:cNvSpPr/>
              <p:nvPr/>
            </p:nvSpPr>
            <p:spPr>
              <a:xfrm rot="5400000">
                <a:off x="6309028" y="2311963"/>
                <a:ext cx="241614" cy="209428"/>
              </a:xfrm>
              <a:custGeom>
                <a:avLst/>
                <a:gdLst/>
                <a:ahLst/>
                <a:cxnLst/>
                <a:rect l="l" t="t" r="r" b="b"/>
                <a:pathLst>
                  <a:path w="31949" h="27693" extrusionOk="0">
                    <a:moveTo>
                      <a:pt x="7959" y="1"/>
                    </a:moveTo>
                    <a:lnTo>
                      <a:pt x="1" y="13847"/>
                    </a:lnTo>
                    <a:lnTo>
                      <a:pt x="7959" y="27693"/>
                    </a:lnTo>
                    <a:lnTo>
                      <a:pt x="23991" y="27693"/>
                    </a:lnTo>
                    <a:lnTo>
                      <a:pt x="31949" y="13847"/>
                    </a:lnTo>
                    <a:lnTo>
                      <a:pt x="23991" y="1"/>
                    </a:ln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5" name="Google Shape;7460;p72">
                <a:extLst>
                  <a:ext uri="{FF2B5EF4-FFF2-40B4-BE49-F238E27FC236}">
                    <a16:creationId xmlns:a16="http://schemas.microsoft.com/office/drawing/2014/main" id="{512B044A-372E-A220-87B6-2C32241CAD81}"/>
                  </a:ext>
                </a:extLst>
              </p:cNvPr>
              <p:cNvSpPr/>
              <p:nvPr/>
            </p:nvSpPr>
            <p:spPr>
              <a:xfrm rot="5400000">
                <a:off x="5222154" y="4182115"/>
                <a:ext cx="241614" cy="209428"/>
              </a:xfrm>
              <a:custGeom>
                <a:avLst/>
                <a:gdLst/>
                <a:ahLst/>
                <a:cxnLst/>
                <a:rect l="l" t="t" r="r" b="b"/>
                <a:pathLst>
                  <a:path w="31949" h="27693" extrusionOk="0">
                    <a:moveTo>
                      <a:pt x="7959" y="1"/>
                    </a:moveTo>
                    <a:lnTo>
                      <a:pt x="1" y="13847"/>
                    </a:lnTo>
                    <a:lnTo>
                      <a:pt x="7959" y="27693"/>
                    </a:lnTo>
                    <a:lnTo>
                      <a:pt x="23991" y="27693"/>
                    </a:lnTo>
                    <a:lnTo>
                      <a:pt x="31949" y="13847"/>
                    </a:lnTo>
                    <a:lnTo>
                      <a:pt x="23991" y="1"/>
                    </a:ln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6" name="Google Shape;7461;p72">
                <a:extLst>
                  <a:ext uri="{FF2B5EF4-FFF2-40B4-BE49-F238E27FC236}">
                    <a16:creationId xmlns:a16="http://schemas.microsoft.com/office/drawing/2014/main" id="{562CB3E8-E28B-21D4-8FA2-3BB7B34297FA}"/>
                  </a:ext>
                </a:extLst>
              </p:cNvPr>
              <p:cNvSpPr/>
              <p:nvPr/>
            </p:nvSpPr>
            <p:spPr>
              <a:xfrm rot="5400000">
                <a:off x="2597765" y="3554395"/>
                <a:ext cx="241614" cy="209428"/>
              </a:xfrm>
              <a:custGeom>
                <a:avLst/>
                <a:gdLst/>
                <a:ahLst/>
                <a:cxnLst/>
                <a:rect l="l" t="t" r="r" b="b"/>
                <a:pathLst>
                  <a:path w="31949" h="27693" extrusionOk="0">
                    <a:moveTo>
                      <a:pt x="7959" y="1"/>
                    </a:moveTo>
                    <a:lnTo>
                      <a:pt x="1" y="13847"/>
                    </a:lnTo>
                    <a:lnTo>
                      <a:pt x="7959" y="27693"/>
                    </a:lnTo>
                    <a:lnTo>
                      <a:pt x="23991" y="27693"/>
                    </a:lnTo>
                    <a:lnTo>
                      <a:pt x="31949" y="13847"/>
                    </a:lnTo>
                    <a:lnTo>
                      <a:pt x="23991" y="1"/>
                    </a:ln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7" name="Google Shape;7462;p72">
                <a:extLst>
                  <a:ext uri="{FF2B5EF4-FFF2-40B4-BE49-F238E27FC236}">
                    <a16:creationId xmlns:a16="http://schemas.microsoft.com/office/drawing/2014/main" id="{9696D388-ADEC-D882-37BF-F960CB3FB531}"/>
                  </a:ext>
                </a:extLst>
              </p:cNvPr>
              <p:cNvSpPr/>
              <p:nvPr/>
            </p:nvSpPr>
            <p:spPr>
              <a:xfrm rot="5400000">
                <a:off x="3433899" y="2945028"/>
                <a:ext cx="241614" cy="209428"/>
              </a:xfrm>
              <a:custGeom>
                <a:avLst/>
                <a:gdLst/>
                <a:ahLst/>
                <a:cxnLst/>
                <a:rect l="l" t="t" r="r" b="b"/>
                <a:pathLst>
                  <a:path w="31949" h="27693" extrusionOk="0">
                    <a:moveTo>
                      <a:pt x="7959" y="1"/>
                    </a:moveTo>
                    <a:lnTo>
                      <a:pt x="1" y="13847"/>
                    </a:lnTo>
                    <a:lnTo>
                      <a:pt x="7959" y="27693"/>
                    </a:lnTo>
                    <a:lnTo>
                      <a:pt x="23991" y="27693"/>
                    </a:lnTo>
                    <a:lnTo>
                      <a:pt x="31949" y="13847"/>
                    </a:lnTo>
                    <a:lnTo>
                      <a:pt x="23991" y="1"/>
                    </a:ln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grpSp>
      <p:grpSp>
        <p:nvGrpSpPr>
          <p:cNvPr id="25" name="Google Shape;7463;p72">
            <a:extLst>
              <a:ext uri="{FF2B5EF4-FFF2-40B4-BE49-F238E27FC236}">
                <a16:creationId xmlns:a16="http://schemas.microsoft.com/office/drawing/2014/main" id="{7DE4937C-FFC2-C2B2-3BCC-FC60755E3C08}"/>
              </a:ext>
            </a:extLst>
          </p:cNvPr>
          <p:cNvGrpSpPr/>
          <p:nvPr/>
        </p:nvGrpSpPr>
        <p:grpSpPr>
          <a:xfrm>
            <a:off x="7008937" y="2573880"/>
            <a:ext cx="3123822" cy="1417160"/>
            <a:chOff x="3530532" y="1496185"/>
            <a:chExt cx="1561911" cy="708580"/>
          </a:xfrm>
        </p:grpSpPr>
        <p:grpSp>
          <p:nvGrpSpPr>
            <p:cNvPr id="26" name="Google Shape;7464;p72">
              <a:extLst>
                <a:ext uri="{FF2B5EF4-FFF2-40B4-BE49-F238E27FC236}">
                  <a16:creationId xmlns:a16="http://schemas.microsoft.com/office/drawing/2014/main" id="{18D0F12A-2D26-D28A-9237-5B5FC4D6F339}"/>
                </a:ext>
              </a:extLst>
            </p:cNvPr>
            <p:cNvGrpSpPr/>
            <p:nvPr/>
          </p:nvGrpSpPr>
          <p:grpSpPr>
            <a:xfrm>
              <a:off x="3720318" y="1857562"/>
              <a:ext cx="1372125" cy="54"/>
              <a:chOff x="3720318" y="1857562"/>
              <a:chExt cx="1372125" cy="54"/>
            </a:xfrm>
          </p:grpSpPr>
          <p:cxnSp>
            <p:nvCxnSpPr>
              <p:cNvPr id="43" name="Google Shape;7465;p72">
                <a:extLst>
                  <a:ext uri="{FF2B5EF4-FFF2-40B4-BE49-F238E27FC236}">
                    <a16:creationId xmlns:a16="http://schemas.microsoft.com/office/drawing/2014/main" id="{1A3BD958-A032-BE25-DD5F-3FE8367E6730}"/>
                  </a:ext>
                </a:extLst>
              </p:cNvPr>
              <p:cNvCxnSpPr>
                <a:endCxn id="33" idx="2"/>
              </p:cNvCxnSpPr>
              <p:nvPr/>
            </p:nvCxnSpPr>
            <p:spPr>
              <a:xfrm>
                <a:off x="4440243" y="1857616"/>
                <a:ext cx="173400" cy="0"/>
              </a:xfrm>
              <a:prstGeom prst="straightConnector1">
                <a:avLst/>
              </a:prstGeom>
              <a:noFill/>
              <a:ln w="9525" cap="flat" cmpd="sng">
                <a:solidFill>
                  <a:srgbClr val="A5B7C6"/>
                </a:solidFill>
                <a:prstDash val="solid"/>
                <a:round/>
                <a:headEnd type="none" w="med" len="med"/>
                <a:tailEnd type="none" w="med" len="med"/>
              </a:ln>
            </p:spPr>
          </p:cxnSp>
          <p:cxnSp>
            <p:nvCxnSpPr>
              <p:cNvPr id="44" name="Google Shape;7467;p72">
                <a:extLst>
                  <a:ext uri="{FF2B5EF4-FFF2-40B4-BE49-F238E27FC236}">
                    <a16:creationId xmlns:a16="http://schemas.microsoft.com/office/drawing/2014/main" id="{0D88F73C-8D16-99B3-7DC8-F5542BBA233B}"/>
                  </a:ext>
                </a:extLst>
              </p:cNvPr>
              <p:cNvCxnSpPr/>
              <p:nvPr/>
            </p:nvCxnSpPr>
            <p:spPr>
              <a:xfrm>
                <a:off x="4074943" y="1857562"/>
                <a:ext cx="173400" cy="0"/>
              </a:xfrm>
              <a:prstGeom prst="straightConnector1">
                <a:avLst/>
              </a:prstGeom>
              <a:noFill/>
              <a:ln w="9525" cap="flat" cmpd="sng">
                <a:solidFill>
                  <a:srgbClr val="A5B7C6"/>
                </a:solidFill>
                <a:prstDash val="solid"/>
                <a:round/>
                <a:headEnd type="none" w="med" len="med"/>
                <a:tailEnd type="none" w="med" len="med"/>
              </a:ln>
            </p:spPr>
          </p:cxnSp>
          <p:cxnSp>
            <p:nvCxnSpPr>
              <p:cNvPr id="45" name="Google Shape;7468;p72">
                <a:extLst>
                  <a:ext uri="{FF2B5EF4-FFF2-40B4-BE49-F238E27FC236}">
                    <a16:creationId xmlns:a16="http://schemas.microsoft.com/office/drawing/2014/main" id="{B66B0B99-AD44-7C86-9B5C-BA38A04C2E99}"/>
                  </a:ext>
                </a:extLst>
              </p:cNvPr>
              <p:cNvCxnSpPr/>
              <p:nvPr/>
            </p:nvCxnSpPr>
            <p:spPr>
              <a:xfrm>
                <a:off x="3720318" y="1857562"/>
                <a:ext cx="173400" cy="0"/>
              </a:xfrm>
              <a:prstGeom prst="straightConnector1">
                <a:avLst/>
              </a:prstGeom>
              <a:noFill/>
              <a:ln w="9525" cap="flat" cmpd="sng">
                <a:solidFill>
                  <a:srgbClr val="A5B7C6"/>
                </a:solidFill>
                <a:prstDash val="solid"/>
                <a:round/>
                <a:headEnd type="none" w="med" len="med"/>
                <a:tailEnd type="none" w="med" len="med"/>
              </a:ln>
            </p:spPr>
          </p:cxnSp>
          <p:cxnSp>
            <p:nvCxnSpPr>
              <p:cNvPr id="46" name="Google Shape;7469;p72">
                <a:extLst>
                  <a:ext uri="{FF2B5EF4-FFF2-40B4-BE49-F238E27FC236}">
                    <a16:creationId xmlns:a16="http://schemas.microsoft.com/office/drawing/2014/main" id="{5A875024-956F-B9E9-77FE-BA0E8CF0E330}"/>
                  </a:ext>
                </a:extLst>
              </p:cNvPr>
              <p:cNvCxnSpPr>
                <a:stCxn id="33" idx="6"/>
              </p:cNvCxnSpPr>
              <p:nvPr/>
            </p:nvCxnSpPr>
            <p:spPr>
              <a:xfrm>
                <a:off x="4801443" y="1857616"/>
                <a:ext cx="291000" cy="0"/>
              </a:xfrm>
              <a:prstGeom prst="straightConnector1">
                <a:avLst/>
              </a:prstGeom>
              <a:noFill/>
              <a:ln w="9525" cap="flat" cmpd="sng">
                <a:solidFill>
                  <a:srgbClr val="A5B7C6"/>
                </a:solidFill>
                <a:prstDash val="solid"/>
                <a:round/>
                <a:headEnd type="none" w="med" len="med"/>
                <a:tailEnd type="triangle" w="med" len="med"/>
              </a:ln>
            </p:spPr>
          </p:cxnSp>
        </p:grpSp>
        <p:grpSp>
          <p:nvGrpSpPr>
            <p:cNvPr id="27" name="Google Shape;7470;p72">
              <a:extLst>
                <a:ext uri="{FF2B5EF4-FFF2-40B4-BE49-F238E27FC236}">
                  <a16:creationId xmlns:a16="http://schemas.microsoft.com/office/drawing/2014/main" id="{1789649D-C601-3BA0-9D2E-6651BC84BE59}"/>
                </a:ext>
              </a:extLst>
            </p:cNvPr>
            <p:cNvGrpSpPr/>
            <p:nvPr/>
          </p:nvGrpSpPr>
          <p:grpSpPr>
            <a:xfrm>
              <a:off x="3567462" y="1496185"/>
              <a:ext cx="286500" cy="272914"/>
              <a:chOff x="3567462" y="1496185"/>
              <a:chExt cx="286500" cy="272914"/>
            </a:xfrm>
          </p:grpSpPr>
          <p:cxnSp>
            <p:nvCxnSpPr>
              <p:cNvPr id="41" name="Google Shape;7471;p72">
                <a:extLst>
                  <a:ext uri="{FF2B5EF4-FFF2-40B4-BE49-F238E27FC236}">
                    <a16:creationId xmlns:a16="http://schemas.microsoft.com/office/drawing/2014/main" id="{489635B7-8E55-1D77-CC4C-869082250A91}"/>
                  </a:ext>
                </a:extLst>
              </p:cNvPr>
              <p:cNvCxnSpPr/>
              <p:nvPr/>
            </p:nvCxnSpPr>
            <p:spPr>
              <a:xfrm rot="10800000">
                <a:off x="3626625" y="1596000"/>
                <a:ext cx="0" cy="173100"/>
              </a:xfrm>
              <a:prstGeom prst="straightConnector1">
                <a:avLst/>
              </a:prstGeom>
              <a:noFill/>
              <a:ln w="9525" cap="flat" cmpd="sng">
                <a:solidFill>
                  <a:srgbClr val="A5B7C6"/>
                </a:solidFill>
                <a:prstDash val="solid"/>
                <a:round/>
                <a:headEnd type="none" w="med" len="med"/>
                <a:tailEnd type="none" w="med" len="med"/>
              </a:ln>
            </p:spPr>
          </p:cxnSp>
          <p:sp>
            <p:nvSpPr>
              <p:cNvPr id="42" name="Google Shape;7472;p72">
                <a:extLst>
                  <a:ext uri="{FF2B5EF4-FFF2-40B4-BE49-F238E27FC236}">
                    <a16:creationId xmlns:a16="http://schemas.microsoft.com/office/drawing/2014/main" id="{1EB119BF-5633-C82B-5669-AE202A0DA66C}"/>
                  </a:ext>
                </a:extLst>
              </p:cNvPr>
              <p:cNvSpPr/>
              <p:nvPr/>
            </p:nvSpPr>
            <p:spPr>
              <a:xfrm>
                <a:off x="3567462" y="1496185"/>
                <a:ext cx="286500" cy="99900"/>
              </a:xfrm>
              <a:prstGeom prst="rect">
                <a:avLst/>
              </a:prstGeom>
              <a:noFill/>
              <a:ln w="9525" cap="flat" cmpd="sng">
                <a:solidFill>
                  <a:srgbClr val="5F7D95"/>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sp>
          <p:nvSpPr>
            <p:cNvPr id="28" name="Google Shape;7473;p72">
              <a:extLst>
                <a:ext uri="{FF2B5EF4-FFF2-40B4-BE49-F238E27FC236}">
                  <a16:creationId xmlns:a16="http://schemas.microsoft.com/office/drawing/2014/main" id="{17BDD21C-EE77-F999-F6BD-F70A03EB2327}"/>
                </a:ext>
              </a:extLst>
            </p:cNvPr>
            <p:cNvSpPr/>
            <p:nvPr/>
          </p:nvSpPr>
          <p:spPr>
            <a:xfrm>
              <a:off x="3530532" y="1771972"/>
              <a:ext cx="187800" cy="187800"/>
            </a:xfrm>
            <a:prstGeom prst="ellipse">
              <a:avLst/>
            </a:prstGeom>
            <a:noFill/>
            <a:ln w="9525" cap="flat" cmpd="sng">
              <a:solidFill>
                <a:srgbClr val="5F7D95"/>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9" name="Google Shape;7474;p72">
              <a:extLst>
                <a:ext uri="{FF2B5EF4-FFF2-40B4-BE49-F238E27FC236}">
                  <a16:creationId xmlns:a16="http://schemas.microsoft.com/office/drawing/2014/main" id="{30CBAC7D-88A9-8557-9ADD-9F63B1C4093A}"/>
                </a:ext>
              </a:extLst>
            </p:cNvPr>
            <p:cNvSpPr/>
            <p:nvPr/>
          </p:nvSpPr>
          <p:spPr>
            <a:xfrm>
              <a:off x="3891569" y="1779209"/>
              <a:ext cx="187800" cy="187800"/>
            </a:xfrm>
            <a:prstGeom prst="ellipse">
              <a:avLst/>
            </a:prstGeom>
            <a:noFill/>
            <a:ln w="9525" cap="flat" cmpd="sng">
              <a:solidFill>
                <a:srgbClr val="5F7D95"/>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nvGrpSpPr>
            <p:cNvPr id="30" name="Google Shape;7475;p72">
              <a:extLst>
                <a:ext uri="{FF2B5EF4-FFF2-40B4-BE49-F238E27FC236}">
                  <a16:creationId xmlns:a16="http://schemas.microsoft.com/office/drawing/2014/main" id="{85B1C96F-660B-1D68-9617-124F44C18A22}"/>
                </a:ext>
              </a:extLst>
            </p:cNvPr>
            <p:cNvGrpSpPr/>
            <p:nvPr/>
          </p:nvGrpSpPr>
          <p:grpSpPr>
            <a:xfrm>
              <a:off x="3929014" y="1960574"/>
              <a:ext cx="286500" cy="242342"/>
              <a:chOff x="3929014" y="1960574"/>
              <a:chExt cx="286500" cy="242342"/>
            </a:xfrm>
          </p:grpSpPr>
          <p:cxnSp>
            <p:nvCxnSpPr>
              <p:cNvPr id="39" name="Google Shape;7476;p72">
                <a:extLst>
                  <a:ext uri="{FF2B5EF4-FFF2-40B4-BE49-F238E27FC236}">
                    <a16:creationId xmlns:a16="http://schemas.microsoft.com/office/drawing/2014/main" id="{DBACC61C-25C2-925B-8695-7745068FE34F}"/>
                  </a:ext>
                </a:extLst>
              </p:cNvPr>
              <p:cNvCxnSpPr/>
              <p:nvPr/>
            </p:nvCxnSpPr>
            <p:spPr>
              <a:xfrm rot="10800000">
                <a:off x="3988400" y="1960574"/>
                <a:ext cx="0" cy="144300"/>
              </a:xfrm>
              <a:prstGeom prst="straightConnector1">
                <a:avLst/>
              </a:prstGeom>
              <a:noFill/>
              <a:ln w="9525" cap="flat" cmpd="sng">
                <a:solidFill>
                  <a:srgbClr val="A5B7C6"/>
                </a:solidFill>
                <a:prstDash val="solid"/>
                <a:round/>
                <a:headEnd type="none" w="med" len="med"/>
                <a:tailEnd type="none" w="med" len="med"/>
              </a:ln>
            </p:spPr>
          </p:cxnSp>
          <p:sp>
            <p:nvSpPr>
              <p:cNvPr id="40" name="Google Shape;7477;p72">
                <a:extLst>
                  <a:ext uri="{FF2B5EF4-FFF2-40B4-BE49-F238E27FC236}">
                    <a16:creationId xmlns:a16="http://schemas.microsoft.com/office/drawing/2014/main" id="{FD308AD7-3663-3FC9-C2AA-D6FFA0CD4424}"/>
                  </a:ext>
                </a:extLst>
              </p:cNvPr>
              <p:cNvSpPr/>
              <p:nvPr/>
            </p:nvSpPr>
            <p:spPr>
              <a:xfrm>
                <a:off x="3929014" y="2103016"/>
                <a:ext cx="286500" cy="99900"/>
              </a:xfrm>
              <a:prstGeom prst="rect">
                <a:avLst/>
              </a:prstGeom>
              <a:noFill/>
              <a:ln w="9525" cap="flat" cmpd="sng">
                <a:solidFill>
                  <a:srgbClr val="5F7D95"/>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grpSp>
          <p:nvGrpSpPr>
            <p:cNvPr id="31" name="Google Shape;7478;p72">
              <a:extLst>
                <a:ext uri="{FF2B5EF4-FFF2-40B4-BE49-F238E27FC236}">
                  <a16:creationId xmlns:a16="http://schemas.microsoft.com/office/drawing/2014/main" id="{FA5C065C-54B3-ECC2-8F10-505EA1D2FD0D}"/>
                </a:ext>
              </a:extLst>
            </p:cNvPr>
            <p:cNvGrpSpPr/>
            <p:nvPr/>
          </p:nvGrpSpPr>
          <p:grpSpPr>
            <a:xfrm>
              <a:off x="4290828" y="1496185"/>
              <a:ext cx="286500" cy="272914"/>
              <a:chOff x="4290828" y="1496185"/>
              <a:chExt cx="286500" cy="272914"/>
            </a:xfrm>
          </p:grpSpPr>
          <p:cxnSp>
            <p:nvCxnSpPr>
              <p:cNvPr id="37" name="Google Shape;7479;p72">
                <a:extLst>
                  <a:ext uri="{FF2B5EF4-FFF2-40B4-BE49-F238E27FC236}">
                    <a16:creationId xmlns:a16="http://schemas.microsoft.com/office/drawing/2014/main" id="{047B783D-7BE2-0FE3-5EC9-9186F49E5BEB}"/>
                  </a:ext>
                </a:extLst>
              </p:cNvPr>
              <p:cNvCxnSpPr/>
              <p:nvPr/>
            </p:nvCxnSpPr>
            <p:spPr>
              <a:xfrm rot="10800000">
                <a:off x="4350000" y="1596000"/>
                <a:ext cx="0" cy="173100"/>
              </a:xfrm>
              <a:prstGeom prst="straightConnector1">
                <a:avLst/>
              </a:prstGeom>
              <a:noFill/>
              <a:ln w="9525" cap="flat" cmpd="sng">
                <a:solidFill>
                  <a:srgbClr val="A5B7C6"/>
                </a:solidFill>
                <a:prstDash val="solid"/>
                <a:round/>
                <a:headEnd type="none" w="med" len="med"/>
                <a:tailEnd type="none" w="med" len="med"/>
              </a:ln>
            </p:spPr>
          </p:cxnSp>
          <p:sp>
            <p:nvSpPr>
              <p:cNvPr id="38" name="Google Shape;7480;p72">
                <a:extLst>
                  <a:ext uri="{FF2B5EF4-FFF2-40B4-BE49-F238E27FC236}">
                    <a16:creationId xmlns:a16="http://schemas.microsoft.com/office/drawing/2014/main" id="{D602E005-A778-F163-5A9C-64C70E76E5EF}"/>
                  </a:ext>
                </a:extLst>
              </p:cNvPr>
              <p:cNvSpPr/>
              <p:nvPr/>
            </p:nvSpPr>
            <p:spPr>
              <a:xfrm>
                <a:off x="4290828" y="1496185"/>
                <a:ext cx="286500" cy="99900"/>
              </a:xfrm>
              <a:prstGeom prst="rect">
                <a:avLst/>
              </a:prstGeom>
              <a:noFill/>
              <a:ln w="9525" cap="flat" cmpd="sng">
                <a:solidFill>
                  <a:srgbClr val="5F7D95"/>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sp>
          <p:nvSpPr>
            <p:cNvPr id="32" name="Google Shape;7481;p72">
              <a:extLst>
                <a:ext uri="{FF2B5EF4-FFF2-40B4-BE49-F238E27FC236}">
                  <a16:creationId xmlns:a16="http://schemas.microsoft.com/office/drawing/2014/main" id="{B5B9C153-F26A-83F1-E121-5DDC14253609}"/>
                </a:ext>
              </a:extLst>
            </p:cNvPr>
            <p:cNvSpPr/>
            <p:nvPr/>
          </p:nvSpPr>
          <p:spPr>
            <a:xfrm>
              <a:off x="4252606" y="1771972"/>
              <a:ext cx="187800" cy="187800"/>
            </a:xfrm>
            <a:prstGeom prst="ellipse">
              <a:avLst/>
            </a:prstGeom>
            <a:noFill/>
            <a:ln w="9525" cap="flat" cmpd="sng">
              <a:solidFill>
                <a:srgbClr val="5F7D95"/>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3" name="Google Shape;7466;p72">
              <a:extLst>
                <a:ext uri="{FF2B5EF4-FFF2-40B4-BE49-F238E27FC236}">
                  <a16:creationId xmlns:a16="http://schemas.microsoft.com/office/drawing/2014/main" id="{688AEA8E-EA72-AD88-26E2-1CB8DE8E3ECE}"/>
                </a:ext>
              </a:extLst>
            </p:cNvPr>
            <p:cNvSpPr/>
            <p:nvPr/>
          </p:nvSpPr>
          <p:spPr>
            <a:xfrm>
              <a:off x="4613643" y="1763716"/>
              <a:ext cx="187800" cy="187800"/>
            </a:xfrm>
            <a:prstGeom prst="ellipse">
              <a:avLst/>
            </a:prstGeom>
            <a:noFill/>
            <a:ln w="9525" cap="flat" cmpd="sng">
              <a:solidFill>
                <a:srgbClr val="5F7D95"/>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nvGrpSpPr>
            <p:cNvPr id="34" name="Google Shape;7482;p72">
              <a:extLst>
                <a:ext uri="{FF2B5EF4-FFF2-40B4-BE49-F238E27FC236}">
                  <a16:creationId xmlns:a16="http://schemas.microsoft.com/office/drawing/2014/main" id="{B2AEA693-5AD2-1B22-0116-28646C6D54D2}"/>
                </a:ext>
              </a:extLst>
            </p:cNvPr>
            <p:cNvGrpSpPr/>
            <p:nvPr/>
          </p:nvGrpSpPr>
          <p:grpSpPr>
            <a:xfrm>
              <a:off x="4657726" y="1959674"/>
              <a:ext cx="286500" cy="245092"/>
              <a:chOff x="4657726" y="1959674"/>
              <a:chExt cx="286500" cy="245092"/>
            </a:xfrm>
          </p:grpSpPr>
          <p:cxnSp>
            <p:nvCxnSpPr>
              <p:cNvPr id="35" name="Google Shape;7483;p72">
                <a:extLst>
                  <a:ext uri="{FF2B5EF4-FFF2-40B4-BE49-F238E27FC236}">
                    <a16:creationId xmlns:a16="http://schemas.microsoft.com/office/drawing/2014/main" id="{429633D8-26C7-9147-1464-C9B6D6334BB1}"/>
                  </a:ext>
                </a:extLst>
              </p:cNvPr>
              <p:cNvCxnSpPr/>
              <p:nvPr/>
            </p:nvCxnSpPr>
            <p:spPr>
              <a:xfrm rot="10800000">
                <a:off x="4707475" y="1959674"/>
                <a:ext cx="0" cy="145200"/>
              </a:xfrm>
              <a:prstGeom prst="straightConnector1">
                <a:avLst/>
              </a:prstGeom>
              <a:noFill/>
              <a:ln w="9525" cap="flat" cmpd="sng">
                <a:solidFill>
                  <a:srgbClr val="A5B7C6"/>
                </a:solidFill>
                <a:prstDash val="solid"/>
                <a:round/>
                <a:headEnd type="none" w="med" len="med"/>
                <a:tailEnd type="none" w="med" len="med"/>
              </a:ln>
            </p:spPr>
          </p:cxnSp>
          <p:sp>
            <p:nvSpPr>
              <p:cNvPr id="36" name="Google Shape;7484;p72">
                <a:extLst>
                  <a:ext uri="{FF2B5EF4-FFF2-40B4-BE49-F238E27FC236}">
                    <a16:creationId xmlns:a16="http://schemas.microsoft.com/office/drawing/2014/main" id="{38108F6E-64B3-848A-2116-9BFFD45EB9F8}"/>
                  </a:ext>
                </a:extLst>
              </p:cNvPr>
              <p:cNvSpPr/>
              <p:nvPr/>
            </p:nvSpPr>
            <p:spPr>
              <a:xfrm>
                <a:off x="4657726" y="2104866"/>
                <a:ext cx="286500" cy="99900"/>
              </a:xfrm>
              <a:prstGeom prst="rect">
                <a:avLst/>
              </a:prstGeom>
              <a:noFill/>
              <a:ln w="9525" cap="flat" cmpd="sng">
                <a:solidFill>
                  <a:srgbClr val="5F7D95"/>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grpSp>
      <p:grpSp>
        <p:nvGrpSpPr>
          <p:cNvPr id="47" name="Google Shape;7485;p72">
            <a:extLst>
              <a:ext uri="{FF2B5EF4-FFF2-40B4-BE49-F238E27FC236}">
                <a16:creationId xmlns:a16="http://schemas.microsoft.com/office/drawing/2014/main" id="{C66D2D0B-DE9D-9DBB-E7F8-C10F90DA082A}"/>
              </a:ext>
            </a:extLst>
          </p:cNvPr>
          <p:cNvGrpSpPr/>
          <p:nvPr/>
        </p:nvGrpSpPr>
        <p:grpSpPr>
          <a:xfrm>
            <a:off x="6972976" y="4298073"/>
            <a:ext cx="3194064" cy="757298"/>
            <a:chOff x="3512551" y="2358282"/>
            <a:chExt cx="1597032" cy="378649"/>
          </a:xfrm>
        </p:grpSpPr>
        <p:grpSp>
          <p:nvGrpSpPr>
            <p:cNvPr id="48" name="Google Shape;7486;p72">
              <a:extLst>
                <a:ext uri="{FF2B5EF4-FFF2-40B4-BE49-F238E27FC236}">
                  <a16:creationId xmlns:a16="http://schemas.microsoft.com/office/drawing/2014/main" id="{86ECCC5F-5F3F-3110-5424-526191F17EAA}"/>
                </a:ext>
              </a:extLst>
            </p:cNvPr>
            <p:cNvGrpSpPr/>
            <p:nvPr/>
          </p:nvGrpSpPr>
          <p:grpSpPr>
            <a:xfrm>
              <a:off x="3738198" y="2553002"/>
              <a:ext cx="1145834" cy="117"/>
              <a:chOff x="3738198" y="2553002"/>
              <a:chExt cx="1145834" cy="117"/>
            </a:xfrm>
          </p:grpSpPr>
          <p:cxnSp>
            <p:nvCxnSpPr>
              <p:cNvPr id="65" name="Google Shape;7487;p72">
                <a:extLst>
                  <a:ext uri="{FF2B5EF4-FFF2-40B4-BE49-F238E27FC236}">
                    <a16:creationId xmlns:a16="http://schemas.microsoft.com/office/drawing/2014/main" id="{A85848D9-6606-2132-4D1F-2ACC3095AA73}"/>
                  </a:ext>
                </a:extLst>
              </p:cNvPr>
              <p:cNvCxnSpPr/>
              <p:nvPr/>
            </p:nvCxnSpPr>
            <p:spPr>
              <a:xfrm>
                <a:off x="4195395" y="2553002"/>
                <a:ext cx="231600" cy="0"/>
              </a:xfrm>
              <a:prstGeom prst="straightConnector1">
                <a:avLst/>
              </a:prstGeom>
              <a:noFill/>
              <a:ln w="9525" cap="flat" cmpd="sng">
                <a:solidFill>
                  <a:srgbClr val="435D74"/>
                </a:solidFill>
                <a:prstDash val="solid"/>
                <a:round/>
                <a:headEnd type="none" w="med" len="med"/>
                <a:tailEnd type="none" w="med" len="med"/>
              </a:ln>
            </p:spPr>
          </p:cxnSp>
          <p:cxnSp>
            <p:nvCxnSpPr>
              <p:cNvPr id="66" name="Google Shape;7488;p72">
                <a:extLst>
                  <a:ext uri="{FF2B5EF4-FFF2-40B4-BE49-F238E27FC236}">
                    <a16:creationId xmlns:a16="http://schemas.microsoft.com/office/drawing/2014/main" id="{91FE9916-5DAC-EA02-897A-1E435166EAAC}"/>
                  </a:ext>
                </a:extLst>
              </p:cNvPr>
              <p:cNvCxnSpPr/>
              <p:nvPr/>
            </p:nvCxnSpPr>
            <p:spPr>
              <a:xfrm>
                <a:off x="4652432" y="2553002"/>
                <a:ext cx="231600" cy="0"/>
              </a:xfrm>
              <a:prstGeom prst="straightConnector1">
                <a:avLst/>
              </a:prstGeom>
              <a:noFill/>
              <a:ln w="9525" cap="flat" cmpd="sng">
                <a:solidFill>
                  <a:srgbClr val="435D74"/>
                </a:solidFill>
                <a:prstDash val="solid"/>
                <a:round/>
                <a:headEnd type="none" w="med" len="med"/>
                <a:tailEnd type="none" w="med" len="med"/>
              </a:ln>
            </p:spPr>
          </p:cxnSp>
          <p:cxnSp>
            <p:nvCxnSpPr>
              <p:cNvPr id="67" name="Google Shape;7489;p72">
                <a:extLst>
                  <a:ext uri="{FF2B5EF4-FFF2-40B4-BE49-F238E27FC236}">
                    <a16:creationId xmlns:a16="http://schemas.microsoft.com/office/drawing/2014/main" id="{6485372F-7E14-A324-A9DC-8AA43EAF9993}"/>
                  </a:ext>
                </a:extLst>
              </p:cNvPr>
              <p:cNvCxnSpPr>
                <a:stCxn id="54" idx="6"/>
                <a:endCxn id="63" idx="2"/>
              </p:cNvCxnSpPr>
              <p:nvPr/>
            </p:nvCxnSpPr>
            <p:spPr>
              <a:xfrm>
                <a:off x="3738198" y="2553118"/>
                <a:ext cx="231300" cy="0"/>
              </a:xfrm>
              <a:prstGeom prst="straightConnector1">
                <a:avLst/>
              </a:prstGeom>
              <a:noFill/>
              <a:ln w="9525" cap="flat" cmpd="sng">
                <a:solidFill>
                  <a:srgbClr val="435D74"/>
                </a:solidFill>
                <a:prstDash val="solid"/>
                <a:round/>
                <a:headEnd type="none" w="med" len="med"/>
                <a:tailEnd type="none" w="med" len="med"/>
              </a:ln>
            </p:spPr>
          </p:cxnSp>
        </p:grpSp>
        <p:grpSp>
          <p:nvGrpSpPr>
            <p:cNvPr id="49" name="Google Shape;7492;p72">
              <a:extLst>
                <a:ext uri="{FF2B5EF4-FFF2-40B4-BE49-F238E27FC236}">
                  <a16:creationId xmlns:a16="http://schemas.microsoft.com/office/drawing/2014/main" id="{0CA70DA0-3A77-E231-22C6-5F4366E934A3}"/>
                </a:ext>
              </a:extLst>
            </p:cNvPr>
            <p:cNvGrpSpPr/>
            <p:nvPr/>
          </p:nvGrpSpPr>
          <p:grpSpPr>
            <a:xfrm>
              <a:off x="3969644" y="2440153"/>
              <a:ext cx="225900" cy="296779"/>
              <a:chOff x="3969644" y="2440153"/>
              <a:chExt cx="225900" cy="296779"/>
            </a:xfrm>
          </p:grpSpPr>
          <p:cxnSp>
            <p:nvCxnSpPr>
              <p:cNvPr id="62" name="Google Shape;7493;p72">
                <a:extLst>
                  <a:ext uri="{FF2B5EF4-FFF2-40B4-BE49-F238E27FC236}">
                    <a16:creationId xmlns:a16="http://schemas.microsoft.com/office/drawing/2014/main" id="{33F88922-D9F8-C0BA-D7BA-8F6C45366ECB}"/>
                  </a:ext>
                </a:extLst>
              </p:cNvPr>
              <p:cNvCxnSpPr/>
              <p:nvPr/>
            </p:nvCxnSpPr>
            <p:spPr>
              <a:xfrm>
                <a:off x="4082390" y="2637031"/>
                <a:ext cx="0" cy="99900"/>
              </a:xfrm>
              <a:prstGeom prst="straightConnector1">
                <a:avLst/>
              </a:prstGeom>
              <a:noFill/>
              <a:ln w="9525" cap="flat" cmpd="sng">
                <a:solidFill>
                  <a:srgbClr val="435D74"/>
                </a:solidFill>
                <a:prstDash val="solid"/>
                <a:round/>
                <a:headEnd type="none" w="med" len="med"/>
                <a:tailEnd type="none" w="med" len="med"/>
              </a:ln>
            </p:spPr>
          </p:cxnSp>
          <p:sp>
            <p:nvSpPr>
              <p:cNvPr id="63" name="Google Shape;7491;p72">
                <a:extLst>
                  <a:ext uri="{FF2B5EF4-FFF2-40B4-BE49-F238E27FC236}">
                    <a16:creationId xmlns:a16="http://schemas.microsoft.com/office/drawing/2014/main" id="{08164CC8-F8EE-98B9-47F1-75B7B6B20404}"/>
                  </a:ext>
                </a:extLst>
              </p:cNvPr>
              <p:cNvSpPr/>
              <p:nvPr/>
            </p:nvSpPr>
            <p:spPr>
              <a:xfrm>
                <a:off x="3969644" y="2440153"/>
                <a:ext cx="225900" cy="225900"/>
              </a:xfrm>
              <a:prstGeom prst="ellipse">
                <a:avLst/>
              </a:prstGeom>
              <a:noFill/>
              <a:ln w="9525" cap="flat" cmpd="sng">
                <a:solidFill>
                  <a:srgbClr val="BAC8D3"/>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64" name="Google Shape;7494;p72">
                <a:extLst>
                  <a:ext uri="{FF2B5EF4-FFF2-40B4-BE49-F238E27FC236}">
                    <a16:creationId xmlns:a16="http://schemas.microsoft.com/office/drawing/2014/main" id="{AFC91F8F-D87D-8E77-34E7-F9AAECAA9B18}"/>
                  </a:ext>
                </a:extLst>
              </p:cNvPr>
              <p:cNvSpPr/>
              <p:nvPr/>
            </p:nvSpPr>
            <p:spPr>
              <a:xfrm>
                <a:off x="3998471" y="2468982"/>
                <a:ext cx="168300" cy="168300"/>
              </a:xfrm>
              <a:prstGeom prst="ellipse">
                <a:avLst/>
              </a:prstGeom>
              <a:noFill/>
              <a:ln w="9525" cap="flat" cmpd="sng">
                <a:solidFill>
                  <a:srgbClr val="435D74"/>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grpSp>
          <p:nvGrpSpPr>
            <p:cNvPr id="50" name="Google Shape;7495;p72">
              <a:extLst>
                <a:ext uri="{FF2B5EF4-FFF2-40B4-BE49-F238E27FC236}">
                  <a16:creationId xmlns:a16="http://schemas.microsoft.com/office/drawing/2014/main" id="{194CB6D1-DA29-6ACD-1993-2207FB68E1C1}"/>
                </a:ext>
              </a:extLst>
            </p:cNvPr>
            <p:cNvGrpSpPr/>
            <p:nvPr/>
          </p:nvGrpSpPr>
          <p:grpSpPr>
            <a:xfrm>
              <a:off x="4426818" y="2358282"/>
              <a:ext cx="225600" cy="307471"/>
              <a:chOff x="4426818" y="2358282"/>
              <a:chExt cx="225600" cy="307471"/>
            </a:xfrm>
          </p:grpSpPr>
          <p:cxnSp>
            <p:nvCxnSpPr>
              <p:cNvPr id="59" name="Google Shape;7496;p72">
                <a:extLst>
                  <a:ext uri="{FF2B5EF4-FFF2-40B4-BE49-F238E27FC236}">
                    <a16:creationId xmlns:a16="http://schemas.microsoft.com/office/drawing/2014/main" id="{90276FAD-EF1B-0C76-83F0-729BFA7FFD13}"/>
                  </a:ext>
                </a:extLst>
              </p:cNvPr>
              <p:cNvCxnSpPr>
                <a:stCxn id="61" idx="0"/>
              </p:cNvCxnSpPr>
              <p:nvPr/>
            </p:nvCxnSpPr>
            <p:spPr>
              <a:xfrm rot="10800000">
                <a:off x="4539644" y="2358282"/>
                <a:ext cx="0" cy="110700"/>
              </a:xfrm>
              <a:prstGeom prst="straightConnector1">
                <a:avLst/>
              </a:prstGeom>
              <a:noFill/>
              <a:ln w="9525" cap="flat" cmpd="sng">
                <a:solidFill>
                  <a:srgbClr val="435D74"/>
                </a:solidFill>
                <a:prstDash val="solid"/>
                <a:round/>
                <a:headEnd type="none" w="med" len="med"/>
                <a:tailEnd type="none" w="med" len="med"/>
              </a:ln>
            </p:spPr>
          </p:cxnSp>
          <p:sp>
            <p:nvSpPr>
              <p:cNvPr id="60" name="Google Shape;7498;p72">
                <a:extLst>
                  <a:ext uri="{FF2B5EF4-FFF2-40B4-BE49-F238E27FC236}">
                    <a16:creationId xmlns:a16="http://schemas.microsoft.com/office/drawing/2014/main" id="{83DA69EF-99EA-CD42-0CE4-1522C8ED47AF}"/>
                  </a:ext>
                </a:extLst>
              </p:cNvPr>
              <p:cNvSpPr/>
              <p:nvPr/>
            </p:nvSpPr>
            <p:spPr>
              <a:xfrm>
                <a:off x="4426818" y="2440153"/>
                <a:ext cx="225600" cy="225600"/>
              </a:xfrm>
              <a:prstGeom prst="ellipse">
                <a:avLst/>
              </a:prstGeom>
              <a:noFill/>
              <a:ln w="9525" cap="flat" cmpd="sng">
                <a:solidFill>
                  <a:srgbClr val="BAC8D3"/>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61" name="Google Shape;7497;p72">
                <a:extLst>
                  <a:ext uri="{FF2B5EF4-FFF2-40B4-BE49-F238E27FC236}">
                    <a16:creationId xmlns:a16="http://schemas.microsoft.com/office/drawing/2014/main" id="{52D9A564-14F5-7878-E167-F131094538DF}"/>
                  </a:ext>
                </a:extLst>
              </p:cNvPr>
              <p:cNvSpPr/>
              <p:nvPr/>
            </p:nvSpPr>
            <p:spPr>
              <a:xfrm>
                <a:off x="4455644" y="2468982"/>
                <a:ext cx="168000" cy="168000"/>
              </a:xfrm>
              <a:prstGeom prst="ellipse">
                <a:avLst/>
              </a:prstGeom>
              <a:noFill/>
              <a:ln w="9525" cap="flat" cmpd="sng">
                <a:solidFill>
                  <a:srgbClr val="435D74"/>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grpSp>
          <p:nvGrpSpPr>
            <p:cNvPr id="51" name="Google Shape;7499;p72">
              <a:extLst>
                <a:ext uri="{FF2B5EF4-FFF2-40B4-BE49-F238E27FC236}">
                  <a16:creationId xmlns:a16="http://schemas.microsoft.com/office/drawing/2014/main" id="{8204CEB8-0C0D-B42A-A3D6-1D7A6D07FC34}"/>
                </a:ext>
              </a:extLst>
            </p:cNvPr>
            <p:cNvGrpSpPr/>
            <p:nvPr/>
          </p:nvGrpSpPr>
          <p:grpSpPr>
            <a:xfrm>
              <a:off x="4883984" y="2440153"/>
              <a:ext cx="225600" cy="296479"/>
              <a:chOff x="4883984" y="2440153"/>
              <a:chExt cx="225600" cy="296479"/>
            </a:xfrm>
          </p:grpSpPr>
          <p:cxnSp>
            <p:nvCxnSpPr>
              <p:cNvPr id="56" name="Google Shape;7500;p72">
                <a:extLst>
                  <a:ext uri="{FF2B5EF4-FFF2-40B4-BE49-F238E27FC236}">
                    <a16:creationId xmlns:a16="http://schemas.microsoft.com/office/drawing/2014/main" id="{51B2E325-DAAA-F27D-CD1A-BEBAC07B8196}"/>
                  </a:ext>
                </a:extLst>
              </p:cNvPr>
              <p:cNvCxnSpPr/>
              <p:nvPr/>
            </p:nvCxnSpPr>
            <p:spPr>
              <a:xfrm>
                <a:off x="4996858" y="2637031"/>
                <a:ext cx="0" cy="99600"/>
              </a:xfrm>
              <a:prstGeom prst="straightConnector1">
                <a:avLst/>
              </a:prstGeom>
              <a:noFill/>
              <a:ln w="9525" cap="flat" cmpd="sng">
                <a:solidFill>
                  <a:srgbClr val="435D74"/>
                </a:solidFill>
                <a:prstDash val="solid"/>
                <a:round/>
                <a:headEnd type="none" w="med" len="med"/>
                <a:tailEnd type="none" w="med" len="med"/>
              </a:ln>
            </p:spPr>
          </p:cxnSp>
          <p:sp>
            <p:nvSpPr>
              <p:cNvPr id="57" name="Google Shape;7501;p72">
                <a:extLst>
                  <a:ext uri="{FF2B5EF4-FFF2-40B4-BE49-F238E27FC236}">
                    <a16:creationId xmlns:a16="http://schemas.microsoft.com/office/drawing/2014/main" id="{34BE9C8D-004A-146D-E310-BFC1DD24CFFA}"/>
                  </a:ext>
                </a:extLst>
              </p:cNvPr>
              <p:cNvSpPr/>
              <p:nvPr/>
            </p:nvSpPr>
            <p:spPr>
              <a:xfrm>
                <a:off x="4883984" y="2440153"/>
                <a:ext cx="225600" cy="225600"/>
              </a:xfrm>
              <a:prstGeom prst="ellipse">
                <a:avLst/>
              </a:prstGeom>
              <a:noFill/>
              <a:ln w="9525" cap="flat" cmpd="sng">
                <a:solidFill>
                  <a:srgbClr val="BAC8D3"/>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58" name="Google Shape;7502;p72">
                <a:extLst>
                  <a:ext uri="{FF2B5EF4-FFF2-40B4-BE49-F238E27FC236}">
                    <a16:creationId xmlns:a16="http://schemas.microsoft.com/office/drawing/2014/main" id="{A2E8E990-CDB0-435E-2FD0-67C638EB3988}"/>
                  </a:ext>
                </a:extLst>
              </p:cNvPr>
              <p:cNvSpPr/>
              <p:nvPr/>
            </p:nvSpPr>
            <p:spPr>
              <a:xfrm>
                <a:off x="4912810" y="2468982"/>
                <a:ext cx="168000" cy="168000"/>
              </a:xfrm>
              <a:prstGeom prst="ellipse">
                <a:avLst/>
              </a:prstGeom>
              <a:noFill/>
              <a:ln w="9525" cap="flat" cmpd="sng">
                <a:solidFill>
                  <a:srgbClr val="435D74"/>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grpSp>
          <p:nvGrpSpPr>
            <p:cNvPr id="52" name="Google Shape;7503;p72">
              <a:extLst>
                <a:ext uri="{FF2B5EF4-FFF2-40B4-BE49-F238E27FC236}">
                  <a16:creationId xmlns:a16="http://schemas.microsoft.com/office/drawing/2014/main" id="{C59B4427-F34D-8A98-AEC6-9833B1AFEE75}"/>
                </a:ext>
              </a:extLst>
            </p:cNvPr>
            <p:cNvGrpSpPr/>
            <p:nvPr/>
          </p:nvGrpSpPr>
          <p:grpSpPr>
            <a:xfrm>
              <a:off x="3512551" y="2358356"/>
              <a:ext cx="225647" cy="307629"/>
              <a:chOff x="2182679" y="2005014"/>
              <a:chExt cx="792300" cy="1080158"/>
            </a:xfrm>
          </p:grpSpPr>
          <p:cxnSp>
            <p:nvCxnSpPr>
              <p:cNvPr id="53" name="Google Shape;7504;p72">
                <a:extLst>
                  <a:ext uri="{FF2B5EF4-FFF2-40B4-BE49-F238E27FC236}">
                    <a16:creationId xmlns:a16="http://schemas.microsoft.com/office/drawing/2014/main" id="{8682CB9B-1958-7B1F-42B6-B25F826B36B9}"/>
                  </a:ext>
                </a:extLst>
              </p:cNvPr>
              <p:cNvCxnSpPr>
                <a:stCxn id="55" idx="0"/>
              </p:cNvCxnSpPr>
              <p:nvPr/>
            </p:nvCxnSpPr>
            <p:spPr>
              <a:xfrm rot="10800000">
                <a:off x="2578961" y="2005014"/>
                <a:ext cx="0" cy="388800"/>
              </a:xfrm>
              <a:prstGeom prst="straightConnector1">
                <a:avLst/>
              </a:prstGeom>
              <a:noFill/>
              <a:ln w="9525" cap="flat" cmpd="sng">
                <a:solidFill>
                  <a:srgbClr val="435D74"/>
                </a:solidFill>
                <a:prstDash val="solid"/>
                <a:round/>
                <a:headEnd type="none" w="med" len="med"/>
                <a:tailEnd type="none" w="med" len="med"/>
              </a:ln>
            </p:spPr>
          </p:cxnSp>
          <p:sp>
            <p:nvSpPr>
              <p:cNvPr id="54" name="Google Shape;7490;p72">
                <a:extLst>
                  <a:ext uri="{FF2B5EF4-FFF2-40B4-BE49-F238E27FC236}">
                    <a16:creationId xmlns:a16="http://schemas.microsoft.com/office/drawing/2014/main" id="{68563A3B-E8FE-EC5A-98D1-99F3484D33EF}"/>
                  </a:ext>
                </a:extLst>
              </p:cNvPr>
              <p:cNvSpPr/>
              <p:nvPr/>
            </p:nvSpPr>
            <p:spPr>
              <a:xfrm>
                <a:off x="2182679" y="2292572"/>
                <a:ext cx="792300" cy="792600"/>
              </a:xfrm>
              <a:prstGeom prst="ellipse">
                <a:avLst/>
              </a:prstGeom>
              <a:noFill/>
              <a:ln w="9525" cap="flat" cmpd="sng">
                <a:solidFill>
                  <a:srgbClr val="BAC8D3"/>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55" name="Google Shape;7505;p72">
                <a:extLst>
                  <a:ext uri="{FF2B5EF4-FFF2-40B4-BE49-F238E27FC236}">
                    <a16:creationId xmlns:a16="http://schemas.microsoft.com/office/drawing/2014/main" id="{CFFD89B2-2F4C-4FE6-E684-E89B8BF6574A}"/>
                  </a:ext>
                </a:extLst>
              </p:cNvPr>
              <p:cNvSpPr/>
              <p:nvPr/>
            </p:nvSpPr>
            <p:spPr>
              <a:xfrm>
                <a:off x="2283911" y="2393814"/>
                <a:ext cx="590100" cy="590100"/>
              </a:xfrm>
              <a:prstGeom prst="ellipse">
                <a:avLst/>
              </a:prstGeom>
              <a:noFill/>
              <a:ln w="9525" cap="flat" cmpd="sng">
                <a:solidFill>
                  <a:srgbClr val="435D74"/>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grpSp>
      <p:grpSp>
        <p:nvGrpSpPr>
          <p:cNvPr id="68" name="Google Shape;7506;p72">
            <a:extLst>
              <a:ext uri="{FF2B5EF4-FFF2-40B4-BE49-F238E27FC236}">
                <a16:creationId xmlns:a16="http://schemas.microsoft.com/office/drawing/2014/main" id="{18C80335-9BCD-1B35-F647-C8F42709B222}"/>
              </a:ext>
            </a:extLst>
          </p:cNvPr>
          <p:cNvGrpSpPr/>
          <p:nvPr/>
        </p:nvGrpSpPr>
        <p:grpSpPr>
          <a:xfrm>
            <a:off x="13693141" y="1945668"/>
            <a:ext cx="3119618" cy="1445220"/>
            <a:chOff x="634175" y="2986275"/>
            <a:chExt cx="3147949" cy="1458344"/>
          </a:xfrm>
        </p:grpSpPr>
        <p:cxnSp>
          <p:nvCxnSpPr>
            <p:cNvPr id="69" name="Google Shape;7507;p72">
              <a:extLst>
                <a:ext uri="{FF2B5EF4-FFF2-40B4-BE49-F238E27FC236}">
                  <a16:creationId xmlns:a16="http://schemas.microsoft.com/office/drawing/2014/main" id="{28793E1D-004E-D196-A877-CF41085AA9D6}"/>
                </a:ext>
              </a:extLst>
            </p:cNvPr>
            <p:cNvCxnSpPr>
              <a:stCxn id="75" idx="4"/>
              <a:endCxn id="77" idx="0"/>
            </p:cNvCxnSpPr>
            <p:nvPr/>
          </p:nvCxnSpPr>
          <p:spPr>
            <a:xfrm>
              <a:off x="929975" y="3577875"/>
              <a:ext cx="591300" cy="275100"/>
            </a:xfrm>
            <a:prstGeom prst="straightConnector1">
              <a:avLst/>
            </a:prstGeom>
            <a:noFill/>
            <a:ln w="9525" cap="flat" cmpd="sng">
              <a:solidFill>
                <a:srgbClr val="435D74"/>
              </a:solidFill>
              <a:prstDash val="solid"/>
              <a:round/>
              <a:headEnd type="none" w="med" len="med"/>
              <a:tailEnd type="none" w="med" len="med"/>
            </a:ln>
          </p:spPr>
        </p:cxnSp>
        <p:cxnSp>
          <p:nvCxnSpPr>
            <p:cNvPr id="70" name="Google Shape;7510;p72">
              <a:extLst>
                <a:ext uri="{FF2B5EF4-FFF2-40B4-BE49-F238E27FC236}">
                  <a16:creationId xmlns:a16="http://schemas.microsoft.com/office/drawing/2014/main" id="{67228885-D63A-E632-38AB-C981F2A3849F}"/>
                </a:ext>
              </a:extLst>
            </p:cNvPr>
            <p:cNvCxnSpPr>
              <a:stCxn id="77" idx="0"/>
              <a:endCxn id="74" idx="4"/>
            </p:cNvCxnSpPr>
            <p:nvPr/>
          </p:nvCxnSpPr>
          <p:spPr>
            <a:xfrm rot="10800000" flipH="1">
              <a:off x="1521366" y="3577919"/>
              <a:ext cx="686700" cy="275100"/>
            </a:xfrm>
            <a:prstGeom prst="straightConnector1">
              <a:avLst/>
            </a:prstGeom>
            <a:noFill/>
            <a:ln w="9525" cap="flat" cmpd="sng">
              <a:solidFill>
                <a:srgbClr val="435D74"/>
              </a:solidFill>
              <a:prstDash val="solid"/>
              <a:round/>
              <a:headEnd type="none" w="med" len="med"/>
              <a:tailEnd type="none" w="med" len="med"/>
            </a:ln>
          </p:spPr>
        </p:cxnSp>
        <p:cxnSp>
          <p:nvCxnSpPr>
            <p:cNvPr id="71" name="Google Shape;7512;p72">
              <a:extLst>
                <a:ext uri="{FF2B5EF4-FFF2-40B4-BE49-F238E27FC236}">
                  <a16:creationId xmlns:a16="http://schemas.microsoft.com/office/drawing/2014/main" id="{8F410FF8-222C-DF33-C19C-011CC84B0B7E}"/>
                </a:ext>
              </a:extLst>
            </p:cNvPr>
            <p:cNvCxnSpPr>
              <a:stCxn id="74" idx="4"/>
              <a:endCxn id="76" idx="0"/>
            </p:cNvCxnSpPr>
            <p:nvPr/>
          </p:nvCxnSpPr>
          <p:spPr>
            <a:xfrm>
              <a:off x="2208152" y="3577875"/>
              <a:ext cx="686700" cy="275100"/>
            </a:xfrm>
            <a:prstGeom prst="straightConnector1">
              <a:avLst/>
            </a:prstGeom>
            <a:noFill/>
            <a:ln w="9525" cap="flat" cmpd="sng">
              <a:solidFill>
                <a:srgbClr val="435D74"/>
              </a:solidFill>
              <a:prstDash val="solid"/>
              <a:round/>
              <a:headEnd type="none" w="med" len="med"/>
              <a:tailEnd type="none" w="med" len="med"/>
            </a:ln>
          </p:spPr>
        </p:cxnSp>
        <p:cxnSp>
          <p:nvCxnSpPr>
            <p:cNvPr id="72" name="Google Shape;7514;p72">
              <a:extLst>
                <a:ext uri="{FF2B5EF4-FFF2-40B4-BE49-F238E27FC236}">
                  <a16:creationId xmlns:a16="http://schemas.microsoft.com/office/drawing/2014/main" id="{79ECB62D-4207-C0D7-8E39-B45C7752965C}"/>
                </a:ext>
              </a:extLst>
            </p:cNvPr>
            <p:cNvCxnSpPr>
              <a:stCxn id="76" idx="0"/>
              <a:endCxn id="73" idx="4"/>
            </p:cNvCxnSpPr>
            <p:nvPr/>
          </p:nvCxnSpPr>
          <p:spPr>
            <a:xfrm rot="10800000" flipH="1">
              <a:off x="2894933" y="3577918"/>
              <a:ext cx="591300" cy="275100"/>
            </a:xfrm>
            <a:prstGeom prst="straightConnector1">
              <a:avLst/>
            </a:prstGeom>
            <a:noFill/>
            <a:ln w="9525" cap="flat" cmpd="sng">
              <a:solidFill>
                <a:srgbClr val="435D74"/>
              </a:solidFill>
              <a:prstDash val="solid"/>
              <a:round/>
              <a:headEnd type="none" w="med" len="med"/>
              <a:tailEnd type="none" w="med" len="med"/>
            </a:ln>
          </p:spPr>
        </p:cxnSp>
        <p:sp>
          <p:nvSpPr>
            <p:cNvPr id="73" name="Google Shape;7515;p72">
              <a:extLst>
                <a:ext uri="{FF2B5EF4-FFF2-40B4-BE49-F238E27FC236}">
                  <a16:creationId xmlns:a16="http://schemas.microsoft.com/office/drawing/2014/main" id="{3B87AE06-EC1C-2AD3-8D14-4DE0D3BDD96F}"/>
                </a:ext>
              </a:extLst>
            </p:cNvPr>
            <p:cNvSpPr/>
            <p:nvPr/>
          </p:nvSpPr>
          <p:spPr>
            <a:xfrm>
              <a:off x="3190524" y="2986275"/>
              <a:ext cx="591600" cy="591600"/>
            </a:xfrm>
            <a:prstGeom prst="ellipse">
              <a:avLst/>
            </a:prstGeom>
            <a:noFill/>
            <a:ln w="9525" cap="flat" cmpd="sng">
              <a:solidFill>
                <a:srgbClr val="435D74"/>
              </a:solidFill>
              <a:prstDash val="solid"/>
              <a:round/>
              <a:headEnd type="none" w="sm" len="sm"/>
              <a:tailEnd type="none" w="sm" len="sm"/>
            </a:ln>
          </p:spPr>
          <p:txBody>
            <a:bodyPr spcFirstLastPara="1" wrap="square" lIns="137150" tIns="68550" rIns="137150" bIns="68550" anchor="ctr" anchorCtr="0">
              <a:noAutofit/>
            </a:bodyPr>
            <a:lstStyle/>
            <a:p>
              <a:pPr algn="ctr"/>
              <a:endParaRPr sz="2800">
                <a:solidFill>
                  <a:schemeClr val="tx2"/>
                </a:solidFill>
                <a:latin typeface="Calibri"/>
                <a:ea typeface="Calibri"/>
                <a:cs typeface="Calibri"/>
                <a:sym typeface="Calibri"/>
              </a:endParaRPr>
            </a:p>
          </p:txBody>
        </p:sp>
        <p:sp>
          <p:nvSpPr>
            <p:cNvPr id="74" name="Google Shape;7511;p72">
              <a:extLst>
                <a:ext uri="{FF2B5EF4-FFF2-40B4-BE49-F238E27FC236}">
                  <a16:creationId xmlns:a16="http://schemas.microsoft.com/office/drawing/2014/main" id="{F79BC75B-6BBC-F6D7-EEDD-CD2EFB17BAED}"/>
                </a:ext>
              </a:extLst>
            </p:cNvPr>
            <p:cNvSpPr/>
            <p:nvPr/>
          </p:nvSpPr>
          <p:spPr>
            <a:xfrm>
              <a:off x="1912352" y="2986275"/>
              <a:ext cx="591600" cy="591600"/>
            </a:xfrm>
            <a:prstGeom prst="ellipse">
              <a:avLst/>
            </a:prstGeom>
            <a:noFill/>
            <a:ln w="9525" cap="flat" cmpd="sng">
              <a:solidFill>
                <a:srgbClr val="435D74"/>
              </a:solidFill>
              <a:prstDash val="solid"/>
              <a:round/>
              <a:headEnd type="none" w="sm" len="sm"/>
              <a:tailEnd type="none" w="sm" len="sm"/>
            </a:ln>
          </p:spPr>
          <p:txBody>
            <a:bodyPr spcFirstLastPara="1" wrap="square" lIns="137150" tIns="68550" rIns="137150" bIns="68550" anchor="ctr" anchorCtr="0">
              <a:noAutofit/>
            </a:bodyPr>
            <a:lstStyle/>
            <a:p>
              <a:pPr algn="ctr"/>
              <a:endParaRPr sz="2800">
                <a:solidFill>
                  <a:schemeClr val="tx2"/>
                </a:solidFill>
                <a:latin typeface="Calibri"/>
                <a:ea typeface="Calibri"/>
                <a:cs typeface="Calibri"/>
                <a:sym typeface="Calibri"/>
              </a:endParaRPr>
            </a:p>
          </p:txBody>
        </p:sp>
        <p:sp>
          <p:nvSpPr>
            <p:cNvPr id="75" name="Google Shape;7508;p72">
              <a:extLst>
                <a:ext uri="{FF2B5EF4-FFF2-40B4-BE49-F238E27FC236}">
                  <a16:creationId xmlns:a16="http://schemas.microsoft.com/office/drawing/2014/main" id="{D7DD068B-5E7F-F96B-E170-E0B661987C55}"/>
                </a:ext>
              </a:extLst>
            </p:cNvPr>
            <p:cNvSpPr/>
            <p:nvPr/>
          </p:nvSpPr>
          <p:spPr>
            <a:xfrm>
              <a:off x="634175" y="2986275"/>
              <a:ext cx="591600" cy="591600"/>
            </a:xfrm>
            <a:prstGeom prst="ellipse">
              <a:avLst/>
            </a:prstGeom>
            <a:noFill/>
            <a:ln w="9525" cap="flat" cmpd="sng">
              <a:solidFill>
                <a:srgbClr val="435D74"/>
              </a:solidFill>
              <a:prstDash val="solid"/>
              <a:round/>
              <a:headEnd type="none" w="sm" len="sm"/>
              <a:tailEnd type="none" w="sm" len="sm"/>
            </a:ln>
          </p:spPr>
          <p:txBody>
            <a:bodyPr spcFirstLastPara="1" wrap="square" lIns="137150" tIns="68550" rIns="137150" bIns="68550" anchor="ctr" anchorCtr="0">
              <a:noAutofit/>
            </a:bodyPr>
            <a:lstStyle/>
            <a:p>
              <a:pPr algn="ctr"/>
              <a:endParaRPr sz="2800">
                <a:solidFill>
                  <a:schemeClr val="tx2"/>
                </a:solidFill>
                <a:latin typeface="Calibri"/>
                <a:ea typeface="Calibri"/>
                <a:cs typeface="Calibri"/>
                <a:sym typeface="Calibri"/>
              </a:endParaRPr>
            </a:p>
          </p:txBody>
        </p:sp>
        <p:sp>
          <p:nvSpPr>
            <p:cNvPr id="76" name="Google Shape;7513;p72">
              <a:extLst>
                <a:ext uri="{FF2B5EF4-FFF2-40B4-BE49-F238E27FC236}">
                  <a16:creationId xmlns:a16="http://schemas.microsoft.com/office/drawing/2014/main" id="{E8CAAE02-4B17-90B1-BAF8-0C704A1E1648}"/>
                </a:ext>
              </a:extLst>
            </p:cNvPr>
            <p:cNvSpPr/>
            <p:nvPr/>
          </p:nvSpPr>
          <p:spPr>
            <a:xfrm>
              <a:off x="2599133" y="3853018"/>
              <a:ext cx="591600" cy="591600"/>
            </a:xfrm>
            <a:prstGeom prst="ellipse">
              <a:avLst/>
            </a:prstGeom>
            <a:noFill/>
            <a:ln w="9525" cap="flat" cmpd="sng">
              <a:solidFill>
                <a:srgbClr val="435D74"/>
              </a:solidFill>
              <a:prstDash val="solid"/>
              <a:round/>
              <a:headEnd type="none" w="sm" len="sm"/>
              <a:tailEnd type="none" w="sm" len="sm"/>
            </a:ln>
          </p:spPr>
          <p:txBody>
            <a:bodyPr spcFirstLastPara="1" wrap="square" lIns="137150" tIns="68550" rIns="137150" bIns="68550" anchor="ctr" anchorCtr="0">
              <a:noAutofit/>
            </a:bodyPr>
            <a:lstStyle/>
            <a:p>
              <a:pPr algn="ctr"/>
              <a:endParaRPr sz="2800">
                <a:solidFill>
                  <a:schemeClr val="tx2"/>
                </a:solidFill>
                <a:latin typeface="Calibri"/>
                <a:ea typeface="Calibri"/>
                <a:cs typeface="Calibri"/>
                <a:sym typeface="Calibri"/>
              </a:endParaRPr>
            </a:p>
          </p:txBody>
        </p:sp>
        <p:sp>
          <p:nvSpPr>
            <p:cNvPr id="77" name="Google Shape;7509;p72">
              <a:extLst>
                <a:ext uri="{FF2B5EF4-FFF2-40B4-BE49-F238E27FC236}">
                  <a16:creationId xmlns:a16="http://schemas.microsoft.com/office/drawing/2014/main" id="{305D0F74-A63A-E344-8316-0DF54E9FAB23}"/>
                </a:ext>
              </a:extLst>
            </p:cNvPr>
            <p:cNvSpPr/>
            <p:nvPr/>
          </p:nvSpPr>
          <p:spPr>
            <a:xfrm>
              <a:off x="1225566" y="3853019"/>
              <a:ext cx="591600" cy="591600"/>
            </a:xfrm>
            <a:prstGeom prst="ellipse">
              <a:avLst/>
            </a:prstGeom>
            <a:noFill/>
            <a:ln w="9525" cap="flat" cmpd="sng">
              <a:solidFill>
                <a:srgbClr val="435D74"/>
              </a:solidFill>
              <a:prstDash val="solid"/>
              <a:round/>
              <a:headEnd type="none" w="sm" len="sm"/>
              <a:tailEnd type="none" w="sm" len="sm"/>
            </a:ln>
          </p:spPr>
          <p:txBody>
            <a:bodyPr spcFirstLastPara="1" wrap="square" lIns="137150" tIns="68550" rIns="137150" bIns="68550" anchor="ctr" anchorCtr="0">
              <a:noAutofit/>
            </a:bodyPr>
            <a:lstStyle/>
            <a:p>
              <a:pPr algn="ctr"/>
              <a:endParaRPr sz="2800">
                <a:solidFill>
                  <a:schemeClr val="tx2"/>
                </a:solidFill>
                <a:latin typeface="Calibri"/>
                <a:ea typeface="Calibri"/>
                <a:cs typeface="Calibri"/>
                <a:sym typeface="Calibri"/>
              </a:endParaRPr>
            </a:p>
          </p:txBody>
        </p:sp>
      </p:grpSp>
      <p:grpSp>
        <p:nvGrpSpPr>
          <p:cNvPr id="78" name="Google Shape;7516;p72">
            <a:extLst>
              <a:ext uri="{FF2B5EF4-FFF2-40B4-BE49-F238E27FC236}">
                <a16:creationId xmlns:a16="http://schemas.microsoft.com/office/drawing/2014/main" id="{66F4EFD8-7F2D-0372-67C0-4AD130958A79}"/>
              </a:ext>
            </a:extLst>
          </p:cNvPr>
          <p:cNvGrpSpPr/>
          <p:nvPr/>
        </p:nvGrpSpPr>
        <p:grpSpPr>
          <a:xfrm>
            <a:off x="7000721" y="5365483"/>
            <a:ext cx="3141438" cy="588246"/>
            <a:chOff x="998425" y="1182125"/>
            <a:chExt cx="1065400" cy="199500"/>
          </a:xfrm>
        </p:grpSpPr>
        <p:sp>
          <p:nvSpPr>
            <p:cNvPr id="79" name="Google Shape;7517;p72">
              <a:extLst>
                <a:ext uri="{FF2B5EF4-FFF2-40B4-BE49-F238E27FC236}">
                  <a16:creationId xmlns:a16="http://schemas.microsoft.com/office/drawing/2014/main" id="{E9CAC2F5-5490-6E4B-626E-6A83A392CF16}"/>
                </a:ext>
              </a:extLst>
            </p:cNvPr>
            <p:cNvSpPr/>
            <p:nvPr/>
          </p:nvSpPr>
          <p:spPr>
            <a:xfrm>
              <a:off x="998425" y="1182125"/>
              <a:ext cx="1065400" cy="199500"/>
            </a:xfrm>
            <a:custGeom>
              <a:avLst/>
              <a:gdLst/>
              <a:ahLst/>
              <a:cxnLst/>
              <a:rect l="l" t="t" r="r" b="b"/>
              <a:pathLst>
                <a:path w="42616" h="7980" extrusionOk="0">
                  <a:moveTo>
                    <a:pt x="4324" y="1"/>
                  </a:moveTo>
                  <a:cubicBezTo>
                    <a:pt x="3159" y="1"/>
                    <a:pt x="1997" y="512"/>
                    <a:pt x="1246" y="1424"/>
                  </a:cubicBezTo>
                  <a:cubicBezTo>
                    <a:pt x="180" y="2720"/>
                    <a:pt x="1" y="4577"/>
                    <a:pt x="867" y="6031"/>
                  </a:cubicBezTo>
                  <a:cubicBezTo>
                    <a:pt x="1600" y="7262"/>
                    <a:pt x="2935" y="7980"/>
                    <a:pt x="4331" y="7980"/>
                  </a:cubicBezTo>
                  <a:cubicBezTo>
                    <a:pt x="4576" y="7980"/>
                    <a:pt x="4822" y="7958"/>
                    <a:pt x="5067" y="7913"/>
                  </a:cubicBezTo>
                  <a:cubicBezTo>
                    <a:pt x="6219" y="7700"/>
                    <a:pt x="7170" y="6971"/>
                    <a:pt x="7733" y="6006"/>
                  </a:cubicBezTo>
                  <a:cubicBezTo>
                    <a:pt x="8105" y="5370"/>
                    <a:pt x="8773" y="4970"/>
                    <a:pt x="9508" y="4970"/>
                  </a:cubicBezTo>
                  <a:lnTo>
                    <a:pt x="10488" y="4970"/>
                  </a:lnTo>
                  <a:cubicBezTo>
                    <a:pt x="11237" y="4970"/>
                    <a:pt x="11919" y="5376"/>
                    <a:pt x="12300" y="6020"/>
                  </a:cubicBezTo>
                  <a:lnTo>
                    <a:pt x="12307" y="6031"/>
                  </a:lnTo>
                  <a:cubicBezTo>
                    <a:pt x="13039" y="7262"/>
                    <a:pt x="14375" y="7980"/>
                    <a:pt x="15771" y="7980"/>
                  </a:cubicBezTo>
                  <a:cubicBezTo>
                    <a:pt x="16016" y="7980"/>
                    <a:pt x="16262" y="7958"/>
                    <a:pt x="16507" y="7913"/>
                  </a:cubicBezTo>
                  <a:cubicBezTo>
                    <a:pt x="17658" y="7700"/>
                    <a:pt x="18610" y="6971"/>
                    <a:pt x="19173" y="6006"/>
                  </a:cubicBezTo>
                  <a:cubicBezTo>
                    <a:pt x="19545" y="5370"/>
                    <a:pt x="20213" y="4970"/>
                    <a:pt x="20946" y="4970"/>
                  </a:cubicBezTo>
                  <a:lnTo>
                    <a:pt x="21928" y="4970"/>
                  </a:lnTo>
                  <a:cubicBezTo>
                    <a:pt x="22677" y="4970"/>
                    <a:pt x="23359" y="5376"/>
                    <a:pt x="23740" y="6020"/>
                  </a:cubicBezTo>
                  <a:lnTo>
                    <a:pt x="23747" y="6031"/>
                  </a:lnTo>
                  <a:cubicBezTo>
                    <a:pt x="24479" y="7262"/>
                    <a:pt x="25815" y="7980"/>
                    <a:pt x="27210" y="7980"/>
                  </a:cubicBezTo>
                  <a:cubicBezTo>
                    <a:pt x="27454" y="7980"/>
                    <a:pt x="27700" y="7958"/>
                    <a:pt x="27945" y="7913"/>
                  </a:cubicBezTo>
                  <a:cubicBezTo>
                    <a:pt x="29098" y="7700"/>
                    <a:pt x="30048" y="6971"/>
                    <a:pt x="30613" y="6006"/>
                  </a:cubicBezTo>
                  <a:cubicBezTo>
                    <a:pt x="30985" y="5370"/>
                    <a:pt x="31652" y="4970"/>
                    <a:pt x="32388" y="4970"/>
                  </a:cubicBezTo>
                  <a:lnTo>
                    <a:pt x="33368" y="4970"/>
                  </a:lnTo>
                  <a:cubicBezTo>
                    <a:pt x="34117" y="4970"/>
                    <a:pt x="34799" y="5376"/>
                    <a:pt x="35180" y="6020"/>
                  </a:cubicBezTo>
                  <a:lnTo>
                    <a:pt x="35187" y="6031"/>
                  </a:lnTo>
                  <a:cubicBezTo>
                    <a:pt x="35920" y="7262"/>
                    <a:pt x="37255" y="7980"/>
                    <a:pt x="38651" y="7980"/>
                  </a:cubicBezTo>
                  <a:cubicBezTo>
                    <a:pt x="38896" y="7980"/>
                    <a:pt x="39142" y="7958"/>
                    <a:pt x="39387" y="7913"/>
                  </a:cubicBezTo>
                  <a:cubicBezTo>
                    <a:pt x="41256" y="7567"/>
                    <a:pt x="42594" y="5866"/>
                    <a:pt x="42615" y="3993"/>
                  </a:cubicBezTo>
                  <a:cubicBezTo>
                    <a:pt x="42599" y="2323"/>
                    <a:pt x="41557" y="833"/>
                    <a:pt x="39994" y="246"/>
                  </a:cubicBezTo>
                  <a:cubicBezTo>
                    <a:pt x="39559" y="81"/>
                    <a:pt x="39100" y="2"/>
                    <a:pt x="38642" y="2"/>
                  </a:cubicBezTo>
                  <a:cubicBezTo>
                    <a:pt x="37477" y="2"/>
                    <a:pt x="36315" y="513"/>
                    <a:pt x="35565" y="1426"/>
                  </a:cubicBezTo>
                  <a:cubicBezTo>
                    <a:pt x="35428" y="1592"/>
                    <a:pt x="35304" y="1770"/>
                    <a:pt x="35195" y="1957"/>
                  </a:cubicBezTo>
                  <a:cubicBezTo>
                    <a:pt x="34817" y="2606"/>
                    <a:pt x="34133" y="3018"/>
                    <a:pt x="33382" y="3018"/>
                  </a:cubicBezTo>
                  <a:lnTo>
                    <a:pt x="32420" y="3018"/>
                  </a:lnTo>
                  <a:cubicBezTo>
                    <a:pt x="31683" y="3018"/>
                    <a:pt x="30996" y="2632"/>
                    <a:pt x="30624" y="1994"/>
                  </a:cubicBezTo>
                  <a:cubicBezTo>
                    <a:pt x="30157" y="1190"/>
                    <a:pt x="29425" y="572"/>
                    <a:pt x="28556" y="244"/>
                  </a:cubicBezTo>
                  <a:cubicBezTo>
                    <a:pt x="28121" y="80"/>
                    <a:pt x="27663" y="1"/>
                    <a:pt x="27205" y="1"/>
                  </a:cubicBezTo>
                  <a:cubicBezTo>
                    <a:pt x="26039" y="1"/>
                    <a:pt x="24877" y="513"/>
                    <a:pt x="24125" y="1426"/>
                  </a:cubicBezTo>
                  <a:cubicBezTo>
                    <a:pt x="23989" y="1592"/>
                    <a:pt x="23865" y="1770"/>
                    <a:pt x="23755" y="1957"/>
                  </a:cubicBezTo>
                  <a:cubicBezTo>
                    <a:pt x="23377" y="2606"/>
                    <a:pt x="22695" y="3018"/>
                    <a:pt x="21944" y="3018"/>
                  </a:cubicBezTo>
                  <a:lnTo>
                    <a:pt x="20981" y="3018"/>
                  </a:lnTo>
                  <a:cubicBezTo>
                    <a:pt x="20243" y="3018"/>
                    <a:pt x="19556" y="2632"/>
                    <a:pt x="19185" y="1994"/>
                  </a:cubicBezTo>
                  <a:cubicBezTo>
                    <a:pt x="18717" y="1190"/>
                    <a:pt x="17987" y="572"/>
                    <a:pt x="17116" y="244"/>
                  </a:cubicBezTo>
                  <a:cubicBezTo>
                    <a:pt x="16681" y="80"/>
                    <a:pt x="16223" y="1"/>
                    <a:pt x="15766" y="1"/>
                  </a:cubicBezTo>
                  <a:cubicBezTo>
                    <a:pt x="14600" y="1"/>
                    <a:pt x="13437" y="513"/>
                    <a:pt x="12686" y="1426"/>
                  </a:cubicBezTo>
                  <a:cubicBezTo>
                    <a:pt x="12549" y="1592"/>
                    <a:pt x="12425" y="1770"/>
                    <a:pt x="12316" y="1957"/>
                  </a:cubicBezTo>
                  <a:cubicBezTo>
                    <a:pt x="11937" y="2606"/>
                    <a:pt x="11255" y="3016"/>
                    <a:pt x="10504" y="3016"/>
                  </a:cubicBezTo>
                  <a:lnTo>
                    <a:pt x="9541" y="3016"/>
                  </a:lnTo>
                  <a:cubicBezTo>
                    <a:pt x="8805" y="3016"/>
                    <a:pt x="8116" y="2632"/>
                    <a:pt x="7745" y="1994"/>
                  </a:cubicBezTo>
                  <a:cubicBezTo>
                    <a:pt x="7277" y="1190"/>
                    <a:pt x="6547" y="572"/>
                    <a:pt x="5676" y="244"/>
                  </a:cubicBezTo>
                  <a:cubicBezTo>
                    <a:pt x="5241" y="80"/>
                    <a:pt x="4782" y="1"/>
                    <a:pt x="4324" y="1"/>
                  </a:cubicBezTo>
                  <a:close/>
                </a:path>
              </a:pathLst>
            </a:custGeom>
            <a:noFill/>
            <a:ln w="9525" cap="flat" cmpd="sng">
              <a:solidFill>
                <a:srgbClr val="869FB1"/>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80" name="Google Shape;7518;p72">
              <a:extLst>
                <a:ext uri="{FF2B5EF4-FFF2-40B4-BE49-F238E27FC236}">
                  <a16:creationId xmlns:a16="http://schemas.microsoft.com/office/drawing/2014/main" id="{58DAA8FD-D411-CACC-0563-CF7FAAF6E32D}"/>
                </a:ext>
              </a:extLst>
            </p:cNvPr>
            <p:cNvSpPr/>
            <p:nvPr/>
          </p:nvSpPr>
          <p:spPr>
            <a:xfrm>
              <a:off x="1017250" y="1193175"/>
              <a:ext cx="177475" cy="177500"/>
            </a:xfrm>
            <a:custGeom>
              <a:avLst/>
              <a:gdLst/>
              <a:ahLst/>
              <a:cxnLst/>
              <a:rect l="l" t="t" r="r" b="b"/>
              <a:pathLst>
                <a:path w="7099" h="7100" extrusionOk="0">
                  <a:moveTo>
                    <a:pt x="3550" y="1"/>
                  </a:moveTo>
                  <a:cubicBezTo>
                    <a:pt x="1589" y="1"/>
                    <a:pt x="0" y="1589"/>
                    <a:pt x="0" y="3551"/>
                  </a:cubicBezTo>
                  <a:cubicBezTo>
                    <a:pt x="0" y="5511"/>
                    <a:pt x="1589" y="7099"/>
                    <a:pt x="3550" y="7099"/>
                  </a:cubicBezTo>
                  <a:cubicBezTo>
                    <a:pt x="5510" y="7099"/>
                    <a:pt x="7099" y="5511"/>
                    <a:pt x="7099" y="3551"/>
                  </a:cubicBezTo>
                  <a:cubicBezTo>
                    <a:pt x="7099" y="1589"/>
                    <a:pt x="5510" y="1"/>
                    <a:pt x="3550" y="1"/>
                  </a:cubicBezTo>
                  <a:close/>
                </a:path>
              </a:pathLst>
            </a:custGeom>
            <a:noFill/>
            <a:ln w="9525" cap="flat" cmpd="sng">
              <a:solidFill>
                <a:srgbClr val="E3E9ED"/>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81" name="Google Shape;7519;p72">
              <a:extLst>
                <a:ext uri="{FF2B5EF4-FFF2-40B4-BE49-F238E27FC236}">
                  <a16:creationId xmlns:a16="http://schemas.microsoft.com/office/drawing/2014/main" id="{0AD5FAA0-DD11-AFA3-CA3D-0523E02280A8}"/>
                </a:ext>
              </a:extLst>
            </p:cNvPr>
            <p:cNvSpPr/>
            <p:nvPr/>
          </p:nvSpPr>
          <p:spPr>
            <a:xfrm>
              <a:off x="1303250" y="1193175"/>
              <a:ext cx="177475" cy="177500"/>
            </a:xfrm>
            <a:custGeom>
              <a:avLst/>
              <a:gdLst/>
              <a:ahLst/>
              <a:cxnLst/>
              <a:rect l="l" t="t" r="r" b="b"/>
              <a:pathLst>
                <a:path w="7099" h="7100" extrusionOk="0">
                  <a:moveTo>
                    <a:pt x="3550" y="1"/>
                  </a:moveTo>
                  <a:cubicBezTo>
                    <a:pt x="1589" y="1"/>
                    <a:pt x="0" y="1589"/>
                    <a:pt x="0" y="3551"/>
                  </a:cubicBezTo>
                  <a:cubicBezTo>
                    <a:pt x="0" y="5511"/>
                    <a:pt x="1589" y="7099"/>
                    <a:pt x="3550" y="7099"/>
                  </a:cubicBezTo>
                  <a:cubicBezTo>
                    <a:pt x="5510" y="7099"/>
                    <a:pt x="7099" y="5511"/>
                    <a:pt x="7099" y="3551"/>
                  </a:cubicBezTo>
                  <a:cubicBezTo>
                    <a:pt x="7099" y="1589"/>
                    <a:pt x="5510" y="1"/>
                    <a:pt x="3550" y="1"/>
                  </a:cubicBezTo>
                  <a:close/>
                </a:path>
              </a:pathLst>
            </a:custGeom>
            <a:noFill/>
            <a:ln w="9525" cap="flat" cmpd="sng">
              <a:solidFill>
                <a:srgbClr val="E3E9ED"/>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82" name="Google Shape;7520;p72">
              <a:extLst>
                <a:ext uri="{FF2B5EF4-FFF2-40B4-BE49-F238E27FC236}">
                  <a16:creationId xmlns:a16="http://schemas.microsoft.com/office/drawing/2014/main" id="{077D71B6-B91D-9C21-87C7-16CCECBC0A5E}"/>
                </a:ext>
              </a:extLst>
            </p:cNvPr>
            <p:cNvSpPr/>
            <p:nvPr/>
          </p:nvSpPr>
          <p:spPr>
            <a:xfrm>
              <a:off x="1589250" y="1193175"/>
              <a:ext cx="177475" cy="177500"/>
            </a:xfrm>
            <a:custGeom>
              <a:avLst/>
              <a:gdLst/>
              <a:ahLst/>
              <a:cxnLst/>
              <a:rect l="l" t="t" r="r" b="b"/>
              <a:pathLst>
                <a:path w="7099" h="7100" extrusionOk="0">
                  <a:moveTo>
                    <a:pt x="3549" y="1"/>
                  </a:moveTo>
                  <a:cubicBezTo>
                    <a:pt x="1589" y="1"/>
                    <a:pt x="0" y="1589"/>
                    <a:pt x="0" y="3551"/>
                  </a:cubicBezTo>
                  <a:cubicBezTo>
                    <a:pt x="0" y="5511"/>
                    <a:pt x="1589" y="7099"/>
                    <a:pt x="3549" y="7099"/>
                  </a:cubicBezTo>
                  <a:cubicBezTo>
                    <a:pt x="5510" y="7099"/>
                    <a:pt x="7099" y="5511"/>
                    <a:pt x="7099" y="3551"/>
                  </a:cubicBezTo>
                  <a:cubicBezTo>
                    <a:pt x="7099" y="1589"/>
                    <a:pt x="5510" y="1"/>
                    <a:pt x="3549" y="1"/>
                  </a:cubicBezTo>
                  <a:close/>
                </a:path>
              </a:pathLst>
            </a:custGeom>
            <a:noFill/>
            <a:ln w="9525" cap="flat" cmpd="sng">
              <a:solidFill>
                <a:srgbClr val="E3E9ED"/>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83" name="Google Shape;7521;p72">
              <a:extLst>
                <a:ext uri="{FF2B5EF4-FFF2-40B4-BE49-F238E27FC236}">
                  <a16:creationId xmlns:a16="http://schemas.microsoft.com/office/drawing/2014/main" id="{8D881AF0-6B47-2504-6170-C2D5CA991F28}"/>
                </a:ext>
              </a:extLst>
            </p:cNvPr>
            <p:cNvSpPr/>
            <p:nvPr/>
          </p:nvSpPr>
          <p:spPr>
            <a:xfrm>
              <a:off x="1875200" y="1193175"/>
              <a:ext cx="177525" cy="177500"/>
            </a:xfrm>
            <a:custGeom>
              <a:avLst/>
              <a:gdLst/>
              <a:ahLst/>
              <a:cxnLst/>
              <a:rect l="l" t="t" r="r" b="b"/>
              <a:pathLst>
                <a:path w="7101" h="7100" extrusionOk="0">
                  <a:moveTo>
                    <a:pt x="3551" y="1"/>
                  </a:moveTo>
                  <a:cubicBezTo>
                    <a:pt x="1590" y="1"/>
                    <a:pt x="0" y="1589"/>
                    <a:pt x="0" y="3551"/>
                  </a:cubicBezTo>
                  <a:cubicBezTo>
                    <a:pt x="0" y="5511"/>
                    <a:pt x="1590" y="7099"/>
                    <a:pt x="3551" y="7099"/>
                  </a:cubicBezTo>
                  <a:cubicBezTo>
                    <a:pt x="5511" y="7099"/>
                    <a:pt x="7101" y="5511"/>
                    <a:pt x="7101" y="3551"/>
                  </a:cubicBezTo>
                  <a:cubicBezTo>
                    <a:pt x="7101" y="1589"/>
                    <a:pt x="5511" y="1"/>
                    <a:pt x="3551" y="1"/>
                  </a:cubicBezTo>
                  <a:close/>
                </a:path>
              </a:pathLst>
            </a:custGeom>
            <a:noFill/>
            <a:ln w="9525" cap="flat" cmpd="sng">
              <a:solidFill>
                <a:srgbClr val="E3E9ED"/>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grpSp>
        <p:nvGrpSpPr>
          <p:cNvPr id="84" name="Google Shape;7522;p72">
            <a:extLst>
              <a:ext uri="{FF2B5EF4-FFF2-40B4-BE49-F238E27FC236}">
                <a16:creationId xmlns:a16="http://schemas.microsoft.com/office/drawing/2014/main" id="{014A59B2-B4EA-9401-09B0-E86C23D4F340}"/>
              </a:ext>
            </a:extLst>
          </p:cNvPr>
          <p:cNvGrpSpPr/>
          <p:nvPr/>
        </p:nvGrpSpPr>
        <p:grpSpPr>
          <a:xfrm>
            <a:off x="13687232" y="3600457"/>
            <a:ext cx="3131432" cy="733458"/>
            <a:chOff x="1247650" y="2075423"/>
            <a:chExt cx="6648477" cy="1557238"/>
          </a:xfrm>
        </p:grpSpPr>
        <p:sp>
          <p:nvSpPr>
            <p:cNvPr id="85" name="Google Shape;7523;p72">
              <a:extLst>
                <a:ext uri="{FF2B5EF4-FFF2-40B4-BE49-F238E27FC236}">
                  <a16:creationId xmlns:a16="http://schemas.microsoft.com/office/drawing/2014/main" id="{26C988C4-EB28-A140-16DE-64E5628D4703}"/>
                </a:ext>
              </a:extLst>
            </p:cNvPr>
            <p:cNvSpPr/>
            <p:nvPr/>
          </p:nvSpPr>
          <p:spPr>
            <a:xfrm>
              <a:off x="6633862" y="2075423"/>
              <a:ext cx="953444" cy="825696"/>
            </a:xfrm>
            <a:custGeom>
              <a:avLst/>
              <a:gdLst/>
              <a:ahLst/>
              <a:cxnLst/>
              <a:rect l="l" t="t" r="r" b="b"/>
              <a:pathLst>
                <a:path w="57767" h="50027" extrusionOk="0">
                  <a:moveTo>
                    <a:pt x="14439" y="0"/>
                  </a:moveTo>
                  <a:lnTo>
                    <a:pt x="0" y="25014"/>
                  </a:lnTo>
                  <a:lnTo>
                    <a:pt x="14439" y="50027"/>
                  </a:lnTo>
                  <a:lnTo>
                    <a:pt x="43329" y="50027"/>
                  </a:lnTo>
                  <a:lnTo>
                    <a:pt x="57767" y="25014"/>
                  </a:lnTo>
                  <a:lnTo>
                    <a:pt x="43329" y="0"/>
                  </a:lnTo>
                  <a:close/>
                </a:path>
              </a:pathLst>
            </a:custGeom>
            <a:noFill/>
            <a:ln w="9525" cap="flat" cmpd="sng">
              <a:solidFill>
                <a:srgbClr val="BAC8D3"/>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86" name="Google Shape;7524;p72">
              <a:extLst>
                <a:ext uri="{FF2B5EF4-FFF2-40B4-BE49-F238E27FC236}">
                  <a16:creationId xmlns:a16="http://schemas.microsoft.com/office/drawing/2014/main" id="{CB95C08B-D37A-C42A-1B17-16000EA8A2A5}"/>
                </a:ext>
              </a:extLst>
            </p:cNvPr>
            <p:cNvSpPr/>
            <p:nvPr/>
          </p:nvSpPr>
          <p:spPr>
            <a:xfrm>
              <a:off x="5359252" y="2806965"/>
              <a:ext cx="953461" cy="825696"/>
            </a:xfrm>
            <a:custGeom>
              <a:avLst/>
              <a:gdLst/>
              <a:ahLst/>
              <a:cxnLst/>
              <a:rect l="l" t="t" r="r" b="b"/>
              <a:pathLst>
                <a:path w="57768" h="50027" extrusionOk="0">
                  <a:moveTo>
                    <a:pt x="14439" y="0"/>
                  </a:moveTo>
                  <a:lnTo>
                    <a:pt x="1" y="25013"/>
                  </a:lnTo>
                  <a:lnTo>
                    <a:pt x="14439" y="50027"/>
                  </a:lnTo>
                  <a:lnTo>
                    <a:pt x="43329" y="50027"/>
                  </a:lnTo>
                  <a:lnTo>
                    <a:pt x="57767" y="25013"/>
                  </a:lnTo>
                  <a:lnTo>
                    <a:pt x="43329" y="0"/>
                  </a:lnTo>
                  <a:close/>
                </a:path>
              </a:pathLst>
            </a:custGeom>
            <a:noFill/>
            <a:ln w="9525" cap="flat" cmpd="sng">
              <a:solidFill>
                <a:srgbClr val="BAC8D3"/>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87" name="Google Shape;7525;p72">
              <a:extLst>
                <a:ext uri="{FF2B5EF4-FFF2-40B4-BE49-F238E27FC236}">
                  <a16:creationId xmlns:a16="http://schemas.microsoft.com/office/drawing/2014/main" id="{5379CDD1-6767-D01C-20CE-1CE8911F9BBE}"/>
                </a:ext>
              </a:extLst>
            </p:cNvPr>
            <p:cNvSpPr/>
            <p:nvPr/>
          </p:nvSpPr>
          <p:spPr>
            <a:xfrm>
              <a:off x="1601478" y="2075425"/>
              <a:ext cx="953316" cy="825696"/>
            </a:xfrm>
            <a:custGeom>
              <a:avLst/>
              <a:gdLst/>
              <a:ahLst/>
              <a:cxnLst/>
              <a:rect l="l" t="t" r="r" b="b"/>
              <a:pathLst>
                <a:path w="57768" h="50027" extrusionOk="0">
                  <a:moveTo>
                    <a:pt x="14439" y="0"/>
                  </a:moveTo>
                  <a:lnTo>
                    <a:pt x="1" y="25013"/>
                  </a:lnTo>
                  <a:lnTo>
                    <a:pt x="14439" y="50027"/>
                  </a:lnTo>
                  <a:lnTo>
                    <a:pt x="43329" y="50027"/>
                  </a:lnTo>
                  <a:lnTo>
                    <a:pt x="57768" y="25013"/>
                  </a:lnTo>
                  <a:lnTo>
                    <a:pt x="43329" y="0"/>
                  </a:lnTo>
                  <a:close/>
                </a:path>
              </a:pathLst>
            </a:custGeom>
            <a:noFill/>
            <a:ln w="9525" cap="flat" cmpd="sng">
              <a:solidFill>
                <a:srgbClr val="BAC8D3"/>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88" name="Google Shape;7526;p72">
              <a:extLst>
                <a:ext uri="{FF2B5EF4-FFF2-40B4-BE49-F238E27FC236}">
                  <a16:creationId xmlns:a16="http://schemas.microsoft.com/office/drawing/2014/main" id="{FE39FAFB-55D7-3058-D11B-85B9006ACCD2}"/>
                </a:ext>
              </a:extLst>
            </p:cNvPr>
            <p:cNvSpPr/>
            <p:nvPr/>
          </p:nvSpPr>
          <p:spPr>
            <a:xfrm>
              <a:off x="2857827" y="2807112"/>
              <a:ext cx="953370" cy="825320"/>
            </a:xfrm>
            <a:custGeom>
              <a:avLst/>
              <a:gdLst/>
              <a:ahLst/>
              <a:cxnLst/>
              <a:rect l="l" t="t" r="r" b="b"/>
              <a:pathLst>
                <a:path w="57780" h="50027" extrusionOk="0">
                  <a:moveTo>
                    <a:pt x="14452" y="0"/>
                  </a:moveTo>
                  <a:lnTo>
                    <a:pt x="0" y="25013"/>
                  </a:lnTo>
                  <a:lnTo>
                    <a:pt x="14452" y="50027"/>
                  </a:lnTo>
                  <a:lnTo>
                    <a:pt x="43328" y="50027"/>
                  </a:lnTo>
                  <a:lnTo>
                    <a:pt x="57780" y="25013"/>
                  </a:lnTo>
                  <a:lnTo>
                    <a:pt x="43328" y="0"/>
                  </a:lnTo>
                  <a:close/>
                </a:path>
              </a:pathLst>
            </a:custGeom>
            <a:noFill/>
            <a:ln w="9525" cap="flat" cmpd="sng">
              <a:solidFill>
                <a:srgbClr val="BAC8D3"/>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89" name="Google Shape;7527;p72">
              <a:extLst>
                <a:ext uri="{FF2B5EF4-FFF2-40B4-BE49-F238E27FC236}">
                  <a16:creationId xmlns:a16="http://schemas.microsoft.com/office/drawing/2014/main" id="{2DE5DCA5-4B50-25E0-2CE2-8B305055A7FB}"/>
                </a:ext>
              </a:extLst>
            </p:cNvPr>
            <p:cNvSpPr/>
            <p:nvPr/>
          </p:nvSpPr>
          <p:spPr>
            <a:xfrm>
              <a:off x="4097386" y="2075425"/>
              <a:ext cx="953444" cy="825696"/>
            </a:xfrm>
            <a:custGeom>
              <a:avLst/>
              <a:gdLst/>
              <a:ahLst/>
              <a:cxnLst/>
              <a:rect l="l" t="t" r="r" b="b"/>
              <a:pathLst>
                <a:path w="57767" h="50027" extrusionOk="0">
                  <a:moveTo>
                    <a:pt x="14439" y="0"/>
                  </a:moveTo>
                  <a:lnTo>
                    <a:pt x="0" y="25013"/>
                  </a:lnTo>
                  <a:lnTo>
                    <a:pt x="14439" y="50027"/>
                  </a:lnTo>
                  <a:lnTo>
                    <a:pt x="43328" y="50027"/>
                  </a:lnTo>
                  <a:lnTo>
                    <a:pt x="57767" y="25013"/>
                  </a:lnTo>
                  <a:lnTo>
                    <a:pt x="43328" y="0"/>
                  </a:lnTo>
                  <a:close/>
                </a:path>
              </a:pathLst>
            </a:custGeom>
            <a:noFill/>
            <a:ln w="9525" cap="flat" cmpd="sng">
              <a:solidFill>
                <a:srgbClr val="BAC8D3"/>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90" name="Google Shape;7528;p72">
              <a:extLst>
                <a:ext uri="{FF2B5EF4-FFF2-40B4-BE49-F238E27FC236}">
                  <a16:creationId xmlns:a16="http://schemas.microsoft.com/office/drawing/2014/main" id="{C03BA4F4-CDA9-4685-FE6E-B9F066E6D432}"/>
                </a:ext>
              </a:extLst>
            </p:cNvPr>
            <p:cNvSpPr/>
            <p:nvPr/>
          </p:nvSpPr>
          <p:spPr>
            <a:xfrm>
              <a:off x="1247650" y="2490334"/>
              <a:ext cx="6648477" cy="729445"/>
            </a:xfrm>
            <a:custGeom>
              <a:avLst/>
              <a:gdLst/>
              <a:ahLst/>
              <a:cxnLst/>
              <a:rect l="l" t="t" r="r" b="b"/>
              <a:pathLst>
                <a:path w="285373" h="31310" fill="none" extrusionOk="0">
                  <a:moveTo>
                    <a:pt x="285373" y="3317"/>
                  </a:moveTo>
                  <a:lnTo>
                    <a:pt x="269256" y="31309"/>
                  </a:lnTo>
                  <a:lnTo>
                    <a:pt x="233095" y="31309"/>
                  </a:lnTo>
                  <a:lnTo>
                    <a:pt x="215067" y="352"/>
                  </a:lnTo>
                  <a:lnTo>
                    <a:pt x="179426" y="352"/>
                  </a:lnTo>
                  <a:lnTo>
                    <a:pt x="161606" y="31218"/>
                  </a:lnTo>
                  <a:lnTo>
                    <a:pt x="125718" y="31309"/>
                  </a:lnTo>
                  <a:lnTo>
                    <a:pt x="107651" y="0"/>
                  </a:lnTo>
                  <a:lnTo>
                    <a:pt x="71490" y="0"/>
                  </a:lnTo>
                  <a:lnTo>
                    <a:pt x="53669" y="31075"/>
                  </a:lnTo>
                  <a:lnTo>
                    <a:pt x="18042" y="31075"/>
                  </a:lnTo>
                  <a:lnTo>
                    <a:pt x="0" y="118"/>
                  </a:lnTo>
                </a:path>
              </a:pathLst>
            </a:custGeom>
            <a:noFill/>
            <a:ln w="9525" cap="flat" cmpd="sng">
              <a:solidFill>
                <a:srgbClr val="869FB2"/>
              </a:solidFill>
              <a:prstDash val="solid"/>
              <a:miter lim="13007"/>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grpSp>
        <p:nvGrpSpPr>
          <p:cNvPr id="91" name="Google Shape;7529;p72">
            <a:extLst>
              <a:ext uri="{FF2B5EF4-FFF2-40B4-BE49-F238E27FC236}">
                <a16:creationId xmlns:a16="http://schemas.microsoft.com/office/drawing/2014/main" id="{2A59D584-3490-E483-C351-98885EBD0DEC}"/>
              </a:ext>
            </a:extLst>
          </p:cNvPr>
          <p:cNvGrpSpPr/>
          <p:nvPr/>
        </p:nvGrpSpPr>
        <p:grpSpPr>
          <a:xfrm>
            <a:off x="13655857" y="5898086"/>
            <a:ext cx="3194122" cy="1326880"/>
            <a:chOff x="6796238" y="3158297"/>
            <a:chExt cx="1630319" cy="677257"/>
          </a:xfrm>
        </p:grpSpPr>
        <p:cxnSp>
          <p:nvCxnSpPr>
            <p:cNvPr id="92" name="Google Shape;7530;p72">
              <a:extLst>
                <a:ext uri="{FF2B5EF4-FFF2-40B4-BE49-F238E27FC236}">
                  <a16:creationId xmlns:a16="http://schemas.microsoft.com/office/drawing/2014/main" id="{60CC6AC3-4FB8-56A2-50F7-0B469861C227}"/>
                </a:ext>
              </a:extLst>
            </p:cNvPr>
            <p:cNvCxnSpPr/>
            <p:nvPr/>
          </p:nvCxnSpPr>
          <p:spPr>
            <a:xfrm>
              <a:off x="7012244" y="3664854"/>
              <a:ext cx="0" cy="170700"/>
            </a:xfrm>
            <a:prstGeom prst="straightConnector1">
              <a:avLst/>
            </a:prstGeom>
            <a:noFill/>
            <a:ln w="9525" cap="flat" cmpd="sng">
              <a:solidFill>
                <a:srgbClr val="A5B7C6"/>
              </a:solidFill>
              <a:prstDash val="solid"/>
              <a:round/>
              <a:headEnd type="none" w="med" len="med"/>
              <a:tailEnd type="diamond" w="med" len="med"/>
            </a:ln>
          </p:spPr>
        </p:cxnSp>
        <p:cxnSp>
          <p:nvCxnSpPr>
            <p:cNvPr id="93" name="Google Shape;7531;p72">
              <a:extLst>
                <a:ext uri="{FF2B5EF4-FFF2-40B4-BE49-F238E27FC236}">
                  <a16:creationId xmlns:a16="http://schemas.microsoft.com/office/drawing/2014/main" id="{833A0912-0E9E-7C8A-9919-3AD3F62C6780}"/>
                </a:ext>
              </a:extLst>
            </p:cNvPr>
            <p:cNvCxnSpPr/>
            <p:nvPr/>
          </p:nvCxnSpPr>
          <p:spPr>
            <a:xfrm>
              <a:off x="7810957" y="3664854"/>
              <a:ext cx="0" cy="170700"/>
            </a:xfrm>
            <a:prstGeom prst="straightConnector1">
              <a:avLst/>
            </a:prstGeom>
            <a:noFill/>
            <a:ln w="9525" cap="flat" cmpd="sng">
              <a:solidFill>
                <a:srgbClr val="A5B7C6"/>
              </a:solidFill>
              <a:prstDash val="solid"/>
              <a:round/>
              <a:headEnd type="none" w="med" len="med"/>
              <a:tailEnd type="diamond" w="med" len="med"/>
            </a:ln>
          </p:spPr>
        </p:cxnSp>
        <p:cxnSp>
          <p:nvCxnSpPr>
            <p:cNvPr id="94" name="Google Shape;7532;p72">
              <a:extLst>
                <a:ext uri="{FF2B5EF4-FFF2-40B4-BE49-F238E27FC236}">
                  <a16:creationId xmlns:a16="http://schemas.microsoft.com/office/drawing/2014/main" id="{4BCEEAEE-0C44-B586-3805-8C148297CB97}"/>
                </a:ext>
              </a:extLst>
            </p:cNvPr>
            <p:cNvCxnSpPr/>
            <p:nvPr/>
          </p:nvCxnSpPr>
          <p:spPr>
            <a:xfrm rot="10800000">
              <a:off x="8196652" y="3170826"/>
              <a:ext cx="0" cy="169800"/>
            </a:xfrm>
            <a:prstGeom prst="straightConnector1">
              <a:avLst/>
            </a:prstGeom>
            <a:noFill/>
            <a:ln w="9525" cap="flat" cmpd="sng">
              <a:solidFill>
                <a:srgbClr val="A5B7C6"/>
              </a:solidFill>
              <a:prstDash val="solid"/>
              <a:round/>
              <a:headEnd type="none" w="med" len="med"/>
              <a:tailEnd type="diamond" w="med" len="med"/>
            </a:ln>
          </p:spPr>
        </p:cxnSp>
        <p:cxnSp>
          <p:nvCxnSpPr>
            <p:cNvPr id="95" name="Google Shape;7533;p72">
              <a:extLst>
                <a:ext uri="{FF2B5EF4-FFF2-40B4-BE49-F238E27FC236}">
                  <a16:creationId xmlns:a16="http://schemas.microsoft.com/office/drawing/2014/main" id="{89F8B939-A22C-136D-A20B-77C46F0CEF6E}"/>
                </a:ext>
              </a:extLst>
            </p:cNvPr>
            <p:cNvCxnSpPr/>
            <p:nvPr/>
          </p:nvCxnSpPr>
          <p:spPr>
            <a:xfrm rot="10800000">
              <a:off x="7411601" y="3158297"/>
              <a:ext cx="0" cy="170700"/>
            </a:xfrm>
            <a:prstGeom prst="straightConnector1">
              <a:avLst/>
            </a:prstGeom>
            <a:noFill/>
            <a:ln w="9525" cap="flat" cmpd="sng">
              <a:solidFill>
                <a:srgbClr val="A5B7C6"/>
              </a:solidFill>
              <a:prstDash val="solid"/>
              <a:round/>
              <a:headEnd type="none" w="med" len="med"/>
              <a:tailEnd type="diamond" w="med" len="med"/>
            </a:ln>
          </p:spPr>
        </p:cxnSp>
        <p:grpSp>
          <p:nvGrpSpPr>
            <p:cNvPr id="96" name="Google Shape;7534;p72">
              <a:extLst>
                <a:ext uri="{FF2B5EF4-FFF2-40B4-BE49-F238E27FC236}">
                  <a16:creationId xmlns:a16="http://schemas.microsoft.com/office/drawing/2014/main" id="{8D18FAAE-B2CF-43C1-6ABC-2286293FB672}"/>
                </a:ext>
              </a:extLst>
            </p:cNvPr>
            <p:cNvGrpSpPr/>
            <p:nvPr/>
          </p:nvGrpSpPr>
          <p:grpSpPr>
            <a:xfrm>
              <a:off x="6796238" y="3311904"/>
              <a:ext cx="1630319" cy="377697"/>
              <a:chOff x="6796238" y="3311904"/>
              <a:chExt cx="1630319" cy="377697"/>
            </a:xfrm>
          </p:grpSpPr>
          <p:sp>
            <p:nvSpPr>
              <p:cNvPr id="97" name="Google Shape;7535;p72">
                <a:extLst>
                  <a:ext uri="{FF2B5EF4-FFF2-40B4-BE49-F238E27FC236}">
                    <a16:creationId xmlns:a16="http://schemas.microsoft.com/office/drawing/2014/main" id="{FB25B992-F9FE-BC53-52E8-B6532B2A7B7B}"/>
                  </a:ext>
                </a:extLst>
              </p:cNvPr>
              <p:cNvSpPr/>
              <p:nvPr/>
            </p:nvSpPr>
            <p:spPr>
              <a:xfrm>
                <a:off x="6796238" y="3311904"/>
                <a:ext cx="798025" cy="377697"/>
              </a:xfrm>
              <a:custGeom>
                <a:avLst/>
                <a:gdLst/>
                <a:ahLst/>
                <a:cxnLst/>
                <a:rect l="l" t="t" r="r" b="b"/>
                <a:pathLst>
                  <a:path w="34368" h="16266" extrusionOk="0">
                    <a:moveTo>
                      <a:pt x="4679" y="0"/>
                    </a:moveTo>
                    <a:lnTo>
                      <a:pt x="0" y="8133"/>
                    </a:lnTo>
                    <a:lnTo>
                      <a:pt x="4679" y="16265"/>
                    </a:lnTo>
                    <a:lnTo>
                      <a:pt x="14094" y="16265"/>
                    </a:lnTo>
                    <a:lnTo>
                      <a:pt x="17913" y="9590"/>
                    </a:lnTo>
                    <a:lnTo>
                      <a:pt x="22591" y="1458"/>
                    </a:lnTo>
                    <a:lnTo>
                      <a:pt x="30301" y="1458"/>
                    </a:lnTo>
                    <a:lnTo>
                      <a:pt x="33522" y="7098"/>
                    </a:lnTo>
                    <a:lnTo>
                      <a:pt x="34367" y="5640"/>
                    </a:lnTo>
                    <a:lnTo>
                      <a:pt x="33522" y="4183"/>
                    </a:lnTo>
                    <a:lnTo>
                      <a:pt x="31146" y="0"/>
                    </a:lnTo>
                    <a:lnTo>
                      <a:pt x="21746" y="0"/>
                    </a:lnTo>
                    <a:lnTo>
                      <a:pt x="17067" y="8133"/>
                    </a:lnTo>
                    <a:lnTo>
                      <a:pt x="13234" y="14808"/>
                    </a:lnTo>
                    <a:lnTo>
                      <a:pt x="5524" y="14808"/>
                    </a:lnTo>
                    <a:lnTo>
                      <a:pt x="1706" y="8133"/>
                    </a:lnTo>
                    <a:lnTo>
                      <a:pt x="5524" y="1458"/>
                    </a:lnTo>
                    <a:lnTo>
                      <a:pt x="13234" y="1458"/>
                    </a:lnTo>
                    <a:lnTo>
                      <a:pt x="16455" y="7098"/>
                    </a:lnTo>
                    <a:lnTo>
                      <a:pt x="17301" y="5640"/>
                    </a:lnTo>
                    <a:lnTo>
                      <a:pt x="16455" y="4183"/>
                    </a:lnTo>
                    <a:lnTo>
                      <a:pt x="14094" y="0"/>
                    </a:lnTo>
                    <a:close/>
                  </a:path>
                </a:pathLst>
              </a:custGeom>
              <a:solidFill>
                <a:srgbClr val="435D74"/>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98" name="Google Shape;7536;p72">
                <a:extLst>
                  <a:ext uri="{FF2B5EF4-FFF2-40B4-BE49-F238E27FC236}">
                    <a16:creationId xmlns:a16="http://schemas.microsoft.com/office/drawing/2014/main" id="{AFBEE948-143D-51B6-880F-5B8E23209B00}"/>
                  </a:ext>
                </a:extLst>
              </p:cNvPr>
              <p:cNvSpPr/>
              <p:nvPr/>
            </p:nvSpPr>
            <p:spPr>
              <a:xfrm>
                <a:off x="7628207" y="3311904"/>
                <a:ext cx="798350" cy="377697"/>
              </a:xfrm>
              <a:custGeom>
                <a:avLst/>
                <a:gdLst/>
                <a:ahLst/>
                <a:cxnLst/>
                <a:rect l="l" t="t" r="r" b="b"/>
                <a:pathLst>
                  <a:path w="34382" h="16266" extrusionOk="0">
                    <a:moveTo>
                      <a:pt x="20288" y="0"/>
                    </a:moveTo>
                    <a:lnTo>
                      <a:pt x="16470" y="6675"/>
                    </a:lnTo>
                    <a:lnTo>
                      <a:pt x="11791" y="14808"/>
                    </a:lnTo>
                    <a:lnTo>
                      <a:pt x="4081" y="14808"/>
                    </a:lnTo>
                    <a:lnTo>
                      <a:pt x="860" y="9167"/>
                    </a:lnTo>
                    <a:lnTo>
                      <a:pt x="0" y="10625"/>
                    </a:lnTo>
                    <a:lnTo>
                      <a:pt x="860" y="12082"/>
                    </a:lnTo>
                    <a:lnTo>
                      <a:pt x="3221" y="16265"/>
                    </a:lnTo>
                    <a:lnTo>
                      <a:pt x="12637" y="16265"/>
                    </a:lnTo>
                    <a:lnTo>
                      <a:pt x="17315" y="8133"/>
                    </a:lnTo>
                    <a:lnTo>
                      <a:pt x="21134" y="1458"/>
                    </a:lnTo>
                    <a:lnTo>
                      <a:pt x="28858" y="1458"/>
                    </a:lnTo>
                    <a:lnTo>
                      <a:pt x="32677" y="8133"/>
                    </a:lnTo>
                    <a:lnTo>
                      <a:pt x="28858" y="14808"/>
                    </a:lnTo>
                    <a:lnTo>
                      <a:pt x="21134" y="14808"/>
                    </a:lnTo>
                    <a:lnTo>
                      <a:pt x="17927" y="9167"/>
                    </a:lnTo>
                    <a:lnTo>
                      <a:pt x="17067" y="10625"/>
                    </a:lnTo>
                    <a:lnTo>
                      <a:pt x="17927" y="12082"/>
                    </a:lnTo>
                    <a:lnTo>
                      <a:pt x="20288" y="16265"/>
                    </a:lnTo>
                    <a:lnTo>
                      <a:pt x="29703" y="16265"/>
                    </a:lnTo>
                    <a:lnTo>
                      <a:pt x="34382" y="8133"/>
                    </a:lnTo>
                    <a:lnTo>
                      <a:pt x="29703" y="0"/>
                    </a:lnTo>
                    <a:close/>
                  </a:path>
                </a:pathLst>
              </a:custGeom>
              <a:solidFill>
                <a:srgbClr val="435D74"/>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99" name="Google Shape;7537;p72">
                <a:extLst>
                  <a:ext uri="{FF2B5EF4-FFF2-40B4-BE49-F238E27FC236}">
                    <a16:creationId xmlns:a16="http://schemas.microsoft.com/office/drawing/2014/main" id="{3C31EEC2-B4EF-3D9F-2A8E-D661288A937B}"/>
                  </a:ext>
                </a:extLst>
              </p:cNvPr>
              <p:cNvSpPr/>
              <p:nvPr/>
            </p:nvSpPr>
            <p:spPr>
              <a:xfrm>
                <a:off x="7229098" y="3311904"/>
                <a:ext cx="762823" cy="377697"/>
              </a:xfrm>
              <a:custGeom>
                <a:avLst/>
                <a:gdLst/>
                <a:ahLst/>
                <a:cxnLst/>
                <a:rect l="l" t="t" r="r" b="b"/>
                <a:pathLst>
                  <a:path w="32852" h="16266" extrusionOk="0">
                    <a:moveTo>
                      <a:pt x="20347" y="0"/>
                    </a:moveTo>
                    <a:lnTo>
                      <a:pt x="16455" y="6675"/>
                    </a:lnTo>
                    <a:lnTo>
                      <a:pt x="11850" y="14808"/>
                    </a:lnTo>
                    <a:lnTo>
                      <a:pt x="4125" y="14808"/>
                    </a:lnTo>
                    <a:lnTo>
                      <a:pt x="846" y="9167"/>
                    </a:lnTo>
                    <a:lnTo>
                      <a:pt x="0" y="10625"/>
                    </a:lnTo>
                    <a:lnTo>
                      <a:pt x="846" y="12082"/>
                    </a:lnTo>
                    <a:lnTo>
                      <a:pt x="3280" y="16265"/>
                    </a:lnTo>
                    <a:lnTo>
                      <a:pt x="12695" y="16265"/>
                    </a:lnTo>
                    <a:lnTo>
                      <a:pt x="17315" y="8133"/>
                    </a:lnTo>
                    <a:lnTo>
                      <a:pt x="21134" y="1458"/>
                    </a:lnTo>
                    <a:lnTo>
                      <a:pt x="28902" y="1458"/>
                    </a:lnTo>
                    <a:lnTo>
                      <a:pt x="32065" y="6981"/>
                    </a:lnTo>
                    <a:lnTo>
                      <a:pt x="32852" y="5524"/>
                    </a:lnTo>
                    <a:lnTo>
                      <a:pt x="29703" y="0"/>
                    </a:lnTo>
                    <a:close/>
                  </a:path>
                </a:pathLst>
              </a:custGeom>
              <a:solidFill>
                <a:srgbClr val="435D74"/>
              </a:solidFill>
              <a:ln>
                <a:noFill/>
              </a:ln>
            </p:spPr>
            <p:txBody>
              <a:bodyPr spcFirstLastPara="1" wrap="square" lIns="182850" tIns="182850" rIns="182850" bIns="182850" anchor="ctr" anchorCtr="0">
                <a:noAutofit/>
              </a:bodyPr>
              <a:lstStyle/>
              <a:p>
                <a:endParaRPr sz="3600">
                  <a:solidFill>
                    <a:schemeClr val="tx2"/>
                  </a:solidFill>
                </a:endParaRPr>
              </a:p>
            </p:txBody>
          </p:sp>
        </p:grpSp>
      </p:grpSp>
      <p:grpSp>
        <p:nvGrpSpPr>
          <p:cNvPr id="100" name="Google Shape;7538;p72">
            <a:extLst>
              <a:ext uri="{FF2B5EF4-FFF2-40B4-BE49-F238E27FC236}">
                <a16:creationId xmlns:a16="http://schemas.microsoft.com/office/drawing/2014/main" id="{A5941FE1-E0AC-D1E1-999C-F4AA43AD9B74}"/>
              </a:ext>
            </a:extLst>
          </p:cNvPr>
          <p:cNvGrpSpPr/>
          <p:nvPr/>
        </p:nvGrpSpPr>
        <p:grpSpPr>
          <a:xfrm>
            <a:off x="10698132" y="1940871"/>
            <a:ext cx="2737212" cy="3187610"/>
            <a:chOff x="1839112" y="2209163"/>
            <a:chExt cx="1918159" cy="2233784"/>
          </a:xfrm>
        </p:grpSpPr>
        <p:sp>
          <p:nvSpPr>
            <p:cNvPr id="101" name="Google Shape;7539;p72">
              <a:extLst>
                <a:ext uri="{FF2B5EF4-FFF2-40B4-BE49-F238E27FC236}">
                  <a16:creationId xmlns:a16="http://schemas.microsoft.com/office/drawing/2014/main" id="{FB1822DC-4A54-30CB-E6A6-4635D9C8D3C9}"/>
                </a:ext>
              </a:extLst>
            </p:cNvPr>
            <p:cNvSpPr/>
            <p:nvPr/>
          </p:nvSpPr>
          <p:spPr>
            <a:xfrm>
              <a:off x="1839112" y="2209163"/>
              <a:ext cx="575100" cy="575100"/>
            </a:xfrm>
            <a:prstGeom prst="flowChartConnector">
              <a:avLst/>
            </a:pr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02" name="Google Shape;7540;p72">
              <a:extLst>
                <a:ext uri="{FF2B5EF4-FFF2-40B4-BE49-F238E27FC236}">
                  <a16:creationId xmlns:a16="http://schemas.microsoft.com/office/drawing/2014/main" id="{79610BF0-CC51-4092-B079-BFBD4CE76351}"/>
                </a:ext>
              </a:extLst>
            </p:cNvPr>
            <p:cNvSpPr/>
            <p:nvPr/>
          </p:nvSpPr>
          <p:spPr>
            <a:xfrm>
              <a:off x="3182171" y="2209163"/>
              <a:ext cx="575100" cy="575100"/>
            </a:xfrm>
            <a:prstGeom prst="flowChartConnector">
              <a:avLst/>
            </a:pr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03" name="Google Shape;7541;p72">
              <a:extLst>
                <a:ext uri="{FF2B5EF4-FFF2-40B4-BE49-F238E27FC236}">
                  <a16:creationId xmlns:a16="http://schemas.microsoft.com/office/drawing/2014/main" id="{58F4E01A-83D3-4FD4-CFC4-4465DB2B047D}"/>
                </a:ext>
              </a:extLst>
            </p:cNvPr>
            <p:cNvSpPr/>
            <p:nvPr/>
          </p:nvSpPr>
          <p:spPr>
            <a:xfrm>
              <a:off x="3182171" y="3040766"/>
              <a:ext cx="575100" cy="575100"/>
            </a:xfrm>
            <a:prstGeom prst="flowChartConnector">
              <a:avLst/>
            </a:pr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cxnSp>
          <p:nvCxnSpPr>
            <p:cNvPr id="104" name="Google Shape;7542;p72">
              <a:extLst>
                <a:ext uri="{FF2B5EF4-FFF2-40B4-BE49-F238E27FC236}">
                  <a16:creationId xmlns:a16="http://schemas.microsoft.com/office/drawing/2014/main" id="{4A17BAC6-CA51-C1F2-7B16-250640DE08FE}"/>
                </a:ext>
              </a:extLst>
            </p:cNvPr>
            <p:cNvCxnSpPr>
              <a:stCxn id="101" idx="6"/>
              <a:endCxn id="102" idx="2"/>
            </p:cNvCxnSpPr>
            <p:nvPr/>
          </p:nvCxnSpPr>
          <p:spPr>
            <a:xfrm>
              <a:off x="2414212" y="2496713"/>
              <a:ext cx="768000" cy="600"/>
            </a:xfrm>
            <a:prstGeom prst="bentConnector3">
              <a:avLst>
                <a:gd name="adj1" fmla="val 50017"/>
              </a:avLst>
            </a:prstGeom>
            <a:noFill/>
            <a:ln w="9525" cap="flat" cmpd="sng">
              <a:solidFill>
                <a:srgbClr val="325D79"/>
              </a:solidFill>
              <a:prstDash val="solid"/>
              <a:round/>
              <a:headEnd type="none" w="med" len="med"/>
              <a:tailEnd type="none" w="med" len="med"/>
            </a:ln>
          </p:spPr>
        </p:cxnSp>
        <p:cxnSp>
          <p:nvCxnSpPr>
            <p:cNvPr id="105" name="Google Shape;7543;p72">
              <a:extLst>
                <a:ext uri="{FF2B5EF4-FFF2-40B4-BE49-F238E27FC236}">
                  <a16:creationId xmlns:a16="http://schemas.microsoft.com/office/drawing/2014/main" id="{D5821FCD-7D9A-7FAF-2A4A-1E39AF89CCC9}"/>
                </a:ext>
              </a:extLst>
            </p:cNvPr>
            <p:cNvCxnSpPr>
              <a:stCxn id="102" idx="4"/>
              <a:endCxn id="108" idx="0"/>
            </p:cNvCxnSpPr>
            <p:nvPr/>
          </p:nvCxnSpPr>
          <p:spPr>
            <a:xfrm rot="5400000">
              <a:off x="2669921" y="2240963"/>
              <a:ext cx="256500" cy="1343100"/>
            </a:xfrm>
            <a:prstGeom prst="bentConnector3">
              <a:avLst>
                <a:gd name="adj1" fmla="val 50000"/>
              </a:avLst>
            </a:prstGeom>
            <a:noFill/>
            <a:ln w="9525" cap="flat" cmpd="sng">
              <a:solidFill>
                <a:srgbClr val="325D79"/>
              </a:solidFill>
              <a:prstDash val="solid"/>
              <a:round/>
              <a:headEnd type="none" w="med" len="med"/>
              <a:tailEnd type="none" w="med" len="med"/>
            </a:ln>
          </p:spPr>
        </p:cxnSp>
        <p:cxnSp>
          <p:nvCxnSpPr>
            <p:cNvPr id="106" name="Google Shape;7545;p72">
              <a:extLst>
                <a:ext uri="{FF2B5EF4-FFF2-40B4-BE49-F238E27FC236}">
                  <a16:creationId xmlns:a16="http://schemas.microsoft.com/office/drawing/2014/main" id="{1A608CCE-2157-8717-FC29-D5A90006C36C}"/>
                </a:ext>
              </a:extLst>
            </p:cNvPr>
            <p:cNvCxnSpPr>
              <a:stCxn id="108" idx="6"/>
              <a:endCxn id="103" idx="2"/>
            </p:cNvCxnSpPr>
            <p:nvPr/>
          </p:nvCxnSpPr>
          <p:spPr>
            <a:xfrm>
              <a:off x="2414212" y="3328316"/>
              <a:ext cx="768000" cy="600"/>
            </a:xfrm>
            <a:prstGeom prst="bentConnector3">
              <a:avLst>
                <a:gd name="adj1" fmla="val 50017"/>
              </a:avLst>
            </a:prstGeom>
            <a:noFill/>
            <a:ln w="9525" cap="flat" cmpd="sng">
              <a:solidFill>
                <a:srgbClr val="325D79"/>
              </a:solidFill>
              <a:prstDash val="solid"/>
              <a:round/>
              <a:headEnd type="none" w="med" len="med"/>
              <a:tailEnd type="none" w="med" len="med"/>
            </a:ln>
          </p:spPr>
        </p:cxnSp>
        <p:cxnSp>
          <p:nvCxnSpPr>
            <p:cNvPr id="107" name="Google Shape;7546;p72">
              <a:extLst>
                <a:ext uri="{FF2B5EF4-FFF2-40B4-BE49-F238E27FC236}">
                  <a16:creationId xmlns:a16="http://schemas.microsoft.com/office/drawing/2014/main" id="{52EDCEC3-A2DC-B39C-C62A-4EEA1743BDE1}"/>
                </a:ext>
              </a:extLst>
            </p:cNvPr>
            <p:cNvCxnSpPr>
              <a:stCxn id="103" idx="4"/>
              <a:endCxn id="109" idx="0"/>
            </p:cNvCxnSpPr>
            <p:nvPr/>
          </p:nvCxnSpPr>
          <p:spPr>
            <a:xfrm rot="5400000">
              <a:off x="2672171" y="3070316"/>
              <a:ext cx="252000" cy="1343100"/>
            </a:xfrm>
            <a:prstGeom prst="bentConnector3">
              <a:avLst>
                <a:gd name="adj1" fmla="val 49996"/>
              </a:avLst>
            </a:prstGeom>
            <a:noFill/>
            <a:ln w="9525" cap="flat" cmpd="sng">
              <a:solidFill>
                <a:srgbClr val="325D79"/>
              </a:solidFill>
              <a:prstDash val="solid"/>
              <a:round/>
              <a:headEnd type="none" w="med" len="med"/>
              <a:tailEnd type="none" w="med" len="med"/>
            </a:ln>
          </p:spPr>
        </p:cxnSp>
        <p:sp>
          <p:nvSpPr>
            <p:cNvPr id="108" name="Google Shape;7544;p72">
              <a:extLst>
                <a:ext uri="{FF2B5EF4-FFF2-40B4-BE49-F238E27FC236}">
                  <a16:creationId xmlns:a16="http://schemas.microsoft.com/office/drawing/2014/main" id="{A6C0E9C6-2E2A-E504-FCAB-2667B91C5899}"/>
                </a:ext>
              </a:extLst>
            </p:cNvPr>
            <p:cNvSpPr/>
            <p:nvPr/>
          </p:nvSpPr>
          <p:spPr>
            <a:xfrm>
              <a:off x="1839112" y="3040766"/>
              <a:ext cx="575100" cy="575100"/>
            </a:xfrm>
            <a:prstGeom prst="flowChartConnector">
              <a:avLst/>
            </a:pr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09" name="Google Shape;7547;p72">
              <a:extLst>
                <a:ext uri="{FF2B5EF4-FFF2-40B4-BE49-F238E27FC236}">
                  <a16:creationId xmlns:a16="http://schemas.microsoft.com/office/drawing/2014/main" id="{B6A96B2D-7C27-B2E3-3834-B048332C18E1}"/>
                </a:ext>
              </a:extLst>
            </p:cNvPr>
            <p:cNvSpPr/>
            <p:nvPr/>
          </p:nvSpPr>
          <p:spPr>
            <a:xfrm>
              <a:off x="1839112" y="3867848"/>
              <a:ext cx="575100" cy="575100"/>
            </a:xfrm>
            <a:prstGeom prst="flowChartConnector">
              <a:avLst/>
            </a:pr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10" name="Google Shape;7548;p72">
              <a:extLst>
                <a:ext uri="{FF2B5EF4-FFF2-40B4-BE49-F238E27FC236}">
                  <a16:creationId xmlns:a16="http://schemas.microsoft.com/office/drawing/2014/main" id="{16680ABA-61EF-DEB4-5A17-FADCF91DA564}"/>
                </a:ext>
              </a:extLst>
            </p:cNvPr>
            <p:cNvSpPr/>
            <p:nvPr/>
          </p:nvSpPr>
          <p:spPr>
            <a:xfrm>
              <a:off x="3182171" y="3867848"/>
              <a:ext cx="575100" cy="575100"/>
            </a:xfrm>
            <a:prstGeom prst="flowChartConnector">
              <a:avLst/>
            </a:pr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cxnSp>
          <p:nvCxnSpPr>
            <p:cNvPr id="111" name="Google Shape;7549;p72">
              <a:extLst>
                <a:ext uri="{FF2B5EF4-FFF2-40B4-BE49-F238E27FC236}">
                  <a16:creationId xmlns:a16="http://schemas.microsoft.com/office/drawing/2014/main" id="{7EAC7028-5E32-CD7D-F05D-36D568D7BFA5}"/>
                </a:ext>
              </a:extLst>
            </p:cNvPr>
            <p:cNvCxnSpPr>
              <a:endCxn id="110" idx="2"/>
            </p:cNvCxnSpPr>
            <p:nvPr/>
          </p:nvCxnSpPr>
          <p:spPr>
            <a:xfrm>
              <a:off x="2413871" y="4154498"/>
              <a:ext cx="768300" cy="900"/>
            </a:xfrm>
            <a:prstGeom prst="bentConnector3">
              <a:avLst>
                <a:gd name="adj1" fmla="val 50000"/>
              </a:avLst>
            </a:prstGeom>
            <a:noFill/>
            <a:ln w="9525" cap="flat" cmpd="sng">
              <a:solidFill>
                <a:srgbClr val="325D79"/>
              </a:solidFill>
              <a:prstDash val="solid"/>
              <a:round/>
              <a:headEnd type="none" w="med" len="med"/>
              <a:tailEnd type="none" w="med" len="med"/>
            </a:ln>
          </p:spPr>
        </p:cxnSp>
      </p:grpSp>
      <p:grpSp>
        <p:nvGrpSpPr>
          <p:cNvPr id="112" name="Google Shape;7550;p72">
            <a:extLst>
              <a:ext uri="{FF2B5EF4-FFF2-40B4-BE49-F238E27FC236}">
                <a16:creationId xmlns:a16="http://schemas.microsoft.com/office/drawing/2014/main" id="{05547B6F-407A-818A-95B7-FAC29EBFEC00}"/>
              </a:ext>
            </a:extLst>
          </p:cNvPr>
          <p:cNvGrpSpPr/>
          <p:nvPr/>
        </p:nvGrpSpPr>
        <p:grpSpPr>
          <a:xfrm>
            <a:off x="6962878" y="1953342"/>
            <a:ext cx="3275936" cy="309884"/>
            <a:chOff x="238125" y="2506075"/>
            <a:chExt cx="7115411" cy="673075"/>
          </a:xfrm>
        </p:grpSpPr>
        <p:sp>
          <p:nvSpPr>
            <p:cNvPr id="113" name="Google Shape;7551;p72">
              <a:extLst>
                <a:ext uri="{FF2B5EF4-FFF2-40B4-BE49-F238E27FC236}">
                  <a16:creationId xmlns:a16="http://schemas.microsoft.com/office/drawing/2014/main" id="{8B3FC23A-082F-04B3-E6C3-D84C0CF02ED4}"/>
                </a:ext>
              </a:extLst>
            </p:cNvPr>
            <p:cNvSpPr/>
            <p:nvPr/>
          </p:nvSpPr>
          <p:spPr>
            <a:xfrm>
              <a:off x="238125" y="2506075"/>
              <a:ext cx="1643150" cy="673075"/>
            </a:xfrm>
            <a:custGeom>
              <a:avLst/>
              <a:gdLst/>
              <a:ahLst/>
              <a:cxnLst/>
              <a:rect l="l" t="t" r="r" b="b"/>
              <a:pathLst>
                <a:path w="65726" h="26923" extrusionOk="0">
                  <a:moveTo>
                    <a:pt x="0" y="0"/>
                  </a:moveTo>
                  <a:lnTo>
                    <a:pt x="10782" y="13477"/>
                  </a:lnTo>
                  <a:lnTo>
                    <a:pt x="0" y="26923"/>
                  </a:lnTo>
                  <a:lnTo>
                    <a:pt x="54943" y="26923"/>
                  </a:lnTo>
                  <a:lnTo>
                    <a:pt x="65725" y="13477"/>
                  </a:lnTo>
                  <a:lnTo>
                    <a:pt x="54943" y="0"/>
                  </a:lnTo>
                  <a:close/>
                </a:path>
              </a:pathLst>
            </a:custGeom>
            <a:noFill/>
            <a:ln w="9525" cap="flat" cmpd="sng">
              <a:solidFill>
                <a:srgbClr val="A5B7C5"/>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14" name="Google Shape;7552;p72">
              <a:extLst>
                <a:ext uri="{FF2B5EF4-FFF2-40B4-BE49-F238E27FC236}">
                  <a16:creationId xmlns:a16="http://schemas.microsoft.com/office/drawing/2014/main" id="{48E2C29A-D092-DAA1-DD02-894BCB72EC69}"/>
                </a:ext>
              </a:extLst>
            </p:cNvPr>
            <p:cNvSpPr/>
            <p:nvPr/>
          </p:nvSpPr>
          <p:spPr>
            <a:xfrm>
              <a:off x="1606190" y="2506075"/>
              <a:ext cx="1643925" cy="673075"/>
            </a:xfrm>
            <a:custGeom>
              <a:avLst/>
              <a:gdLst/>
              <a:ahLst/>
              <a:cxnLst/>
              <a:rect l="l" t="t" r="r" b="b"/>
              <a:pathLst>
                <a:path w="65757" h="26923" extrusionOk="0">
                  <a:moveTo>
                    <a:pt x="0" y="0"/>
                  </a:moveTo>
                  <a:lnTo>
                    <a:pt x="10782" y="13477"/>
                  </a:lnTo>
                  <a:lnTo>
                    <a:pt x="0" y="26923"/>
                  </a:lnTo>
                  <a:lnTo>
                    <a:pt x="54975" y="26923"/>
                  </a:lnTo>
                  <a:lnTo>
                    <a:pt x="65757" y="13477"/>
                  </a:lnTo>
                  <a:lnTo>
                    <a:pt x="54975" y="0"/>
                  </a:lnTo>
                  <a:close/>
                </a:path>
              </a:pathLst>
            </a:custGeom>
            <a:noFill/>
            <a:ln w="9525" cap="flat" cmpd="sng">
              <a:solidFill>
                <a:srgbClr val="445D73"/>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15" name="Google Shape;7553;p72">
              <a:extLst>
                <a:ext uri="{FF2B5EF4-FFF2-40B4-BE49-F238E27FC236}">
                  <a16:creationId xmlns:a16="http://schemas.microsoft.com/office/drawing/2014/main" id="{2EFCA4FD-9C2A-5EF0-4F56-39A7AFB92419}"/>
                </a:ext>
              </a:extLst>
            </p:cNvPr>
            <p:cNvSpPr/>
            <p:nvPr/>
          </p:nvSpPr>
          <p:spPr>
            <a:xfrm>
              <a:off x="2973481" y="2506075"/>
              <a:ext cx="1643925" cy="673075"/>
            </a:xfrm>
            <a:custGeom>
              <a:avLst/>
              <a:gdLst/>
              <a:ahLst/>
              <a:cxnLst/>
              <a:rect l="l" t="t" r="r" b="b"/>
              <a:pathLst>
                <a:path w="65757" h="26923" extrusionOk="0">
                  <a:moveTo>
                    <a:pt x="0" y="0"/>
                  </a:moveTo>
                  <a:lnTo>
                    <a:pt x="10782" y="13477"/>
                  </a:lnTo>
                  <a:lnTo>
                    <a:pt x="0" y="26923"/>
                  </a:lnTo>
                  <a:lnTo>
                    <a:pt x="54975" y="26923"/>
                  </a:lnTo>
                  <a:lnTo>
                    <a:pt x="65757" y="13477"/>
                  </a:lnTo>
                  <a:lnTo>
                    <a:pt x="54975" y="0"/>
                  </a:lnTo>
                  <a:close/>
                </a:path>
              </a:pathLst>
            </a:custGeom>
            <a:noFill/>
            <a:ln w="9525" cap="flat" cmpd="sng">
              <a:solidFill>
                <a:srgbClr val="667E92"/>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16" name="Google Shape;7554;p72">
              <a:extLst>
                <a:ext uri="{FF2B5EF4-FFF2-40B4-BE49-F238E27FC236}">
                  <a16:creationId xmlns:a16="http://schemas.microsoft.com/office/drawing/2014/main" id="{624BE6BA-BA1C-0886-E66B-01C87277D541}"/>
                </a:ext>
              </a:extLst>
            </p:cNvPr>
            <p:cNvSpPr/>
            <p:nvPr/>
          </p:nvSpPr>
          <p:spPr>
            <a:xfrm>
              <a:off x="5709611" y="2506075"/>
              <a:ext cx="1643925" cy="673075"/>
            </a:xfrm>
            <a:custGeom>
              <a:avLst/>
              <a:gdLst/>
              <a:ahLst/>
              <a:cxnLst/>
              <a:rect l="l" t="t" r="r" b="b"/>
              <a:pathLst>
                <a:path w="65757" h="26923" extrusionOk="0">
                  <a:moveTo>
                    <a:pt x="0" y="0"/>
                  </a:moveTo>
                  <a:lnTo>
                    <a:pt x="10782" y="13477"/>
                  </a:lnTo>
                  <a:lnTo>
                    <a:pt x="0" y="26923"/>
                  </a:lnTo>
                  <a:lnTo>
                    <a:pt x="54975" y="26923"/>
                  </a:lnTo>
                  <a:lnTo>
                    <a:pt x="65757" y="13477"/>
                  </a:lnTo>
                  <a:lnTo>
                    <a:pt x="54975" y="0"/>
                  </a:lnTo>
                  <a:close/>
                </a:path>
              </a:pathLst>
            </a:custGeom>
            <a:noFill/>
            <a:ln w="9525" cap="flat" cmpd="sng">
              <a:solidFill>
                <a:srgbClr val="869FB1"/>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17" name="Google Shape;7555;p72">
              <a:extLst>
                <a:ext uri="{FF2B5EF4-FFF2-40B4-BE49-F238E27FC236}">
                  <a16:creationId xmlns:a16="http://schemas.microsoft.com/office/drawing/2014/main" id="{3AD1E855-024F-6E38-7CBB-517D622A0819}"/>
                </a:ext>
              </a:extLst>
            </p:cNvPr>
            <p:cNvSpPr/>
            <p:nvPr/>
          </p:nvSpPr>
          <p:spPr>
            <a:xfrm>
              <a:off x="4342321" y="2506075"/>
              <a:ext cx="1643150" cy="673075"/>
            </a:xfrm>
            <a:custGeom>
              <a:avLst/>
              <a:gdLst/>
              <a:ahLst/>
              <a:cxnLst/>
              <a:rect l="l" t="t" r="r" b="b"/>
              <a:pathLst>
                <a:path w="65726" h="26923" extrusionOk="0">
                  <a:moveTo>
                    <a:pt x="1" y="0"/>
                  </a:moveTo>
                  <a:lnTo>
                    <a:pt x="10751" y="13477"/>
                  </a:lnTo>
                  <a:lnTo>
                    <a:pt x="1" y="26923"/>
                  </a:lnTo>
                  <a:lnTo>
                    <a:pt x="54944" y="26923"/>
                  </a:lnTo>
                  <a:lnTo>
                    <a:pt x="65726" y="13477"/>
                  </a:lnTo>
                  <a:lnTo>
                    <a:pt x="54944" y="0"/>
                  </a:lnTo>
                  <a:close/>
                </a:path>
              </a:pathLst>
            </a:custGeom>
            <a:noFill/>
            <a:ln w="9525" cap="flat" cmpd="sng">
              <a:solidFill>
                <a:srgbClr val="A5B7C5"/>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grpSp>
        <p:nvGrpSpPr>
          <p:cNvPr id="118" name="Google Shape;7556;p72">
            <a:extLst>
              <a:ext uri="{FF2B5EF4-FFF2-40B4-BE49-F238E27FC236}">
                <a16:creationId xmlns:a16="http://schemas.microsoft.com/office/drawing/2014/main" id="{179C74BC-BDD3-CB20-FFC8-FC188E43CA9B}"/>
              </a:ext>
            </a:extLst>
          </p:cNvPr>
          <p:cNvGrpSpPr/>
          <p:nvPr/>
        </p:nvGrpSpPr>
        <p:grpSpPr>
          <a:xfrm>
            <a:off x="1440248" y="2596539"/>
            <a:ext cx="4953524" cy="183486"/>
            <a:chOff x="1464850" y="436376"/>
            <a:chExt cx="6001362" cy="222300"/>
          </a:xfrm>
        </p:grpSpPr>
        <p:sp>
          <p:nvSpPr>
            <p:cNvPr id="119" name="Google Shape;7557;p72">
              <a:extLst>
                <a:ext uri="{FF2B5EF4-FFF2-40B4-BE49-F238E27FC236}">
                  <a16:creationId xmlns:a16="http://schemas.microsoft.com/office/drawing/2014/main" id="{BDDCBE09-8E4D-12FA-C405-25588744AA0E}"/>
                </a:ext>
              </a:extLst>
            </p:cNvPr>
            <p:cNvSpPr/>
            <p:nvPr/>
          </p:nvSpPr>
          <p:spPr>
            <a:xfrm>
              <a:off x="1464850" y="436376"/>
              <a:ext cx="222300" cy="222300"/>
            </a:xfrm>
            <a:prstGeom prst="diamond">
              <a:avLst/>
            </a:prstGeom>
            <a:noFill/>
            <a:ln w="9525" cap="flat" cmpd="sng">
              <a:solidFill>
                <a:srgbClr val="374957"/>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20" name="Google Shape;7558;p72">
              <a:extLst>
                <a:ext uri="{FF2B5EF4-FFF2-40B4-BE49-F238E27FC236}">
                  <a16:creationId xmlns:a16="http://schemas.microsoft.com/office/drawing/2014/main" id="{8EE58625-BEAC-45BD-4596-D13C1973F0E1}"/>
                </a:ext>
              </a:extLst>
            </p:cNvPr>
            <p:cNvSpPr/>
            <p:nvPr/>
          </p:nvSpPr>
          <p:spPr>
            <a:xfrm>
              <a:off x="4410215" y="436376"/>
              <a:ext cx="222300" cy="222300"/>
            </a:xfrm>
            <a:prstGeom prst="diamond">
              <a:avLst/>
            </a:prstGeom>
            <a:noFill/>
            <a:ln w="9525" cap="flat" cmpd="sng">
              <a:solidFill>
                <a:srgbClr val="374957"/>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21" name="Google Shape;7559;p72">
              <a:extLst>
                <a:ext uri="{FF2B5EF4-FFF2-40B4-BE49-F238E27FC236}">
                  <a16:creationId xmlns:a16="http://schemas.microsoft.com/office/drawing/2014/main" id="{4A9D2BF5-0099-99B0-54C4-0816084E9777}"/>
                </a:ext>
              </a:extLst>
            </p:cNvPr>
            <p:cNvSpPr/>
            <p:nvPr/>
          </p:nvSpPr>
          <p:spPr>
            <a:xfrm>
              <a:off x="7243912" y="436376"/>
              <a:ext cx="222300" cy="222300"/>
            </a:xfrm>
            <a:prstGeom prst="diamond">
              <a:avLst/>
            </a:prstGeom>
            <a:noFill/>
            <a:ln w="9525" cap="flat" cmpd="sng">
              <a:solidFill>
                <a:srgbClr val="374957"/>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22" name="Google Shape;7560;p72">
              <a:extLst>
                <a:ext uri="{FF2B5EF4-FFF2-40B4-BE49-F238E27FC236}">
                  <a16:creationId xmlns:a16="http://schemas.microsoft.com/office/drawing/2014/main" id="{9DFAB27F-6C3A-18DF-304B-33C7D30ECABA}"/>
                </a:ext>
              </a:extLst>
            </p:cNvPr>
            <p:cNvSpPr/>
            <p:nvPr/>
          </p:nvSpPr>
          <p:spPr>
            <a:xfrm>
              <a:off x="2920366" y="436376"/>
              <a:ext cx="222300" cy="222300"/>
            </a:xfrm>
            <a:prstGeom prst="diamond">
              <a:avLst/>
            </a:prstGeom>
            <a:noFill/>
            <a:ln w="9525" cap="flat" cmpd="sng">
              <a:solidFill>
                <a:srgbClr val="374957"/>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23" name="Google Shape;7561;p72">
              <a:extLst>
                <a:ext uri="{FF2B5EF4-FFF2-40B4-BE49-F238E27FC236}">
                  <a16:creationId xmlns:a16="http://schemas.microsoft.com/office/drawing/2014/main" id="{AD155779-9BE1-D8C7-A0AF-1BF000FEB17F}"/>
                </a:ext>
              </a:extLst>
            </p:cNvPr>
            <p:cNvSpPr/>
            <p:nvPr/>
          </p:nvSpPr>
          <p:spPr>
            <a:xfrm>
              <a:off x="5831847" y="436376"/>
              <a:ext cx="222300" cy="222300"/>
            </a:xfrm>
            <a:prstGeom prst="diamond">
              <a:avLst/>
            </a:prstGeom>
            <a:noFill/>
            <a:ln w="9525" cap="flat" cmpd="sng">
              <a:solidFill>
                <a:srgbClr val="374957"/>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cxnSp>
          <p:nvCxnSpPr>
            <p:cNvPr id="124" name="Google Shape;7562;p72">
              <a:extLst>
                <a:ext uri="{FF2B5EF4-FFF2-40B4-BE49-F238E27FC236}">
                  <a16:creationId xmlns:a16="http://schemas.microsoft.com/office/drawing/2014/main" id="{BC905AF1-6622-D6C7-D242-CD8C6F8B616C}"/>
                </a:ext>
              </a:extLst>
            </p:cNvPr>
            <p:cNvCxnSpPr/>
            <p:nvPr/>
          </p:nvCxnSpPr>
          <p:spPr>
            <a:xfrm>
              <a:off x="1798637" y="547513"/>
              <a:ext cx="988200" cy="0"/>
            </a:xfrm>
            <a:prstGeom prst="straightConnector1">
              <a:avLst/>
            </a:prstGeom>
            <a:noFill/>
            <a:ln w="9525" cap="flat" cmpd="sng">
              <a:solidFill>
                <a:srgbClr val="5F7D95"/>
              </a:solidFill>
              <a:prstDash val="solid"/>
              <a:round/>
              <a:headEnd type="none" w="med" len="med"/>
              <a:tailEnd type="none" w="med" len="med"/>
            </a:ln>
          </p:spPr>
        </p:cxnSp>
        <p:cxnSp>
          <p:nvCxnSpPr>
            <p:cNvPr id="125" name="Google Shape;7563;p72">
              <a:extLst>
                <a:ext uri="{FF2B5EF4-FFF2-40B4-BE49-F238E27FC236}">
                  <a16:creationId xmlns:a16="http://schemas.microsoft.com/office/drawing/2014/main" id="{92CC488A-26D4-9749-C320-33B45A4F8226}"/>
                </a:ext>
              </a:extLst>
            </p:cNvPr>
            <p:cNvCxnSpPr/>
            <p:nvPr/>
          </p:nvCxnSpPr>
          <p:spPr>
            <a:xfrm>
              <a:off x="3276248" y="547513"/>
              <a:ext cx="988200" cy="0"/>
            </a:xfrm>
            <a:prstGeom prst="straightConnector1">
              <a:avLst/>
            </a:prstGeom>
            <a:noFill/>
            <a:ln w="9525" cap="flat" cmpd="sng">
              <a:solidFill>
                <a:srgbClr val="5F7D95"/>
              </a:solidFill>
              <a:prstDash val="solid"/>
              <a:round/>
              <a:headEnd type="none" w="med" len="med"/>
              <a:tailEnd type="none" w="med" len="med"/>
            </a:ln>
          </p:spPr>
        </p:cxnSp>
        <p:cxnSp>
          <p:nvCxnSpPr>
            <p:cNvPr id="126" name="Google Shape;7564;p72">
              <a:extLst>
                <a:ext uri="{FF2B5EF4-FFF2-40B4-BE49-F238E27FC236}">
                  <a16:creationId xmlns:a16="http://schemas.microsoft.com/office/drawing/2014/main" id="{711F8A72-16F4-C643-5E20-34CCE5D7C5D6}"/>
                </a:ext>
              </a:extLst>
            </p:cNvPr>
            <p:cNvCxnSpPr/>
            <p:nvPr/>
          </p:nvCxnSpPr>
          <p:spPr>
            <a:xfrm>
              <a:off x="4753898" y="547513"/>
              <a:ext cx="988200" cy="0"/>
            </a:xfrm>
            <a:prstGeom prst="straightConnector1">
              <a:avLst/>
            </a:prstGeom>
            <a:noFill/>
            <a:ln w="9525" cap="flat" cmpd="sng">
              <a:solidFill>
                <a:srgbClr val="5F7D95"/>
              </a:solidFill>
              <a:prstDash val="solid"/>
              <a:round/>
              <a:headEnd type="none" w="med" len="med"/>
              <a:tailEnd type="none" w="med" len="med"/>
            </a:ln>
          </p:spPr>
        </p:cxnSp>
        <p:cxnSp>
          <p:nvCxnSpPr>
            <p:cNvPr id="127" name="Google Shape;7565;p72">
              <a:extLst>
                <a:ext uri="{FF2B5EF4-FFF2-40B4-BE49-F238E27FC236}">
                  <a16:creationId xmlns:a16="http://schemas.microsoft.com/office/drawing/2014/main" id="{8DFC09D2-8C6E-B8BF-976C-2CA2DAB876B4}"/>
                </a:ext>
              </a:extLst>
            </p:cNvPr>
            <p:cNvCxnSpPr/>
            <p:nvPr/>
          </p:nvCxnSpPr>
          <p:spPr>
            <a:xfrm>
              <a:off x="6143961" y="547513"/>
              <a:ext cx="988200" cy="0"/>
            </a:xfrm>
            <a:prstGeom prst="straightConnector1">
              <a:avLst/>
            </a:prstGeom>
            <a:noFill/>
            <a:ln w="9525" cap="flat" cmpd="sng">
              <a:solidFill>
                <a:srgbClr val="5F7D95"/>
              </a:solidFill>
              <a:prstDash val="solid"/>
              <a:round/>
              <a:headEnd type="none" w="med" len="med"/>
              <a:tailEnd type="none" w="med" len="med"/>
            </a:ln>
          </p:spPr>
        </p:cxnSp>
      </p:grpSp>
      <p:grpSp>
        <p:nvGrpSpPr>
          <p:cNvPr id="128" name="Google Shape;7566;p72">
            <a:extLst>
              <a:ext uri="{FF2B5EF4-FFF2-40B4-BE49-F238E27FC236}">
                <a16:creationId xmlns:a16="http://schemas.microsoft.com/office/drawing/2014/main" id="{77086AF9-76D6-B60A-8961-919E2765423D}"/>
              </a:ext>
            </a:extLst>
          </p:cNvPr>
          <p:cNvGrpSpPr/>
          <p:nvPr/>
        </p:nvGrpSpPr>
        <p:grpSpPr>
          <a:xfrm>
            <a:off x="1412782" y="5067469"/>
            <a:ext cx="2905420" cy="1303846"/>
            <a:chOff x="803162" y="2667727"/>
            <a:chExt cx="1411906" cy="633611"/>
          </a:xfrm>
        </p:grpSpPr>
        <p:cxnSp>
          <p:nvCxnSpPr>
            <p:cNvPr id="129" name="Google Shape;7567;p72">
              <a:extLst>
                <a:ext uri="{FF2B5EF4-FFF2-40B4-BE49-F238E27FC236}">
                  <a16:creationId xmlns:a16="http://schemas.microsoft.com/office/drawing/2014/main" id="{C0B0CE5F-FD6C-CFB3-980D-9F6624FC3D5C}"/>
                </a:ext>
              </a:extLst>
            </p:cNvPr>
            <p:cNvCxnSpPr>
              <a:stCxn id="141" idx="2"/>
              <a:endCxn id="139" idx="0"/>
            </p:cNvCxnSpPr>
            <p:nvPr/>
          </p:nvCxnSpPr>
          <p:spPr>
            <a:xfrm rot="-5400000" flipH="1">
              <a:off x="1629114" y="2672827"/>
              <a:ext cx="129300" cy="369300"/>
            </a:xfrm>
            <a:prstGeom prst="bentConnector3">
              <a:avLst>
                <a:gd name="adj1" fmla="val 49963"/>
              </a:avLst>
            </a:prstGeom>
            <a:noFill/>
            <a:ln w="9525" cap="flat" cmpd="sng">
              <a:solidFill>
                <a:srgbClr val="C2C2C2"/>
              </a:solidFill>
              <a:prstDash val="solid"/>
              <a:round/>
              <a:headEnd type="none" w="sm" len="sm"/>
              <a:tailEnd type="none" w="sm" len="sm"/>
            </a:ln>
          </p:spPr>
        </p:cxnSp>
        <p:cxnSp>
          <p:nvCxnSpPr>
            <p:cNvPr id="130" name="Google Shape;7570;p72">
              <a:extLst>
                <a:ext uri="{FF2B5EF4-FFF2-40B4-BE49-F238E27FC236}">
                  <a16:creationId xmlns:a16="http://schemas.microsoft.com/office/drawing/2014/main" id="{C0F47B81-6397-08A2-AB92-91D15119352C}"/>
                </a:ext>
              </a:extLst>
            </p:cNvPr>
            <p:cNvCxnSpPr>
              <a:stCxn id="140" idx="0"/>
              <a:endCxn id="141" idx="2"/>
            </p:cNvCxnSpPr>
            <p:nvPr/>
          </p:nvCxnSpPr>
          <p:spPr>
            <a:xfrm rot="-5400000">
              <a:off x="1259830" y="2672682"/>
              <a:ext cx="129300" cy="369300"/>
            </a:xfrm>
            <a:prstGeom prst="bentConnector3">
              <a:avLst>
                <a:gd name="adj1" fmla="val 49963"/>
              </a:avLst>
            </a:prstGeom>
            <a:noFill/>
            <a:ln w="9525" cap="flat" cmpd="sng">
              <a:solidFill>
                <a:srgbClr val="C2C2C2"/>
              </a:solidFill>
              <a:prstDash val="solid"/>
              <a:round/>
              <a:headEnd type="none" w="sm" len="sm"/>
              <a:tailEnd type="none" w="sm" len="sm"/>
            </a:ln>
          </p:spPr>
        </p:cxnSp>
        <p:cxnSp>
          <p:nvCxnSpPr>
            <p:cNvPr id="131" name="Google Shape;7572;p72">
              <a:extLst>
                <a:ext uri="{FF2B5EF4-FFF2-40B4-BE49-F238E27FC236}">
                  <a16:creationId xmlns:a16="http://schemas.microsoft.com/office/drawing/2014/main" id="{13D7673D-6048-0BD3-536B-A7BD1DB5D118}"/>
                </a:ext>
              </a:extLst>
            </p:cNvPr>
            <p:cNvCxnSpPr>
              <a:stCxn id="140" idx="2"/>
              <a:endCxn id="136" idx="0"/>
            </p:cNvCxnSpPr>
            <p:nvPr/>
          </p:nvCxnSpPr>
          <p:spPr>
            <a:xfrm rot="-5400000" flipH="1">
              <a:off x="1163380" y="3023532"/>
              <a:ext cx="129300" cy="176400"/>
            </a:xfrm>
            <a:prstGeom prst="bentConnector3">
              <a:avLst>
                <a:gd name="adj1" fmla="val 49963"/>
              </a:avLst>
            </a:prstGeom>
            <a:noFill/>
            <a:ln w="9525" cap="flat" cmpd="sng">
              <a:solidFill>
                <a:srgbClr val="C2C2C2"/>
              </a:solidFill>
              <a:prstDash val="solid"/>
              <a:round/>
              <a:headEnd type="none" w="sm" len="sm"/>
              <a:tailEnd type="none" w="sm" len="sm"/>
            </a:ln>
          </p:spPr>
        </p:cxnSp>
        <p:cxnSp>
          <p:nvCxnSpPr>
            <p:cNvPr id="132" name="Google Shape;7574;p72">
              <a:extLst>
                <a:ext uri="{FF2B5EF4-FFF2-40B4-BE49-F238E27FC236}">
                  <a16:creationId xmlns:a16="http://schemas.microsoft.com/office/drawing/2014/main" id="{AB18F925-57C0-0E4B-16CF-D44F2353684B}"/>
                </a:ext>
              </a:extLst>
            </p:cNvPr>
            <p:cNvCxnSpPr>
              <a:stCxn id="135" idx="0"/>
              <a:endCxn id="140" idx="2"/>
            </p:cNvCxnSpPr>
            <p:nvPr/>
          </p:nvCxnSpPr>
          <p:spPr>
            <a:xfrm rot="-5400000">
              <a:off x="987062" y="3023388"/>
              <a:ext cx="129300" cy="176400"/>
            </a:xfrm>
            <a:prstGeom prst="bentConnector3">
              <a:avLst>
                <a:gd name="adj1" fmla="val 49963"/>
              </a:avLst>
            </a:prstGeom>
            <a:noFill/>
            <a:ln w="9525" cap="flat" cmpd="sng">
              <a:solidFill>
                <a:srgbClr val="C2C2C2"/>
              </a:solidFill>
              <a:prstDash val="solid"/>
              <a:round/>
              <a:headEnd type="none" w="sm" len="sm"/>
              <a:tailEnd type="none" w="sm" len="sm"/>
            </a:ln>
          </p:spPr>
        </p:cxnSp>
        <p:cxnSp>
          <p:nvCxnSpPr>
            <p:cNvPr id="133" name="Google Shape;7576;p72">
              <a:extLst>
                <a:ext uri="{FF2B5EF4-FFF2-40B4-BE49-F238E27FC236}">
                  <a16:creationId xmlns:a16="http://schemas.microsoft.com/office/drawing/2014/main" id="{E84E55E8-25C6-3FD4-C436-354737AF5E02}"/>
                </a:ext>
              </a:extLst>
            </p:cNvPr>
            <p:cNvCxnSpPr>
              <a:stCxn id="139" idx="2"/>
              <a:endCxn id="138" idx="0"/>
            </p:cNvCxnSpPr>
            <p:nvPr/>
          </p:nvCxnSpPr>
          <p:spPr>
            <a:xfrm rot="-5400000" flipH="1">
              <a:off x="1901948" y="3023532"/>
              <a:ext cx="129300" cy="176400"/>
            </a:xfrm>
            <a:prstGeom prst="bentConnector3">
              <a:avLst>
                <a:gd name="adj1" fmla="val 49963"/>
              </a:avLst>
            </a:prstGeom>
            <a:noFill/>
            <a:ln w="9525" cap="flat" cmpd="sng">
              <a:solidFill>
                <a:srgbClr val="C2C2C2"/>
              </a:solidFill>
              <a:prstDash val="solid"/>
              <a:round/>
              <a:headEnd type="none" w="sm" len="sm"/>
              <a:tailEnd type="none" w="sm" len="sm"/>
            </a:ln>
          </p:spPr>
        </p:cxnSp>
        <p:cxnSp>
          <p:nvCxnSpPr>
            <p:cNvPr id="134" name="Google Shape;7578;p72">
              <a:extLst>
                <a:ext uri="{FF2B5EF4-FFF2-40B4-BE49-F238E27FC236}">
                  <a16:creationId xmlns:a16="http://schemas.microsoft.com/office/drawing/2014/main" id="{AF0E0BD6-A4C0-C5AB-3AF2-CE2BFF7A6672}"/>
                </a:ext>
              </a:extLst>
            </p:cNvPr>
            <p:cNvCxnSpPr>
              <a:stCxn id="137" idx="0"/>
              <a:endCxn id="139" idx="2"/>
            </p:cNvCxnSpPr>
            <p:nvPr/>
          </p:nvCxnSpPr>
          <p:spPr>
            <a:xfrm rot="-5400000">
              <a:off x="1725631" y="3023388"/>
              <a:ext cx="129300" cy="176400"/>
            </a:xfrm>
            <a:prstGeom prst="bentConnector3">
              <a:avLst>
                <a:gd name="adj1" fmla="val 49963"/>
              </a:avLst>
            </a:prstGeom>
            <a:noFill/>
            <a:ln w="9525" cap="flat" cmpd="sng">
              <a:solidFill>
                <a:srgbClr val="C2C2C2"/>
              </a:solidFill>
              <a:prstDash val="solid"/>
              <a:round/>
              <a:headEnd type="none" w="sm" len="sm"/>
              <a:tailEnd type="none" w="sm" len="sm"/>
            </a:ln>
          </p:spPr>
        </p:cxnSp>
        <p:sp>
          <p:nvSpPr>
            <p:cNvPr id="135" name="Google Shape;7575;p72">
              <a:extLst>
                <a:ext uri="{FF2B5EF4-FFF2-40B4-BE49-F238E27FC236}">
                  <a16:creationId xmlns:a16="http://schemas.microsoft.com/office/drawing/2014/main" id="{796B4918-8611-4BCE-40A7-2075B25D542E}"/>
                </a:ext>
              </a:extLst>
            </p:cNvPr>
            <p:cNvSpPr/>
            <p:nvPr/>
          </p:nvSpPr>
          <p:spPr>
            <a:xfrm>
              <a:off x="803162" y="3176238"/>
              <a:ext cx="320700" cy="125100"/>
            </a:xfrm>
            <a:prstGeom prst="roundRect">
              <a:avLst>
                <a:gd name="adj" fmla="val 50000"/>
              </a:avLst>
            </a:pr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pPr algn="ctr"/>
              <a:endParaRPr sz="3600">
                <a:solidFill>
                  <a:schemeClr val="tx2"/>
                </a:solidFill>
              </a:endParaRPr>
            </a:p>
          </p:txBody>
        </p:sp>
        <p:sp>
          <p:nvSpPr>
            <p:cNvPr id="136" name="Google Shape;7573;p72">
              <a:extLst>
                <a:ext uri="{FF2B5EF4-FFF2-40B4-BE49-F238E27FC236}">
                  <a16:creationId xmlns:a16="http://schemas.microsoft.com/office/drawing/2014/main" id="{017B0241-8800-3E2D-8789-E881E1150B8E}"/>
                </a:ext>
              </a:extLst>
            </p:cNvPr>
            <p:cNvSpPr/>
            <p:nvPr/>
          </p:nvSpPr>
          <p:spPr>
            <a:xfrm>
              <a:off x="1155799" y="3176238"/>
              <a:ext cx="320700" cy="125100"/>
            </a:xfrm>
            <a:prstGeom prst="roundRect">
              <a:avLst>
                <a:gd name="adj" fmla="val 50000"/>
              </a:avLst>
            </a:pr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pPr algn="ctr"/>
              <a:endParaRPr sz="3600">
                <a:solidFill>
                  <a:schemeClr val="tx2"/>
                </a:solidFill>
              </a:endParaRPr>
            </a:p>
          </p:txBody>
        </p:sp>
        <p:sp>
          <p:nvSpPr>
            <p:cNvPr id="137" name="Google Shape;7579;p72">
              <a:extLst>
                <a:ext uri="{FF2B5EF4-FFF2-40B4-BE49-F238E27FC236}">
                  <a16:creationId xmlns:a16="http://schemas.microsoft.com/office/drawing/2014/main" id="{0863A7BB-CE4C-D354-3847-6AB3926CDEA2}"/>
                </a:ext>
              </a:extLst>
            </p:cNvPr>
            <p:cNvSpPr/>
            <p:nvPr/>
          </p:nvSpPr>
          <p:spPr>
            <a:xfrm>
              <a:off x="1541731" y="3176238"/>
              <a:ext cx="320700" cy="125100"/>
            </a:xfrm>
            <a:prstGeom prst="roundRect">
              <a:avLst>
                <a:gd name="adj" fmla="val 50000"/>
              </a:avLst>
            </a:pr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pPr algn="ctr"/>
              <a:endParaRPr sz="3600">
                <a:solidFill>
                  <a:schemeClr val="tx2"/>
                </a:solidFill>
              </a:endParaRPr>
            </a:p>
          </p:txBody>
        </p:sp>
        <p:sp>
          <p:nvSpPr>
            <p:cNvPr id="138" name="Google Shape;7577;p72">
              <a:extLst>
                <a:ext uri="{FF2B5EF4-FFF2-40B4-BE49-F238E27FC236}">
                  <a16:creationId xmlns:a16="http://schemas.microsoft.com/office/drawing/2014/main" id="{BF24C2D9-B8D7-E487-2FB9-C6D1D8DE43EB}"/>
                </a:ext>
              </a:extLst>
            </p:cNvPr>
            <p:cNvSpPr/>
            <p:nvPr/>
          </p:nvSpPr>
          <p:spPr>
            <a:xfrm>
              <a:off x="1894368" y="3176238"/>
              <a:ext cx="320700" cy="125100"/>
            </a:xfrm>
            <a:prstGeom prst="roundRect">
              <a:avLst>
                <a:gd name="adj" fmla="val 50000"/>
              </a:avLst>
            </a:pr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pPr algn="ctr"/>
              <a:endParaRPr sz="3600">
                <a:solidFill>
                  <a:schemeClr val="tx2"/>
                </a:solidFill>
              </a:endParaRPr>
            </a:p>
          </p:txBody>
        </p:sp>
        <p:sp>
          <p:nvSpPr>
            <p:cNvPr id="139" name="Google Shape;7569;p72">
              <a:extLst>
                <a:ext uri="{FF2B5EF4-FFF2-40B4-BE49-F238E27FC236}">
                  <a16:creationId xmlns:a16="http://schemas.microsoft.com/office/drawing/2014/main" id="{EDE2DC9F-F27F-C48B-B822-84A115D09C12}"/>
                </a:ext>
              </a:extLst>
            </p:cNvPr>
            <p:cNvSpPr/>
            <p:nvPr/>
          </p:nvSpPr>
          <p:spPr>
            <a:xfrm>
              <a:off x="1718048" y="2921982"/>
              <a:ext cx="320700" cy="125100"/>
            </a:xfrm>
            <a:prstGeom prst="roundRect">
              <a:avLst>
                <a:gd name="adj" fmla="val 50000"/>
              </a:avLst>
            </a:prstGeom>
            <a:noFill/>
            <a:ln w="9525" cap="flat" cmpd="sng">
              <a:solidFill>
                <a:srgbClr val="869FB1"/>
              </a:solidFill>
              <a:prstDash val="solid"/>
              <a:round/>
              <a:headEnd type="none" w="sm" len="sm"/>
              <a:tailEnd type="none" w="sm" len="sm"/>
            </a:ln>
          </p:spPr>
          <p:txBody>
            <a:bodyPr spcFirstLastPara="1" wrap="square" lIns="182850" tIns="182850" rIns="182850" bIns="182850" anchor="ctr" anchorCtr="0">
              <a:noAutofit/>
            </a:bodyPr>
            <a:lstStyle/>
            <a:p>
              <a:pPr algn="ctr"/>
              <a:endParaRPr sz="3600">
                <a:solidFill>
                  <a:schemeClr val="tx2"/>
                </a:solidFill>
              </a:endParaRPr>
            </a:p>
          </p:txBody>
        </p:sp>
        <p:sp>
          <p:nvSpPr>
            <p:cNvPr id="140" name="Google Shape;7571;p72">
              <a:extLst>
                <a:ext uri="{FF2B5EF4-FFF2-40B4-BE49-F238E27FC236}">
                  <a16:creationId xmlns:a16="http://schemas.microsoft.com/office/drawing/2014/main" id="{E493EC08-A7CE-4197-CA36-6E1BDD11C07B}"/>
                </a:ext>
              </a:extLst>
            </p:cNvPr>
            <p:cNvSpPr/>
            <p:nvPr/>
          </p:nvSpPr>
          <p:spPr>
            <a:xfrm>
              <a:off x="979480" y="2921982"/>
              <a:ext cx="320700" cy="125100"/>
            </a:xfrm>
            <a:prstGeom prst="roundRect">
              <a:avLst>
                <a:gd name="adj" fmla="val 50000"/>
              </a:avLst>
            </a:prstGeom>
            <a:noFill/>
            <a:ln w="9525" cap="flat" cmpd="sng">
              <a:solidFill>
                <a:srgbClr val="869FB1"/>
              </a:solidFill>
              <a:prstDash val="solid"/>
              <a:round/>
              <a:headEnd type="none" w="sm" len="sm"/>
              <a:tailEnd type="none" w="sm" len="sm"/>
            </a:ln>
          </p:spPr>
          <p:txBody>
            <a:bodyPr spcFirstLastPara="1" wrap="square" lIns="182850" tIns="182850" rIns="182850" bIns="182850" anchor="ctr" anchorCtr="0">
              <a:noAutofit/>
            </a:bodyPr>
            <a:lstStyle/>
            <a:p>
              <a:pPr algn="ctr"/>
              <a:endParaRPr sz="3600">
                <a:solidFill>
                  <a:schemeClr val="tx2"/>
                </a:solidFill>
              </a:endParaRPr>
            </a:p>
          </p:txBody>
        </p:sp>
        <p:sp>
          <p:nvSpPr>
            <p:cNvPr id="141" name="Google Shape;7568;p72">
              <a:extLst>
                <a:ext uri="{FF2B5EF4-FFF2-40B4-BE49-F238E27FC236}">
                  <a16:creationId xmlns:a16="http://schemas.microsoft.com/office/drawing/2014/main" id="{9A38D07B-5505-904F-F41E-57C90D802B6A}"/>
                </a:ext>
              </a:extLst>
            </p:cNvPr>
            <p:cNvSpPr/>
            <p:nvPr/>
          </p:nvSpPr>
          <p:spPr>
            <a:xfrm>
              <a:off x="1348764" y="2667727"/>
              <a:ext cx="320700" cy="125100"/>
            </a:xfrm>
            <a:prstGeom prst="roundRect">
              <a:avLst>
                <a:gd name="adj" fmla="val 50000"/>
              </a:avLst>
            </a:prstGeom>
            <a:noFill/>
            <a:ln w="9525" cap="flat" cmpd="sng">
              <a:solidFill>
                <a:srgbClr val="667E92"/>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grpSp>
        <p:nvGrpSpPr>
          <p:cNvPr id="142" name="Google Shape;7580;p72">
            <a:extLst>
              <a:ext uri="{FF2B5EF4-FFF2-40B4-BE49-F238E27FC236}">
                <a16:creationId xmlns:a16="http://schemas.microsoft.com/office/drawing/2014/main" id="{F69A8984-46AA-513B-9F67-52834746CBF8}"/>
              </a:ext>
            </a:extLst>
          </p:cNvPr>
          <p:cNvGrpSpPr/>
          <p:nvPr/>
        </p:nvGrpSpPr>
        <p:grpSpPr>
          <a:xfrm>
            <a:off x="1412787" y="1938547"/>
            <a:ext cx="5037082" cy="418618"/>
            <a:chOff x="803163" y="1111966"/>
            <a:chExt cx="2447800" cy="203430"/>
          </a:xfrm>
        </p:grpSpPr>
        <p:grpSp>
          <p:nvGrpSpPr>
            <p:cNvPr id="143" name="Google Shape;7581;p72">
              <a:extLst>
                <a:ext uri="{FF2B5EF4-FFF2-40B4-BE49-F238E27FC236}">
                  <a16:creationId xmlns:a16="http://schemas.microsoft.com/office/drawing/2014/main" id="{D15A9273-B1F4-7286-2F94-388EB0D5C6F3}"/>
                </a:ext>
              </a:extLst>
            </p:cNvPr>
            <p:cNvGrpSpPr/>
            <p:nvPr/>
          </p:nvGrpSpPr>
          <p:grpSpPr>
            <a:xfrm>
              <a:off x="1958180" y="1111966"/>
              <a:ext cx="588019" cy="121396"/>
              <a:chOff x="4808316" y="2800065"/>
              <a:chExt cx="1999386" cy="412910"/>
            </a:xfrm>
          </p:grpSpPr>
          <p:sp>
            <p:nvSpPr>
              <p:cNvPr id="161" name="Google Shape;7582;p72">
                <a:extLst>
                  <a:ext uri="{FF2B5EF4-FFF2-40B4-BE49-F238E27FC236}">
                    <a16:creationId xmlns:a16="http://schemas.microsoft.com/office/drawing/2014/main" id="{E9ECBA75-FA33-6175-BE99-18CC21673C54}"/>
                  </a:ext>
                </a:extLst>
              </p:cNvPr>
              <p:cNvSpPr/>
              <p:nvPr/>
            </p:nvSpPr>
            <p:spPr>
              <a:xfrm>
                <a:off x="4849302" y="3079475"/>
                <a:ext cx="1958400" cy="133500"/>
              </a:xfrm>
              <a:prstGeom prst="rect">
                <a:avLst/>
              </a:prstGeom>
              <a:noFill/>
              <a:ln w="9525" cap="flat" cmpd="sng">
                <a:solidFill>
                  <a:srgbClr val="BAC8D3"/>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nvGrpSpPr>
              <p:cNvPr id="162" name="Google Shape;7583;p72">
                <a:extLst>
                  <a:ext uri="{FF2B5EF4-FFF2-40B4-BE49-F238E27FC236}">
                    <a16:creationId xmlns:a16="http://schemas.microsoft.com/office/drawing/2014/main" id="{73EC056D-BE22-C8DE-D532-1C569BD85C23}"/>
                  </a:ext>
                </a:extLst>
              </p:cNvPr>
              <p:cNvGrpSpPr/>
              <p:nvPr/>
            </p:nvGrpSpPr>
            <p:grpSpPr>
              <a:xfrm>
                <a:off x="4808316" y="2800065"/>
                <a:ext cx="92400" cy="411825"/>
                <a:chOff x="845575" y="2563700"/>
                <a:chExt cx="92400" cy="411825"/>
              </a:xfrm>
            </p:grpSpPr>
            <p:cxnSp>
              <p:nvCxnSpPr>
                <p:cNvPr id="163" name="Google Shape;7584;p72">
                  <a:extLst>
                    <a:ext uri="{FF2B5EF4-FFF2-40B4-BE49-F238E27FC236}">
                      <a16:creationId xmlns:a16="http://schemas.microsoft.com/office/drawing/2014/main" id="{9A354969-E377-EEA8-8A31-6AD76EBDFDC0}"/>
                    </a:ext>
                  </a:extLst>
                </p:cNvPr>
                <p:cNvCxnSpPr/>
                <p:nvPr/>
              </p:nvCxnSpPr>
              <p:spPr>
                <a:xfrm>
                  <a:off x="891775" y="2616125"/>
                  <a:ext cx="0" cy="359400"/>
                </a:xfrm>
                <a:prstGeom prst="straightConnector1">
                  <a:avLst/>
                </a:prstGeom>
                <a:noFill/>
                <a:ln w="9525" cap="flat" cmpd="sng">
                  <a:solidFill>
                    <a:srgbClr val="667E92"/>
                  </a:solidFill>
                  <a:prstDash val="solid"/>
                  <a:round/>
                  <a:headEnd type="none" w="sm" len="sm"/>
                  <a:tailEnd type="none" w="sm" len="sm"/>
                </a:ln>
              </p:spPr>
            </p:cxnSp>
            <p:sp>
              <p:nvSpPr>
                <p:cNvPr id="164" name="Google Shape;7585;p72">
                  <a:extLst>
                    <a:ext uri="{FF2B5EF4-FFF2-40B4-BE49-F238E27FC236}">
                      <a16:creationId xmlns:a16="http://schemas.microsoft.com/office/drawing/2014/main" id="{AAC74FD0-DEFA-7899-4A05-21847620ABA5}"/>
                    </a:ext>
                  </a:extLst>
                </p:cNvPr>
                <p:cNvSpPr/>
                <p:nvPr/>
              </p:nvSpPr>
              <p:spPr>
                <a:xfrm>
                  <a:off x="845575" y="2563700"/>
                  <a:ext cx="92400" cy="92400"/>
                </a:xfrm>
                <a:prstGeom prst="ellipse">
                  <a:avLst/>
                </a:prstGeom>
                <a:solidFill>
                  <a:srgbClr val="667E92"/>
                </a:solidFill>
                <a:ln>
                  <a:noFill/>
                </a:ln>
              </p:spPr>
              <p:txBody>
                <a:bodyPr spcFirstLastPara="1" wrap="square" lIns="182850" tIns="182850" rIns="182850" bIns="182850" anchor="ctr" anchorCtr="0">
                  <a:noAutofit/>
                </a:bodyPr>
                <a:lstStyle/>
                <a:p>
                  <a:endParaRPr sz="3600">
                    <a:solidFill>
                      <a:schemeClr val="tx2"/>
                    </a:solidFill>
                  </a:endParaRPr>
                </a:p>
              </p:txBody>
            </p:sp>
          </p:grpSp>
        </p:grpSp>
        <p:cxnSp>
          <p:nvCxnSpPr>
            <p:cNvPr id="144" name="Google Shape;7586;p72">
              <a:extLst>
                <a:ext uri="{FF2B5EF4-FFF2-40B4-BE49-F238E27FC236}">
                  <a16:creationId xmlns:a16="http://schemas.microsoft.com/office/drawing/2014/main" id="{6F06E0A5-860D-B221-FE20-0A9BD19177AF}"/>
                </a:ext>
              </a:extLst>
            </p:cNvPr>
            <p:cNvCxnSpPr/>
            <p:nvPr/>
          </p:nvCxnSpPr>
          <p:spPr>
            <a:xfrm>
              <a:off x="3237251" y="1127387"/>
              <a:ext cx="0" cy="105600"/>
            </a:xfrm>
            <a:prstGeom prst="straightConnector1">
              <a:avLst/>
            </a:prstGeom>
            <a:noFill/>
            <a:ln w="9525" cap="flat" cmpd="sng">
              <a:solidFill>
                <a:srgbClr val="667E92"/>
              </a:solidFill>
              <a:prstDash val="solid"/>
              <a:round/>
              <a:headEnd type="none" w="sm" len="sm"/>
              <a:tailEnd type="none" w="sm" len="sm"/>
            </a:ln>
          </p:spPr>
        </p:cxnSp>
        <p:sp>
          <p:nvSpPr>
            <p:cNvPr id="145" name="Google Shape;7587;p72">
              <a:extLst>
                <a:ext uri="{FF2B5EF4-FFF2-40B4-BE49-F238E27FC236}">
                  <a16:creationId xmlns:a16="http://schemas.microsoft.com/office/drawing/2014/main" id="{12821CA7-6EFD-F252-CE30-81B12E52FA9D}"/>
                </a:ext>
              </a:extLst>
            </p:cNvPr>
            <p:cNvSpPr/>
            <p:nvPr/>
          </p:nvSpPr>
          <p:spPr>
            <a:xfrm>
              <a:off x="3223663" y="1111974"/>
              <a:ext cx="27300" cy="27300"/>
            </a:xfrm>
            <a:prstGeom prst="ellipse">
              <a:avLst/>
            </a:prstGeom>
            <a:solidFill>
              <a:srgbClr val="667E92"/>
            </a:solidFill>
            <a:ln>
              <a:noFill/>
            </a:ln>
          </p:spPr>
          <p:txBody>
            <a:bodyPr spcFirstLastPara="1" wrap="square" lIns="182850" tIns="182850" rIns="182850" bIns="182850" anchor="ctr" anchorCtr="0">
              <a:noAutofit/>
            </a:bodyPr>
            <a:lstStyle/>
            <a:p>
              <a:endParaRPr sz="3600">
                <a:solidFill>
                  <a:schemeClr val="tx2"/>
                </a:solidFill>
              </a:endParaRPr>
            </a:p>
          </p:txBody>
        </p:sp>
        <p:grpSp>
          <p:nvGrpSpPr>
            <p:cNvPr id="146" name="Google Shape;7588;p72">
              <a:extLst>
                <a:ext uri="{FF2B5EF4-FFF2-40B4-BE49-F238E27FC236}">
                  <a16:creationId xmlns:a16="http://schemas.microsoft.com/office/drawing/2014/main" id="{7D92820E-0F88-09B3-DFBB-42447558E60B}"/>
                </a:ext>
              </a:extLst>
            </p:cNvPr>
            <p:cNvGrpSpPr/>
            <p:nvPr/>
          </p:nvGrpSpPr>
          <p:grpSpPr>
            <a:xfrm>
              <a:off x="803163" y="1111974"/>
              <a:ext cx="591158" cy="121545"/>
              <a:chOff x="803163" y="1111974"/>
              <a:chExt cx="591158" cy="121545"/>
            </a:xfrm>
          </p:grpSpPr>
          <p:grpSp>
            <p:nvGrpSpPr>
              <p:cNvPr id="157" name="Google Shape;7589;p72">
                <a:extLst>
                  <a:ext uri="{FF2B5EF4-FFF2-40B4-BE49-F238E27FC236}">
                    <a16:creationId xmlns:a16="http://schemas.microsoft.com/office/drawing/2014/main" id="{1ED9A98A-71CC-5440-FA8C-C66ECA5A3829}"/>
                  </a:ext>
                </a:extLst>
              </p:cNvPr>
              <p:cNvGrpSpPr/>
              <p:nvPr/>
            </p:nvGrpSpPr>
            <p:grpSpPr>
              <a:xfrm>
                <a:off x="803163" y="1111974"/>
                <a:ext cx="27175" cy="121077"/>
                <a:chOff x="845575" y="2563700"/>
                <a:chExt cx="92400" cy="411825"/>
              </a:xfrm>
            </p:grpSpPr>
            <p:cxnSp>
              <p:nvCxnSpPr>
                <p:cNvPr id="159" name="Google Shape;7590;p72">
                  <a:extLst>
                    <a:ext uri="{FF2B5EF4-FFF2-40B4-BE49-F238E27FC236}">
                      <a16:creationId xmlns:a16="http://schemas.microsoft.com/office/drawing/2014/main" id="{33216063-520F-05C7-D6F0-656EF2226674}"/>
                    </a:ext>
                  </a:extLst>
                </p:cNvPr>
                <p:cNvCxnSpPr/>
                <p:nvPr/>
              </p:nvCxnSpPr>
              <p:spPr>
                <a:xfrm>
                  <a:off x="891775" y="2616125"/>
                  <a:ext cx="0" cy="359400"/>
                </a:xfrm>
                <a:prstGeom prst="straightConnector1">
                  <a:avLst/>
                </a:prstGeom>
                <a:noFill/>
                <a:ln w="9525" cap="flat" cmpd="sng">
                  <a:solidFill>
                    <a:srgbClr val="667E92"/>
                  </a:solidFill>
                  <a:prstDash val="solid"/>
                  <a:round/>
                  <a:headEnd type="none" w="sm" len="sm"/>
                  <a:tailEnd type="none" w="sm" len="sm"/>
                </a:ln>
              </p:spPr>
            </p:cxnSp>
            <p:sp>
              <p:nvSpPr>
                <p:cNvPr id="160" name="Google Shape;7591;p72">
                  <a:extLst>
                    <a:ext uri="{FF2B5EF4-FFF2-40B4-BE49-F238E27FC236}">
                      <a16:creationId xmlns:a16="http://schemas.microsoft.com/office/drawing/2014/main" id="{E7CDC0A3-BF69-9532-EB3B-67B476628865}"/>
                    </a:ext>
                  </a:extLst>
                </p:cNvPr>
                <p:cNvSpPr/>
                <p:nvPr/>
              </p:nvSpPr>
              <p:spPr>
                <a:xfrm>
                  <a:off x="845575" y="2563700"/>
                  <a:ext cx="92400" cy="92400"/>
                </a:xfrm>
                <a:prstGeom prst="ellipse">
                  <a:avLst/>
                </a:prstGeom>
                <a:solidFill>
                  <a:srgbClr val="667E92"/>
                </a:solidFill>
                <a:ln>
                  <a:noFill/>
                </a:ln>
              </p:spPr>
              <p:txBody>
                <a:bodyPr spcFirstLastPara="1" wrap="square" lIns="182850" tIns="182850" rIns="182850" bIns="182850" anchor="ctr" anchorCtr="0">
                  <a:noAutofit/>
                </a:bodyPr>
                <a:lstStyle/>
                <a:p>
                  <a:endParaRPr sz="3600">
                    <a:solidFill>
                      <a:schemeClr val="tx2"/>
                    </a:solidFill>
                  </a:endParaRPr>
                </a:p>
              </p:txBody>
            </p:sp>
          </p:grpSp>
          <p:sp>
            <p:nvSpPr>
              <p:cNvPr id="158" name="Google Shape;7592;p72">
                <a:extLst>
                  <a:ext uri="{FF2B5EF4-FFF2-40B4-BE49-F238E27FC236}">
                    <a16:creationId xmlns:a16="http://schemas.microsoft.com/office/drawing/2014/main" id="{522AF0B7-4C90-7EE1-69E2-22490EDCA449}"/>
                  </a:ext>
                </a:extLst>
              </p:cNvPr>
              <p:cNvSpPr/>
              <p:nvPr/>
            </p:nvSpPr>
            <p:spPr>
              <a:xfrm>
                <a:off x="818321" y="1194219"/>
                <a:ext cx="576000" cy="39300"/>
              </a:xfrm>
              <a:prstGeom prst="rect">
                <a:avLst/>
              </a:prstGeom>
              <a:noFill/>
              <a:ln w="9525" cap="flat" cmpd="sng">
                <a:solidFill>
                  <a:srgbClr val="BAC8D3"/>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grpSp>
          <p:nvGrpSpPr>
            <p:cNvPr id="147" name="Google Shape;7593;p72">
              <a:extLst>
                <a:ext uri="{FF2B5EF4-FFF2-40B4-BE49-F238E27FC236}">
                  <a16:creationId xmlns:a16="http://schemas.microsoft.com/office/drawing/2014/main" id="{F5728B7B-6083-9AE1-F497-306165EC01CC}"/>
                </a:ext>
              </a:extLst>
            </p:cNvPr>
            <p:cNvGrpSpPr/>
            <p:nvPr/>
          </p:nvGrpSpPr>
          <p:grpSpPr>
            <a:xfrm>
              <a:off x="1381910" y="1194219"/>
              <a:ext cx="588341" cy="121177"/>
              <a:chOff x="1381910" y="1194219"/>
              <a:chExt cx="588341" cy="121177"/>
            </a:xfrm>
          </p:grpSpPr>
          <p:grpSp>
            <p:nvGrpSpPr>
              <p:cNvPr id="153" name="Google Shape;7594;p72">
                <a:extLst>
                  <a:ext uri="{FF2B5EF4-FFF2-40B4-BE49-F238E27FC236}">
                    <a16:creationId xmlns:a16="http://schemas.microsoft.com/office/drawing/2014/main" id="{B4C63958-3512-576B-2E32-714A768EBE67}"/>
                  </a:ext>
                </a:extLst>
              </p:cNvPr>
              <p:cNvGrpSpPr/>
              <p:nvPr/>
            </p:nvGrpSpPr>
            <p:grpSpPr>
              <a:xfrm rot="10800000">
                <a:off x="1381910" y="1194319"/>
                <a:ext cx="27175" cy="121077"/>
                <a:chOff x="2070100" y="2563700"/>
                <a:chExt cx="92400" cy="411825"/>
              </a:xfrm>
            </p:grpSpPr>
            <p:cxnSp>
              <p:nvCxnSpPr>
                <p:cNvPr id="155" name="Google Shape;7595;p72">
                  <a:extLst>
                    <a:ext uri="{FF2B5EF4-FFF2-40B4-BE49-F238E27FC236}">
                      <a16:creationId xmlns:a16="http://schemas.microsoft.com/office/drawing/2014/main" id="{F3E1B203-D149-AE67-4F23-2F8000397A5A}"/>
                    </a:ext>
                  </a:extLst>
                </p:cNvPr>
                <p:cNvCxnSpPr/>
                <p:nvPr/>
              </p:nvCxnSpPr>
              <p:spPr>
                <a:xfrm>
                  <a:off x="2116300" y="2616125"/>
                  <a:ext cx="0" cy="359400"/>
                </a:xfrm>
                <a:prstGeom prst="straightConnector1">
                  <a:avLst/>
                </a:prstGeom>
                <a:noFill/>
                <a:ln w="9525" cap="flat" cmpd="sng">
                  <a:solidFill>
                    <a:srgbClr val="667E92"/>
                  </a:solidFill>
                  <a:prstDash val="solid"/>
                  <a:round/>
                  <a:headEnd type="none" w="sm" len="sm"/>
                  <a:tailEnd type="none" w="sm" len="sm"/>
                </a:ln>
              </p:spPr>
            </p:cxnSp>
            <p:sp>
              <p:nvSpPr>
                <p:cNvPr id="156" name="Google Shape;7596;p72">
                  <a:extLst>
                    <a:ext uri="{FF2B5EF4-FFF2-40B4-BE49-F238E27FC236}">
                      <a16:creationId xmlns:a16="http://schemas.microsoft.com/office/drawing/2014/main" id="{CB3DB3DB-BF83-C817-CED5-AD364221B3B1}"/>
                    </a:ext>
                  </a:extLst>
                </p:cNvPr>
                <p:cNvSpPr/>
                <p:nvPr/>
              </p:nvSpPr>
              <p:spPr>
                <a:xfrm>
                  <a:off x="2070100" y="2563700"/>
                  <a:ext cx="92400" cy="92400"/>
                </a:xfrm>
                <a:prstGeom prst="ellipse">
                  <a:avLst/>
                </a:prstGeom>
                <a:solidFill>
                  <a:srgbClr val="667E92"/>
                </a:solidFill>
                <a:ln>
                  <a:noFill/>
                </a:ln>
              </p:spPr>
              <p:txBody>
                <a:bodyPr spcFirstLastPara="1" wrap="square" lIns="182850" tIns="182850" rIns="182850" bIns="182850" anchor="ctr" anchorCtr="0">
                  <a:noAutofit/>
                </a:bodyPr>
                <a:lstStyle/>
                <a:p>
                  <a:endParaRPr sz="3600">
                    <a:solidFill>
                      <a:schemeClr val="tx2"/>
                    </a:solidFill>
                  </a:endParaRPr>
                </a:p>
              </p:txBody>
            </p:sp>
          </p:grpSp>
          <p:sp>
            <p:nvSpPr>
              <p:cNvPr id="154" name="Google Shape;7597;p72">
                <a:extLst>
                  <a:ext uri="{FF2B5EF4-FFF2-40B4-BE49-F238E27FC236}">
                    <a16:creationId xmlns:a16="http://schemas.microsoft.com/office/drawing/2014/main" id="{472E022C-0630-AF90-C4D6-80185CDEC829}"/>
                  </a:ext>
                </a:extLst>
              </p:cNvPr>
              <p:cNvSpPr/>
              <p:nvPr/>
            </p:nvSpPr>
            <p:spPr>
              <a:xfrm>
                <a:off x="1394250" y="1194219"/>
                <a:ext cx="576000" cy="39300"/>
              </a:xfrm>
              <a:prstGeom prst="rect">
                <a:avLst/>
              </a:pr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grpSp>
          <p:nvGrpSpPr>
            <p:cNvPr id="148" name="Google Shape;7598;p72">
              <a:extLst>
                <a:ext uri="{FF2B5EF4-FFF2-40B4-BE49-F238E27FC236}">
                  <a16:creationId xmlns:a16="http://schemas.microsoft.com/office/drawing/2014/main" id="{C6659177-5DE8-8345-A56D-37C221467912}"/>
                </a:ext>
              </a:extLst>
            </p:cNvPr>
            <p:cNvGrpSpPr/>
            <p:nvPr/>
          </p:nvGrpSpPr>
          <p:grpSpPr>
            <a:xfrm>
              <a:off x="2532079" y="1194219"/>
              <a:ext cx="704927" cy="121177"/>
              <a:chOff x="2532079" y="1194219"/>
              <a:chExt cx="704927" cy="121177"/>
            </a:xfrm>
          </p:grpSpPr>
          <p:grpSp>
            <p:nvGrpSpPr>
              <p:cNvPr id="149" name="Google Shape;7599;p72">
                <a:extLst>
                  <a:ext uri="{FF2B5EF4-FFF2-40B4-BE49-F238E27FC236}">
                    <a16:creationId xmlns:a16="http://schemas.microsoft.com/office/drawing/2014/main" id="{28BEA73F-6F16-0E7C-364E-9ABF01D4C347}"/>
                  </a:ext>
                </a:extLst>
              </p:cNvPr>
              <p:cNvGrpSpPr/>
              <p:nvPr/>
            </p:nvGrpSpPr>
            <p:grpSpPr>
              <a:xfrm rot="10800000">
                <a:off x="2532079" y="1194319"/>
                <a:ext cx="27175" cy="121077"/>
                <a:chOff x="2070100" y="2563700"/>
                <a:chExt cx="92400" cy="411825"/>
              </a:xfrm>
            </p:grpSpPr>
            <p:cxnSp>
              <p:nvCxnSpPr>
                <p:cNvPr id="151" name="Google Shape;7600;p72">
                  <a:extLst>
                    <a:ext uri="{FF2B5EF4-FFF2-40B4-BE49-F238E27FC236}">
                      <a16:creationId xmlns:a16="http://schemas.microsoft.com/office/drawing/2014/main" id="{FDF9C659-2080-4BA6-3108-883316F98CE9}"/>
                    </a:ext>
                  </a:extLst>
                </p:cNvPr>
                <p:cNvCxnSpPr/>
                <p:nvPr/>
              </p:nvCxnSpPr>
              <p:spPr>
                <a:xfrm>
                  <a:off x="2116300" y="2616125"/>
                  <a:ext cx="0" cy="359400"/>
                </a:xfrm>
                <a:prstGeom prst="straightConnector1">
                  <a:avLst/>
                </a:prstGeom>
                <a:noFill/>
                <a:ln w="9525" cap="flat" cmpd="sng">
                  <a:solidFill>
                    <a:srgbClr val="667E92"/>
                  </a:solidFill>
                  <a:prstDash val="solid"/>
                  <a:round/>
                  <a:headEnd type="none" w="sm" len="sm"/>
                  <a:tailEnd type="none" w="sm" len="sm"/>
                </a:ln>
              </p:spPr>
            </p:cxnSp>
            <p:sp>
              <p:nvSpPr>
                <p:cNvPr id="152" name="Google Shape;7601;p72">
                  <a:extLst>
                    <a:ext uri="{FF2B5EF4-FFF2-40B4-BE49-F238E27FC236}">
                      <a16:creationId xmlns:a16="http://schemas.microsoft.com/office/drawing/2014/main" id="{96B05634-178C-AA5F-C578-DFB7EBE53CDF}"/>
                    </a:ext>
                  </a:extLst>
                </p:cNvPr>
                <p:cNvSpPr/>
                <p:nvPr/>
              </p:nvSpPr>
              <p:spPr>
                <a:xfrm>
                  <a:off x="2070100" y="2563700"/>
                  <a:ext cx="92400" cy="92400"/>
                </a:xfrm>
                <a:prstGeom prst="ellipse">
                  <a:avLst/>
                </a:prstGeom>
                <a:solidFill>
                  <a:srgbClr val="667E92"/>
                </a:solidFill>
                <a:ln>
                  <a:noFill/>
                </a:ln>
              </p:spPr>
              <p:txBody>
                <a:bodyPr spcFirstLastPara="1" wrap="square" lIns="182850" tIns="182850" rIns="182850" bIns="182850" anchor="ctr" anchorCtr="0">
                  <a:noAutofit/>
                </a:bodyPr>
                <a:lstStyle/>
                <a:p>
                  <a:endParaRPr sz="3600">
                    <a:solidFill>
                      <a:schemeClr val="tx2"/>
                    </a:solidFill>
                  </a:endParaRPr>
                </a:p>
              </p:txBody>
            </p:sp>
          </p:grpSp>
          <p:sp>
            <p:nvSpPr>
              <p:cNvPr id="150" name="Google Shape;7602;p72">
                <a:extLst>
                  <a:ext uri="{FF2B5EF4-FFF2-40B4-BE49-F238E27FC236}">
                    <a16:creationId xmlns:a16="http://schemas.microsoft.com/office/drawing/2014/main" id="{2A0001A2-C9BB-10FE-2620-71D38A44F045}"/>
                  </a:ext>
                </a:extLst>
              </p:cNvPr>
              <p:cNvSpPr/>
              <p:nvPr/>
            </p:nvSpPr>
            <p:spPr>
              <a:xfrm>
                <a:off x="2546107" y="1194219"/>
                <a:ext cx="690900" cy="39300"/>
              </a:xfrm>
              <a:prstGeom prst="rect">
                <a:avLst/>
              </a:pr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grpSp>
      <p:grpSp>
        <p:nvGrpSpPr>
          <p:cNvPr id="165" name="Google Shape;7603;p72">
            <a:extLst>
              <a:ext uri="{FF2B5EF4-FFF2-40B4-BE49-F238E27FC236}">
                <a16:creationId xmlns:a16="http://schemas.microsoft.com/office/drawing/2014/main" id="{A655832C-7A07-E18A-9F9A-2B0FE71F34C1}"/>
              </a:ext>
            </a:extLst>
          </p:cNvPr>
          <p:cNvGrpSpPr/>
          <p:nvPr/>
        </p:nvGrpSpPr>
        <p:grpSpPr>
          <a:xfrm>
            <a:off x="6998806" y="7331809"/>
            <a:ext cx="3135556" cy="983354"/>
            <a:chOff x="5194708" y="3484366"/>
            <a:chExt cx="3148148" cy="987304"/>
          </a:xfrm>
        </p:grpSpPr>
        <p:grpSp>
          <p:nvGrpSpPr>
            <p:cNvPr id="166" name="Google Shape;7604;p72">
              <a:extLst>
                <a:ext uri="{FF2B5EF4-FFF2-40B4-BE49-F238E27FC236}">
                  <a16:creationId xmlns:a16="http://schemas.microsoft.com/office/drawing/2014/main" id="{65B9E1AB-E20E-D973-89D8-C85D8E16D597}"/>
                </a:ext>
              </a:extLst>
            </p:cNvPr>
            <p:cNvGrpSpPr/>
            <p:nvPr/>
          </p:nvGrpSpPr>
          <p:grpSpPr>
            <a:xfrm>
              <a:off x="7531521" y="3484366"/>
              <a:ext cx="811335" cy="987304"/>
              <a:chOff x="3379425" y="1617275"/>
              <a:chExt cx="1090650" cy="1327200"/>
            </a:xfrm>
          </p:grpSpPr>
          <p:sp>
            <p:nvSpPr>
              <p:cNvPr id="179" name="Google Shape;7605;p72">
                <a:extLst>
                  <a:ext uri="{FF2B5EF4-FFF2-40B4-BE49-F238E27FC236}">
                    <a16:creationId xmlns:a16="http://schemas.microsoft.com/office/drawing/2014/main" id="{C650246C-2E82-4DEC-598F-7980CFC370D3}"/>
                  </a:ext>
                </a:extLst>
              </p:cNvPr>
              <p:cNvSpPr/>
              <p:nvPr/>
            </p:nvSpPr>
            <p:spPr>
              <a:xfrm>
                <a:off x="3554475" y="1792400"/>
                <a:ext cx="740475" cy="740375"/>
              </a:xfrm>
              <a:custGeom>
                <a:avLst/>
                <a:gdLst/>
                <a:ahLst/>
                <a:cxnLst/>
                <a:rect l="l" t="t" r="r" b="b"/>
                <a:pathLst>
                  <a:path w="29619" h="29615" extrusionOk="0">
                    <a:moveTo>
                      <a:pt x="14809" y="1"/>
                    </a:moveTo>
                    <a:cubicBezTo>
                      <a:pt x="6631" y="1"/>
                      <a:pt x="0" y="6631"/>
                      <a:pt x="0" y="14809"/>
                    </a:cubicBezTo>
                    <a:cubicBezTo>
                      <a:pt x="0" y="22988"/>
                      <a:pt x="6631" y="29615"/>
                      <a:pt x="14809" y="29615"/>
                    </a:cubicBezTo>
                    <a:cubicBezTo>
                      <a:pt x="22987" y="29615"/>
                      <a:pt x="29618" y="22988"/>
                      <a:pt x="29618" y="14809"/>
                    </a:cubicBezTo>
                    <a:cubicBezTo>
                      <a:pt x="29618" y="6631"/>
                      <a:pt x="22987" y="1"/>
                      <a:pt x="14809" y="1"/>
                    </a:cubicBezTo>
                    <a:close/>
                  </a:path>
                </a:pathLst>
              </a:custGeom>
              <a:noFill/>
              <a:ln w="19050" cap="flat" cmpd="sng">
                <a:solidFill>
                  <a:srgbClr val="A5B7C5"/>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80" name="Google Shape;7606;p72">
                <a:extLst>
                  <a:ext uri="{FF2B5EF4-FFF2-40B4-BE49-F238E27FC236}">
                    <a16:creationId xmlns:a16="http://schemas.microsoft.com/office/drawing/2014/main" id="{CCDBC6B2-6818-096D-1C37-451534000250}"/>
                  </a:ext>
                </a:extLst>
              </p:cNvPr>
              <p:cNvSpPr/>
              <p:nvPr/>
            </p:nvSpPr>
            <p:spPr>
              <a:xfrm>
                <a:off x="3379425" y="1617275"/>
                <a:ext cx="1090650" cy="1273950"/>
              </a:xfrm>
              <a:custGeom>
                <a:avLst/>
                <a:gdLst/>
                <a:ahLst/>
                <a:cxnLst/>
                <a:rect l="l" t="t" r="r" b="b"/>
                <a:pathLst>
                  <a:path w="43626" h="50958" extrusionOk="0">
                    <a:moveTo>
                      <a:pt x="21811" y="0"/>
                    </a:moveTo>
                    <a:cubicBezTo>
                      <a:pt x="9785" y="0"/>
                      <a:pt x="0" y="9788"/>
                      <a:pt x="0" y="21814"/>
                    </a:cubicBezTo>
                    <a:cubicBezTo>
                      <a:pt x="8" y="22289"/>
                      <a:pt x="401" y="22672"/>
                      <a:pt x="876" y="22672"/>
                    </a:cubicBezTo>
                    <a:cubicBezTo>
                      <a:pt x="1355" y="22672"/>
                      <a:pt x="1744" y="22289"/>
                      <a:pt x="1755" y="21814"/>
                    </a:cubicBezTo>
                    <a:cubicBezTo>
                      <a:pt x="1755" y="10757"/>
                      <a:pt x="10754" y="1755"/>
                      <a:pt x="21811" y="1755"/>
                    </a:cubicBezTo>
                    <a:cubicBezTo>
                      <a:pt x="32869" y="1755"/>
                      <a:pt x="41867" y="10753"/>
                      <a:pt x="41867" y="21814"/>
                    </a:cubicBezTo>
                    <a:cubicBezTo>
                      <a:pt x="41871" y="32872"/>
                      <a:pt x="32869" y="41870"/>
                      <a:pt x="21811" y="41870"/>
                    </a:cubicBezTo>
                    <a:cubicBezTo>
                      <a:pt x="21329" y="41870"/>
                      <a:pt x="20932" y="42263"/>
                      <a:pt x="20935" y="42750"/>
                    </a:cubicBezTo>
                    <a:lnTo>
                      <a:pt x="20935" y="50957"/>
                    </a:lnTo>
                    <a:lnTo>
                      <a:pt x="22691" y="50942"/>
                    </a:lnTo>
                    <a:lnTo>
                      <a:pt x="22691" y="43610"/>
                    </a:lnTo>
                    <a:cubicBezTo>
                      <a:pt x="34312" y="43147"/>
                      <a:pt x="43626" y="33547"/>
                      <a:pt x="43626" y="21814"/>
                    </a:cubicBezTo>
                    <a:cubicBezTo>
                      <a:pt x="43626" y="9785"/>
                      <a:pt x="33841" y="0"/>
                      <a:pt x="21811" y="0"/>
                    </a:cubicBezTo>
                    <a:close/>
                  </a:path>
                </a:pathLst>
              </a:custGeom>
              <a:solidFill>
                <a:srgbClr val="A5B7C5"/>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181" name="Google Shape;7607;p72">
                <a:extLst>
                  <a:ext uri="{FF2B5EF4-FFF2-40B4-BE49-F238E27FC236}">
                    <a16:creationId xmlns:a16="http://schemas.microsoft.com/office/drawing/2014/main" id="{FF91D4B8-C69C-5503-87F1-8AAEF4CB8210}"/>
                  </a:ext>
                </a:extLst>
              </p:cNvPr>
              <p:cNvSpPr/>
              <p:nvPr/>
            </p:nvSpPr>
            <p:spPr>
              <a:xfrm>
                <a:off x="3775050" y="2771175"/>
                <a:ext cx="300875" cy="173300"/>
              </a:xfrm>
              <a:custGeom>
                <a:avLst/>
                <a:gdLst/>
                <a:ahLst/>
                <a:cxnLst/>
                <a:rect l="l" t="t" r="r" b="b"/>
                <a:pathLst>
                  <a:path w="12035" h="6932" extrusionOk="0">
                    <a:moveTo>
                      <a:pt x="11087" y="1"/>
                    </a:moveTo>
                    <a:cubicBezTo>
                      <a:pt x="10861" y="1"/>
                      <a:pt x="10636" y="87"/>
                      <a:pt x="10465" y="260"/>
                    </a:cubicBezTo>
                    <a:lnTo>
                      <a:pt x="6866" y="3859"/>
                    </a:lnTo>
                    <a:lnTo>
                      <a:pt x="5979" y="4742"/>
                    </a:lnTo>
                    <a:lnTo>
                      <a:pt x="5110" y="3874"/>
                    </a:lnTo>
                    <a:lnTo>
                      <a:pt x="1496" y="260"/>
                    </a:lnTo>
                    <a:cubicBezTo>
                      <a:pt x="1342" y="153"/>
                      <a:pt x="1166" y="102"/>
                      <a:pt x="990" y="102"/>
                    </a:cubicBezTo>
                    <a:cubicBezTo>
                      <a:pt x="731" y="102"/>
                      <a:pt x="475" y="214"/>
                      <a:pt x="298" y="427"/>
                    </a:cubicBezTo>
                    <a:cubicBezTo>
                      <a:pt x="1" y="783"/>
                      <a:pt x="23" y="1306"/>
                      <a:pt x="350" y="1636"/>
                    </a:cubicBezTo>
                    <a:lnTo>
                      <a:pt x="5389" y="6675"/>
                    </a:lnTo>
                    <a:cubicBezTo>
                      <a:pt x="5559" y="6846"/>
                      <a:pt x="5784" y="6931"/>
                      <a:pt x="6009" y="6931"/>
                    </a:cubicBezTo>
                    <a:cubicBezTo>
                      <a:pt x="6234" y="6931"/>
                      <a:pt x="6459" y="6846"/>
                      <a:pt x="6632" y="6675"/>
                    </a:cubicBezTo>
                    <a:lnTo>
                      <a:pt x="11667" y="1636"/>
                    </a:lnTo>
                    <a:cubicBezTo>
                      <a:pt x="12016" y="1250"/>
                      <a:pt x="12034" y="668"/>
                      <a:pt x="11712" y="260"/>
                    </a:cubicBezTo>
                    <a:cubicBezTo>
                      <a:pt x="11539" y="87"/>
                      <a:pt x="11313" y="1"/>
                      <a:pt x="11087" y="1"/>
                    </a:cubicBezTo>
                    <a:close/>
                  </a:path>
                </a:pathLst>
              </a:custGeom>
              <a:solidFill>
                <a:srgbClr val="A5B7C5"/>
              </a:solidFill>
              <a:ln>
                <a:noFill/>
              </a:ln>
            </p:spPr>
            <p:txBody>
              <a:bodyPr spcFirstLastPara="1" wrap="square" lIns="182850" tIns="182850" rIns="182850" bIns="182850" anchor="ctr" anchorCtr="0">
                <a:noAutofit/>
              </a:bodyPr>
              <a:lstStyle/>
              <a:p>
                <a:endParaRPr sz="3600">
                  <a:solidFill>
                    <a:schemeClr val="tx2"/>
                  </a:solidFill>
                </a:endParaRPr>
              </a:p>
            </p:txBody>
          </p:sp>
        </p:grpSp>
        <p:grpSp>
          <p:nvGrpSpPr>
            <p:cNvPr id="167" name="Google Shape;7608;p72">
              <a:extLst>
                <a:ext uri="{FF2B5EF4-FFF2-40B4-BE49-F238E27FC236}">
                  <a16:creationId xmlns:a16="http://schemas.microsoft.com/office/drawing/2014/main" id="{66E15609-E11E-CE9A-3733-D9F70ABB6CD4}"/>
                </a:ext>
              </a:extLst>
            </p:cNvPr>
            <p:cNvGrpSpPr/>
            <p:nvPr/>
          </p:nvGrpSpPr>
          <p:grpSpPr>
            <a:xfrm>
              <a:off x="6752546" y="3484366"/>
              <a:ext cx="811428" cy="987304"/>
              <a:chOff x="2332275" y="1617275"/>
              <a:chExt cx="1090775" cy="1327200"/>
            </a:xfrm>
          </p:grpSpPr>
          <p:sp>
            <p:nvSpPr>
              <p:cNvPr id="176" name="Google Shape;7609;p72">
                <a:extLst>
                  <a:ext uri="{FF2B5EF4-FFF2-40B4-BE49-F238E27FC236}">
                    <a16:creationId xmlns:a16="http://schemas.microsoft.com/office/drawing/2014/main" id="{4A463A37-AAC5-1C07-87A0-8297EE765D2D}"/>
                  </a:ext>
                </a:extLst>
              </p:cNvPr>
              <p:cNvSpPr/>
              <p:nvPr/>
            </p:nvSpPr>
            <p:spPr>
              <a:xfrm>
                <a:off x="2507425" y="1792400"/>
                <a:ext cx="740375" cy="740375"/>
              </a:xfrm>
              <a:custGeom>
                <a:avLst/>
                <a:gdLst/>
                <a:ahLst/>
                <a:cxnLst/>
                <a:rect l="l" t="t" r="r" b="b"/>
                <a:pathLst>
                  <a:path w="29615" h="29615" extrusionOk="0">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noFill/>
              <a:ln w="19050" cap="flat" cmpd="sng">
                <a:solidFill>
                  <a:srgbClr val="667E92"/>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77" name="Google Shape;7610;p72">
                <a:extLst>
                  <a:ext uri="{FF2B5EF4-FFF2-40B4-BE49-F238E27FC236}">
                    <a16:creationId xmlns:a16="http://schemas.microsoft.com/office/drawing/2014/main" id="{7A3BEAE4-CBC3-0278-BB38-FB38344F8C38}"/>
                  </a:ext>
                </a:extLst>
              </p:cNvPr>
              <p:cNvSpPr/>
              <p:nvPr/>
            </p:nvSpPr>
            <p:spPr>
              <a:xfrm>
                <a:off x="2332275" y="1617275"/>
                <a:ext cx="1090775" cy="1273950"/>
              </a:xfrm>
              <a:custGeom>
                <a:avLst/>
                <a:gdLst/>
                <a:ahLst/>
                <a:cxnLst/>
                <a:rect l="l" t="t" r="r" b="b"/>
                <a:pathLst>
                  <a:path w="43631" h="50958" extrusionOk="0">
                    <a:moveTo>
                      <a:pt x="21816" y="0"/>
                    </a:moveTo>
                    <a:cubicBezTo>
                      <a:pt x="9786" y="0"/>
                      <a:pt x="1" y="9788"/>
                      <a:pt x="1" y="21814"/>
                    </a:cubicBezTo>
                    <a:cubicBezTo>
                      <a:pt x="12" y="22289"/>
                      <a:pt x="402" y="22672"/>
                      <a:pt x="880" y="22672"/>
                    </a:cubicBezTo>
                    <a:cubicBezTo>
                      <a:pt x="1355" y="22672"/>
                      <a:pt x="1745" y="22289"/>
                      <a:pt x="1756" y="21814"/>
                    </a:cubicBezTo>
                    <a:cubicBezTo>
                      <a:pt x="1756" y="10757"/>
                      <a:pt x="10754" y="1755"/>
                      <a:pt x="21812" y="1755"/>
                    </a:cubicBezTo>
                    <a:cubicBezTo>
                      <a:pt x="32869" y="1755"/>
                      <a:pt x="41871" y="10753"/>
                      <a:pt x="41871" y="21814"/>
                    </a:cubicBezTo>
                    <a:cubicBezTo>
                      <a:pt x="41871" y="32872"/>
                      <a:pt x="32873" y="41870"/>
                      <a:pt x="21816" y="41870"/>
                    </a:cubicBezTo>
                    <a:cubicBezTo>
                      <a:pt x="21329" y="41870"/>
                      <a:pt x="20936" y="42263"/>
                      <a:pt x="20936" y="42750"/>
                    </a:cubicBezTo>
                    <a:lnTo>
                      <a:pt x="20936" y="50957"/>
                    </a:lnTo>
                    <a:lnTo>
                      <a:pt x="22691" y="50942"/>
                    </a:lnTo>
                    <a:lnTo>
                      <a:pt x="22691" y="43610"/>
                    </a:lnTo>
                    <a:cubicBezTo>
                      <a:pt x="34317" y="43147"/>
                      <a:pt x="43630" y="33547"/>
                      <a:pt x="43627" y="21814"/>
                    </a:cubicBezTo>
                    <a:cubicBezTo>
                      <a:pt x="43627" y="9785"/>
                      <a:pt x="33842" y="0"/>
                      <a:pt x="21816" y="0"/>
                    </a:cubicBezTo>
                    <a:close/>
                  </a:path>
                </a:pathLst>
              </a:custGeom>
              <a:solidFill>
                <a:srgbClr val="667E92"/>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178" name="Google Shape;7611;p72">
                <a:extLst>
                  <a:ext uri="{FF2B5EF4-FFF2-40B4-BE49-F238E27FC236}">
                    <a16:creationId xmlns:a16="http://schemas.microsoft.com/office/drawing/2014/main" id="{FBDFD6FC-8849-19DC-99B4-D12088A6BDA0}"/>
                  </a:ext>
                </a:extLst>
              </p:cNvPr>
              <p:cNvSpPr/>
              <p:nvPr/>
            </p:nvSpPr>
            <p:spPr>
              <a:xfrm>
                <a:off x="2727925" y="2771175"/>
                <a:ext cx="300950" cy="173300"/>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7" y="427"/>
                    </a:cubicBezTo>
                    <a:cubicBezTo>
                      <a:pt x="1" y="783"/>
                      <a:pt x="27" y="1306"/>
                      <a:pt x="353" y="1636"/>
                    </a:cubicBezTo>
                    <a:lnTo>
                      <a:pt x="5388" y="6675"/>
                    </a:lnTo>
                    <a:cubicBezTo>
                      <a:pt x="5561" y="6846"/>
                      <a:pt x="5785" y="6931"/>
                      <a:pt x="6010" y="6931"/>
                    </a:cubicBezTo>
                    <a:cubicBezTo>
                      <a:pt x="6234" y="6931"/>
                      <a:pt x="6459" y="6846"/>
                      <a:pt x="6632" y="6675"/>
                    </a:cubicBezTo>
                    <a:lnTo>
                      <a:pt x="11667" y="1636"/>
                    </a:lnTo>
                    <a:cubicBezTo>
                      <a:pt x="12019" y="1250"/>
                      <a:pt x="12038" y="668"/>
                      <a:pt x="11711" y="260"/>
                    </a:cubicBezTo>
                    <a:cubicBezTo>
                      <a:pt x="11539" y="87"/>
                      <a:pt x="11313" y="1"/>
                      <a:pt x="11088" y="1"/>
                    </a:cubicBezTo>
                    <a:close/>
                  </a:path>
                </a:pathLst>
              </a:custGeom>
              <a:solidFill>
                <a:srgbClr val="667E92"/>
              </a:solidFill>
              <a:ln>
                <a:noFill/>
              </a:ln>
            </p:spPr>
            <p:txBody>
              <a:bodyPr spcFirstLastPara="1" wrap="square" lIns="182850" tIns="182850" rIns="182850" bIns="182850" anchor="ctr" anchorCtr="0">
                <a:noAutofit/>
              </a:bodyPr>
              <a:lstStyle/>
              <a:p>
                <a:endParaRPr sz="3600">
                  <a:solidFill>
                    <a:schemeClr val="tx2"/>
                  </a:solidFill>
                </a:endParaRPr>
              </a:p>
            </p:txBody>
          </p:sp>
        </p:grpSp>
        <p:grpSp>
          <p:nvGrpSpPr>
            <p:cNvPr id="168" name="Google Shape;7612;p72">
              <a:extLst>
                <a:ext uri="{FF2B5EF4-FFF2-40B4-BE49-F238E27FC236}">
                  <a16:creationId xmlns:a16="http://schemas.microsoft.com/office/drawing/2014/main" id="{1FCE9708-311F-BD4B-B2A3-DD8E16F2BA87}"/>
                </a:ext>
              </a:extLst>
            </p:cNvPr>
            <p:cNvGrpSpPr/>
            <p:nvPr/>
          </p:nvGrpSpPr>
          <p:grpSpPr>
            <a:xfrm>
              <a:off x="5973664" y="3484366"/>
              <a:ext cx="811335" cy="987304"/>
              <a:chOff x="1285250" y="1617275"/>
              <a:chExt cx="1090650" cy="1327200"/>
            </a:xfrm>
          </p:grpSpPr>
          <p:sp>
            <p:nvSpPr>
              <p:cNvPr id="173" name="Google Shape;7613;p72">
                <a:extLst>
                  <a:ext uri="{FF2B5EF4-FFF2-40B4-BE49-F238E27FC236}">
                    <a16:creationId xmlns:a16="http://schemas.microsoft.com/office/drawing/2014/main" id="{032FCA51-3A49-C73A-B985-F9F25D277AFC}"/>
                  </a:ext>
                </a:extLst>
              </p:cNvPr>
              <p:cNvSpPr/>
              <p:nvPr/>
            </p:nvSpPr>
            <p:spPr>
              <a:xfrm>
                <a:off x="1460300" y="1792400"/>
                <a:ext cx="740475" cy="740375"/>
              </a:xfrm>
              <a:custGeom>
                <a:avLst/>
                <a:gdLst/>
                <a:ahLst/>
                <a:cxnLst/>
                <a:rect l="l" t="t" r="r" b="b"/>
                <a:pathLst>
                  <a:path w="29619" h="29615" extrusionOk="0">
                    <a:moveTo>
                      <a:pt x="14809" y="1"/>
                    </a:moveTo>
                    <a:cubicBezTo>
                      <a:pt x="6631" y="1"/>
                      <a:pt x="0" y="6631"/>
                      <a:pt x="0" y="14809"/>
                    </a:cubicBezTo>
                    <a:cubicBezTo>
                      <a:pt x="0" y="22988"/>
                      <a:pt x="6631" y="29615"/>
                      <a:pt x="14809" y="29615"/>
                    </a:cubicBezTo>
                    <a:cubicBezTo>
                      <a:pt x="22987" y="29615"/>
                      <a:pt x="29618" y="22988"/>
                      <a:pt x="29618" y="14809"/>
                    </a:cubicBezTo>
                    <a:cubicBezTo>
                      <a:pt x="29618" y="6631"/>
                      <a:pt x="22987" y="1"/>
                      <a:pt x="14809" y="1"/>
                    </a:cubicBezTo>
                    <a:close/>
                  </a:path>
                </a:pathLst>
              </a:custGeom>
              <a:noFill/>
              <a:ln w="19050" cap="flat" cmpd="sng">
                <a:solidFill>
                  <a:srgbClr val="445D73"/>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74" name="Google Shape;7614;p72">
                <a:extLst>
                  <a:ext uri="{FF2B5EF4-FFF2-40B4-BE49-F238E27FC236}">
                    <a16:creationId xmlns:a16="http://schemas.microsoft.com/office/drawing/2014/main" id="{25B7C4EA-53D7-3B5B-0C85-1FF303B05CDF}"/>
                  </a:ext>
                </a:extLst>
              </p:cNvPr>
              <p:cNvSpPr/>
              <p:nvPr/>
            </p:nvSpPr>
            <p:spPr>
              <a:xfrm>
                <a:off x="1285250" y="1617275"/>
                <a:ext cx="1090650" cy="1273950"/>
              </a:xfrm>
              <a:custGeom>
                <a:avLst/>
                <a:gdLst/>
                <a:ahLst/>
                <a:cxnLst/>
                <a:rect l="l" t="t" r="r" b="b"/>
                <a:pathLst>
                  <a:path w="43626" h="50958" extrusionOk="0">
                    <a:moveTo>
                      <a:pt x="21811" y="0"/>
                    </a:moveTo>
                    <a:cubicBezTo>
                      <a:pt x="9785" y="0"/>
                      <a:pt x="0" y="9788"/>
                      <a:pt x="0" y="21814"/>
                    </a:cubicBezTo>
                    <a:cubicBezTo>
                      <a:pt x="8" y="22289"/>
                      <a:pt x="401" y="22672"/>
                      <a:pt x="876" y="22672"/>
                    </a:cubicBezTo>
                    <a:cubicBezTo>
                      <a:pt x="1355" y="22672"/>
                      <a:pt x="1744" y="22289"/>
                      <a:pt x="1755" y="21814"/>
                    </a:cubicBezTo>
                    <a:cubicBezTo>
                      <a:pt x="1755" y="10757"/>
                      <a:pt x="10754" y="1755"/>
                      <a:pt x="21811" y="1755"/>
                    </a:cubicBezTo>
                    <a:cubicBezTo>
                      <a:pt x="32869" y="1755"/>
                      <a:pt x="41867" y="10753"/>
                      <a:pt x="41867" y="21814"/>
                    </a:cubicBezTo>
                    <a:cubicBezTo>
                      <a:pt x="41871" y="32872"/>
                      <a:pt x="32869" y="41870"/>
                      <a:pt x="21811" y="41870"/>
                    </a:cubicBezTo>
                    <a:cubicBezTo>
                      <a:pt x="21329" y="41870"/>
                      <a:pt x="20932" y="42263"/>
                      <a:pt x="20936" y="42750"/>
                    </a:cubicBezTo>
                    <a:lnTo>
                      <a:pt x="20936" y="50957"/>
                    </a:lnTo>
                    <a:lnTo>
                      <a:pt x="22691" y="50942"/>
                    </a:lnTo>
                    <a:lnTo>
                      <a:pt x="22691" y="43610"/>
                    </a:lnTo>
                    <a:cubicBezTo>
                      <a:pt x="34312" y="43147"/>
                      <a:pt x="43626" y="33547"/>
                      <a:pt x="43626" y="21814"/>
                    </a:cubicBezTo>
                    <a:cubicBezTo>
                      <a:pt x="43626" y="9785"/>
                      <a:pt x="33841" y="0"/>
                      <a:pt x="21811" y="0"/>
                    </a:cubicBezTo>
                    <a:close/>
                  </a:path>
                </a:pathLst>
              </a:custGeom>
              <a:solidFill>
                <a:srgbClr val="445D73"/>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175" name="Google Shape;7615;p72">
                <a:extLst>
                  <a:ext uri="{FF2B5EF4-FFF2-40B4-BE49-F238E27FC236}">
                    <a16:creationId xmlns:a16="http://schemas.microsoft.com/office/drawing/2014/main" id="{4A3ED6B1-122B-337B-C1DE-CC1C07CADFF1}"/>
                  </a:ext>
                </a:extLst>
              </p:cNvPr>
              <p:cNvSpPr/>
              <p:nvPr/>
            </p:nvSpPr>
            <p:spPr>
              <a:xfrm>
                <a:off x="1680900" y="2771175"/>
                <a:ext cx="300850" cy="173300"/>
              </a:xfrm>
              <a:custGeom>
                <a:avLst/>
                <a:gdLst/>
                <a:ahLst/>
                <a:cxnLst/>
                <a:rect l="l" t="t" r="r" b="b"/>
                <a:pathLst>
                  <a:path w="12034" h="6932" extrusionOk="0">
                    <a:moveTo>
                      <a:pt x="11086" y="1"/>
                    </a:moveTo>
                    <a:cubicBezTo>
                      <a:pt x="10860" y="1"/>
                      <a:pt x="10635" y="87"/>
                      <a:pt x="10464" y="260"/>
                    </a:cubicBezTo>
                    <a:lnTo>
                      <a:pt x="6865" y="3859"/>
                    </a:lnTo>
                    <a:lnTo>
                      <a:pt x="5978" y="4742"/>
                    </a:lnTo>
                    <a:lnTo>
                      <a:pt x="5110" y="3874"/>
                    </a:lnTo>
                    <a:lnTo>
                      <a:pt x="1495" y="260"/>
                    </a:lnTo>
                    <a:cubicBezTo>
                      <a:pt x="1341" y="153"/>
                      <a:pt x="1165" y="102"/>
                      <a:pt x="989" y="102"/>
                    </a:cubicBezTo>
                    <a:cubicBezTo>
                      <a:pt x="730" y="102"/>
                      <a:pt x="474" y="214"/>
                      <a:pt x="297" y="427"/>
                    </a:cubicBezTo>
                    <a:cubicBezTo>
                      <a:pt x="0" y="783"/>
                      <a:pt x="22" y="1306"/>
                      <a:pt x="349" y="1636"/>
                    </a:cubicBezTo>
                    <a:lnTo>
                      <a:pt x="5388" y="6675"/>
                    </a:lnTo>
                    <a:cubicBezTo>
                      <a:pt x="5559" y="6846"/>
                      <a:pt x="5783" y="6931"/>
                      <a:pt x="6008" y="6931"/>
                    </a:cubicBezTo>
                    <a:cubicBezTo>
                      <a:pt x="6233" y="6931"/>
                      <a:pt x="6458" y="6846"/>
                      <a:pt x="6631" y="6675"/>
                    </a:cubicBezTo>
                    <a:lnTo>
                      <a:pt x="11666" y="1636"/>
                    </a:lnTo>
                    <a:cubicBezTo>
                      <a:pt x="12015" y="1250"/>
                      <a:pt x="12034" y="668"/>
                      <a:pt x="11711" y="260"/>
                    </a:cubicBezTo>
                    <a:cubicBezTo>
                      <a:pt x="11538" y="87"/>
                      <a:pt x="11312" y="1"/>
                      <a:pt x="11086" y="1"/>
                    </a:cubicBezTo>
                    <a:close/>
                  </a:path>
                </a:pathLst>
              </a:custGeom>
              <a:solidFill>
                <a:srgbClr val="445D73"/>
              </a:solidFill>
              <a:ln>
                <a:noFill/>
              </a:ln>
            </p:spPr>
            <p:txBody>
              <a:bodyPr spcFirstLastPara="1" wrap="square" lIns="182850" tIns="182850" rIns="182850" bIns="182850" anchor="ctr" anchorCtr="0">
                <a:noAutofit/>
              </a:bodyPr>
              <a:lstStyle/>
              <a:p>
                <a:endParaRPr sz="3600">
                  <a:solidFill>
                    <a:schemeClr val="tx2"/>
                  </a:solidFill>
                </a:endParaRPr>
              </a:p>
            </p:txBody>
          </p:sp>
        </p:grpSp>
        <p:grpSp>
          <p:nvGrpSpPr>
            <p:cNvPr id="169" name="Google Shape;7616;p72">
              <a:extLst>
                <a:ext uri="{FF2B5EF4-FFF2-40B4-BE49-F238E27FC236}">
                  <a16:creationId xmlns:a16="http://schemas.microsoft.com/office/drawing/2014/main" id="{7260705A-D3FA-3A28-4180-3BD0C3CE301E}"/>
                </a:ext>
              </a:extLst>
            </p:cNvPr>
            <p:cNvGrpSpPr/>
            <p:nvPr/>
          </p:nvGrpSpPr>
          <p:grpSpPr>
            <a:xfrm>
              <a:off x="5194708" y="3484366"/>
              <a:ext cx="811409" cy="987304"/>
              <a:chOff x="238125" y="1617275"/>
              <a:chExt cx="1090750" cy="1327200"/>
            </a:xfrm>
          </p:grpSpPr>
          <p:sp>
            <p:nvSpPr>
              <p:cNvPr id="170" name="Google Shape;7617;p72">
                <a:extLst>
                  <a:ext uri="{FF2B5EF4-FFF2-40B4-BE49-F238E27FC236}">
                    <a16:creationId xmlns:a16="http://schemas.microsoft.com/office/drawing/2014/main" id="{EBBF0196-CA54-3A9F-E466-2A01D24236D2}"/>
                  </a:ext>
                </a:extLst>
              </p:cNvPr>
              <p:cNvSpPr/>
              <p:nvPr/>
            </p:nvSpPr>
            <p:spPr>
              <a:xfrm>
                <a:off x="413250" y="1792400"/>
                <a:ext cx="740375" cy="740375"/>
              </a:xfrm>
              <a:custGeom>
                <a:avLst/>
                <a:gdLst/>
                <a:ahLst/>
                <a:cxnLst/>
                <a:rect l="l" t="t" r="r" b="b"/>
                <a:pathLst>
                  <a:path w="29615" h="29615" extrusionOk="0">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noFill/>
              <a:ln w="19050" cap="flat" cmpd="sng">
                <a:solidFill>
                  <a:srgbClr val="869FB1"/>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71" name="Google Shape;7618;p72">
                <a:extLst>
                  <a:ext uri="{FF2B5EF4-FFF2-40B4-BE49-F238E27FC236}">
                    <a16:creationId xmlns:a16="http://schemas.microsoft.com/office/drawing/2014/main" id="{C1CFFBE0-20A4-8907-79D2-0243CC2247A4}"/>
                  </a:ext>
                </a:extLst>
              </p:cNvPr>
              <p:cNvSpPr/>
              <p:nvPr/>
            </p:nvSpPr>
            <p:spPr>
              <a:xfrm>
                <a:off x="238125" y="1617275"/>
                <a:ext cx="1090750" cy="1273950"/>
              </a:xfrm>
              <a:custGeom>
                <a:avLst/>
                <a:gdLst/>
                <a:ahLst/>
                <a:cxnLst/>
                <a:rect l="l" t="t" r="r" b="b"/>
                <a:pathLst>
                  <a:path w="43630" h="50958" extrusionOk="0">
                    <a:moveTo>
                      <a:pt x="21815" y="0"/>
                    </a:moveTo>
                    <a:cubicBezTo>
                      <a:pt x="9785" y="0"/>
                      <a:pt x="0" y="9788"/>
                      <a:pt x="0" y="21814"/>
                    </a:cubicBezTo>
                    <a:cubicBezTo>
                      <a:pt x="11" y="22289"/>
                      <a:pt x="401" y="22672"/>
                      <a:pt x="879" y="22672"/>
                    </a:cubicBezTo>
                    <a:cubicBezTo>
                      <a:pt x="1354" y="22672"/>
                      <a:pt x="1744" y="22289"/>
                      <a:pt x="1755" y="21814"/>
                    </a:cubicBezTo>
                    <a:cubicBezTo>
                      <a:pt x="1755" y="10757"/>
                      <a:pt x="10753" y="1755"/>
                      <a:pt x="21811" y="1755"/>
                    </a:cubicBezTo>
                    <a:cubicBezTo>
                      <a:pt x="32869" y="1755"/>
                      <a:pt x="41870" y="10753"/>
                      <a:pt x="41870" y="21814"/>
                    </a:cubicBezTo>
                    <a:cubicBezTo>
                      <a:pt x="41870" y="32872"/>
                      <a:pt x="32872" y="41870"/>
                      <a:pt x="21815" y="41870"/>
                    </a:cubicBezTo>
                    <a:cubicBezTo>
                      <a:pt x="21329" y="41870"/>
                      <a:pt x="20935" y="42263"/>
                      <a:pt x="20935" y="42750"/>
                    </a:cubicBezTo>
                    <a:lnTo>
                      <a:pt x="20935" y="50957"/>
                    </a:lnTo>
                    <a:lnTo>
                      <a:pt x="22694" y="50942"/>
                    </a:lnTo>
                    <a:lnTo>
                      <a:pt x="22694" y="43610"/>
                    </a:lnTo>
                    <a:cubicBezTo>
                      <a:pt x="34316" y="43147"/>
                      <a:pt x="43629" y="33547"/>
                      <a:pt x="43626" y="21814"/>
                    </a:cubicBezTo>
                    <a:cubicBezTo>
                      <a:pt x="43626" y="9785"/>
                      <a:pt x="33841" y="0"/>
                      <a:pt x="21815" y="0"/>
                    </a:cubicBezTo>
                    <a:close/>
                  </a:path>
                </a:pathLst>
              </a:custGeom>
              <a:solidFill>
                <a:srgbClr val="869FB1"/>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172" name="Google Shape;7619;p72">
                <a:extLst>
                  <a:ext uri="{FF2B5EF4-FFF2-40B4-BE49-F238E27FC236}">
                    <a16:creationId xmlns:a16="http://schemas.microsoft.com/office/drawing/2014/main" id="{D6861EE2-5D9D-BEB7-7065-6109564AFAC5}"/>
                  </a:ext>
                </a:extLst>
              </p:cNvPr>
              <p:cNvSpPr/>
              <p:nvPr/>
            </p:nvSpPr>
            <p:spPr>
              <a:xfrm>
                <a:off x="633750" y="2771175"/>
                <a:ext cx="300950" cy="173300"/>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8" y="427"/>
                    </a:cubicBezTo>
                    <a:cubicBezTo>
                      <a:pt x="1" y="783"/>
                      <a:pt x="27" y="1306"/>
                      <a:pt x="353" y="1636"/>
                    </a:cubicBezTo>
                    <a:lnTo>
                      <a:pt x="5389" y="6675"/>
                    </a:lnTo>
                    <a:cubicBezTo>
                      <a:pt x="5561" y="6846"/>
                      <a:pt x="5786" y="6931"/>
                      <a:pt x="6010" y="6931"/>
                    </a:cubicBezTo>
                    <a:cubicBezTo>
                      <a:pt x="6235" y="6931"/>
                      <a:pt x="6459" y="6846"/>
                      <a:pt x="6632" y="6675"/>
                    </a:cubicBezTo>
                    <a:lnTo>
                      <a:pt x="11667" y="1636"/>
                    </a:lnTo>
                    <a:cubicBezTo>
                      <a:pt x="12019" y="1250"/>
                      <a:pt x="12038" y="668"/>
                      <a:pt x="11711" y="260"/>
                    </a:cubicBezTo>
                    <a:cubicBezTo>
                      <a:pt x="11539" y="87"/>
                      <a:pt x="11313" y="1"/>
                      <a:pt x="11088" y="1"/>
                    </a:cubicBezTo>
                    <a:close/>
                  </a:path>
                </a:pathLst>
              </a:custGeom>
              <a:solidFill>
                <a:srgbClr val="869FB1"/>
              </a:solidFill>
              <a:ln>
                <a:noFill/>
              </a:ln>
            </p:spPr>
            <p:txBody>
              <a:bodyPr spcFirstLastPara="1" wrap="square" lIns="182850" tIns="182850" rIns="182850" bIns="182850" anchor="ctr" anchorCtr="0">
                <a:noAutofit/>
              </a:bodyPr>
              <a:lstStyle/>
              <a:p>
                <a:endParaRPr sz="3600">
                  <a:solidFill>
                    <a:schemeClr val="tx2"/>
                  </a:solidFill>
                </a:endParaRPr>
              </a:p>
            </p:txBody>
          </p:sp>
        </p:grpSp>
      </p:grpSp>
      <p:grpSp>
        <p:nvGrpSpPr>
          <p:cNvPr id="182" name="Google Shape;7620;p72">
            <a:extLst>
              <a:ext uri="{FF2B5EF4-FFF2-40B4-BE49-F238E27FC236}">
                <a16:creationId xmlns:a16="http://schemas.microsoft.com/office/drawing/2014/main" id="{C921E5B8-3E45-06F1-009C-5864E97E06E8}"/>
              </a:ext>
            </a:extLst>
          </p:cNvPr>
          <p:cNvGrpSpPr/>
          <p:nvPr/>
        </p:nvGrpSpPr>
        <p:grpSpPr>
          <a:xfrm>
            <a:off x="6920024" y="6292630"/>
            <a:ext cx="3233928" cy="692512"/>
            <a:chOff x="1808063" y="4294338"/>
            <a:chExt cx="3370782" cy="721817"/>
          </a:xfrm>
        </p:grpSpPr>
        <p:sp>
          <p:nvSpPr>
            <p:cNvPr id="183" name="Google Shape;7621;p72">
              <a:extLst>
                <a:ext uri="{FF2B5EF4-FFF2-40B4-BE49-F238E27FC236}">
                  <a16:creationId xmlns:a16="http://schemas.microsoft.com/office/drawing/2014/main" id="{EBEB231B-9C09-99CF-63A6-E3520D2AF581}"/>
                </a:ext>
              </a:extLst>
            </p:cNvPr>
            <p:cNvSpPr/>
            <p:nvPr/>
          </p:nvSpPr>
          <p:spPr>
            <a:xfrm>
              <a:off x="1906300" y="44231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noFill/>
            <a:ln w="9525" cap="flat" cmpd="sng">
              <a:solidFill>
                <a:srgbClr val="D7DFE5"/>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84" name="Google Shape;7622;p72">
              <a:extLst>
                <a:ext uri="{FF2B5EF4-FFF2-40B4-BE49-F238E27FC236}">
                  <a16:creationId xmlns:a16="http://schemas.microsoft.com/office/drawing/2014/main" id="{39B82A43-5080-D961-EFD9-85A64053C924}"/>
                </a:ext>
              </a:extLst>
            </p:cNvPr>
            <p:cNvSpPr/>
            <p:nvPr/>
          </p:nvSpPr>
          <p:spPr>
            <a:xfrm>
              <a:off x="3795035" y="4655290"/>
              <a:ext cx="721912" cy="360865"/>
            </a:xfrm>
            <a:custGeom>
              <a:avLst/>
              <a:gdLst/>
              <a:ahLst/>
              <a:cxnLst/>
              <a:rect l="l" t="t" r="r" b="b"/>
              <a:pathLst>
                <a:path w="7904" h="3951" extrusionOk="0">
                  <a:moveTo>
                    <a:pt x="1" y="0"/>
                  </a:moveTo>
                  <a:cubicBezTo>
                    <a:pt x="1" y="540"/>
                    <a:pt x="113" y="1075"/>
                    <a:pt x="327" y="1571"/>
                  </a:cubicBezTo>
                  <a:cubicBezTo>
                    <a:pt x="938" y="2971"/>
                    <a:pt x="2332" y="3951"/>
                    <a:pt x="3953" y="3951"/>
                  </a:cubicBezTo>
                  <a:cubicBezTo>
                    <a:pt x="6132" y="3951"/>
                    <a:pt x="7903" y="2178"/>
                    <a:pt x="7903" y="0"/>
                  </a:cubicBezTo>
                  <a:lnTo>
                    <a:pt x="7248" y="0"/>
                  </a:lnTo>
                  <a:cubicBezTo>
                    <a:pt x="7248" y="1818"/>
                    <a:pt x="5770" y="3296"/>
                    <a:pt x="3953" y="3296"/>
                  </a:cubicBezTo>
                  <a:cubicBezTo>
                    <a:pt x="2135" y="3296"/>
                    <a:pt x="657" y="1818"/>
                    <a:pt x="657" y="0"/>
                  </a:cubicBezTo>
                  <a:close/>
                </a:path>
              </a:pathLst>
            </a:custGeom>
            <a:noFill/>
            <a:ln w="9525" cap="flat" cmpd="sng">
              <a:solidFill>
                <a:srgbClr val="A5B7C5"/>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85" name="Google Shape;7623;p72">
              <a:extLst>
                <a:ext uri="{FF2B5EF4-FFF2-40B4-BE49-F238E27FC236}">
                  <a16:creationId xmlns:a16="http://schemas.microsoft.com/office/drawing/2014/main" id="{BF4F608B-B021-E34C-18C1-77A541646EC1}"/>
                </a:ext>
              </a:extLst>
            </p:cNvPr>
            <p:cNvSpPr/>
            <p:nvPr/>
          </p:nvSpPr>
          <p:spPr>
            <a:xfrm>
              <a:off x="3133137" y="4294338"/>
              <a:ext cx="721729" cy="360865"/>
            </a:xfrm>
            <a:custGeom>
              <a:avLst/>
              <a:gdLst/>
              <a:ahLst/>
              <a:cxnLst/>
              <a:rect l="l" t="t" r="r" b="b"/>
              <a:pathLst>
                <a:path w="7902" h="3951" extrusionOk="0">
                  <a:moveTo>
                    <a:pt x="3951" y="0"/>
                  </a:moveTo>
                  <a:cubicBezTo>
                    <a:pt x="2330" y="0"/>
                    <a:pt x="935" y="982"/>
                    <a:pt x="327" y="2380"/>
                  </a:cubicBezTo>
                  <a:cubicBezTo>
                    <a:pt x="111" y="2874"/>
                    <a:pt x="0" y="3409"/>
                    <a:pt x="0" y="3951"/>
                  </a:cubicBezTo>
                  <a:lnTo>
                    <a:pt x="653" y="3951"/>
                  </a:lnTo>
                  <a:cubicBezTo>
                    <a:pt x="653" y="2135"/>
                    <a:pt x="2133" y="657"/>
                    <a:pt x="3951" y="657"/>
                  </a:cubicBezTo>
                  <a:cubicBezTo>
                    <a:pt x="5767" y="657"/>
                    <a:pt x="7246" y="2135"/>
                    <a:pt x="7246" y="3951"/>
                  </a:cubicBezTo>
                  <a:lnTo>
                    <a:pt x="7901" y="3951"/>
                  </a:lnTo>
                  <a:cubicBezTo>
                    <a:pt x="7901" y="3411"/>
                    <a:pt x="7791" y="2876"/>
                    <a:pt x="7574" y="2381"/>
                  </a:cubicBezTo>
                  <a:cubicBezTo>
                    <a:pt x="6966" y="982"/>
                    <a:pt x="5571" y="0"/>
                    <a:pt x="3951" y="0"/>
                  </a:cubicBezTo>
                  <a:close/>
                </a:path>
              </a:pathLst>
            </a:custGeom>
            <a:noFill/>
            <a:ln w="9525" cap="flat" cmpd="sng">
              <a:solidFill>
                <a:srgbClr val="869FB1"/>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86" name="Google Shape;7624;p72">
              <a:extLst>
                <a:ext uri="{FF2B5EF4-FFF2-40B4-BE49-F238E27FC236}">
                  <a16:creationId xmlns:a16="http://schemas.microsoft.com/office/drawing/2014/main" id="{4398C97F-9749-E105-AF8B-0FFFFD9E2713}"/>
                </a:ext>
              </a:extLst>
            </p:cNvPr>
            <p:cNvSpPr/>
            <p:nvPr/>
          </p:nvSpPr>
          <p:spPr>
            <a:xfrm>
              <a:off x="1808063" y="4294338"/>
              <a:ext cx="722460" cy="362052"/>
            </a:xfrm>
            <a:custGeom>
              <a:avLst/>
              <a:gdLst/>
              <a:ahLst/>
              <a:cxnLst/>
              <a:rect l="l" t="t" r="r" b="b"/>
              <a:pathLst>
                <a:path w="7910" h="3964" extrusionOk="0">
                  <a:moveTo>
                    <a:pt x="3958" y="0"/>
                  </a:moveTo>
                  <a:cubicBezTo>
                    <a:pt x="3954" y="0"/>
                    <a:pt x="3950" y="0"/>
                    <a:pt x="3946" y="0"/>
                  </a:cubicBezTo>
                  <a:cubicBezTo>
                    <a:pt x="1768" y="6"/>
                    <a:pt x="0" y="1784"/>
                    <a:pt x="6" y="3963"/>
                  </a:cubicBezTo>
                  <a:lnTo>
                    <a:pt x="661" y="3962"/>
                  </a:lnTo>
                  <a:cubicBezTo>
                    <a:pt x="657" y="2144"/>
                    <a:pt x="2131" y="661"/>
                    <a:pt x="3947" y="655"/>
                  </a:cubicBezTo>
                  <a:cubicBezTo>
                    <a:pt x="3951" y="655"/>
                    <a:pt x="3955" y="655"/>
                    <a:pt x="3959" y="655"/>
                  </a:cubicBezTo>
                  <a:cubicBezTo>
                    <a:pt x="5771" y="655"/>
                    <a:pt x="7248" y="2127"/>
                    <a:pt x="7254" y="3939"/>
                  </a:cubicBezTo>
                  <a:lnTo>
                    <a:pt x="7256" y="3939"/>
                  </a:lnTo>
                  <a:lnTo>
                    <a:pt x="7909" y="3938"/>
                  </a:lnTo>
                  <a:cubicBezTo>
                    <a:pt x="7907" y="3398"/>
                    <a:pt x="7795" y="2863"/>
                    <a:pt x="7578" y="2368"/>
                  </a:cubicBezTo>
                  <a:cubicBezTo>
                    <a:pt x="6966" y="976"/>
                    <a:pt x="5573" y="0"/>
                    <a:pt x="3958" y="0"/>
                  </a:cubicBez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87" name="Google Shape;7625;p72">
              <a:extLst>
                <a:ext uri="{FF2B5EF4-FFF2-40B4-BE49-F238E27FC236}">
                  <a16:creationId xmlns:a16="http://schemas.microsoft.com/office/drawing/2014/main" id="{C550697A-3245-6BF3-169A-B587F2AF975E}"/>
                </a:ext>
              </a:extLst>
            </p:cNvPr>
            <p:cNvSpPr/>
            <p:nvPr/>
          </p:nvSpPr>
          <p:spPr>
            <a:xfrm>
              <a:off x="2470965" y="4655290"/>
              <a:ext cx="721912" cy="360865"/>
            </a:xfrm>
            <a:custGeom>
              <a:avLst/>
              <a:gdLst/>
              <a:ahLst/>
              <a:cxnLst/>
              <a:rect l="l" t="t" r="r" b="b"/>
              <a:pathLst>
                <a:path w="7904" h="3951" extrusionOk="0">
                  <a:moveTo>
                    <a:pt x="1" y="0"/>
                  </a:moveTo>
                  <a:cubicBezTo>
                    <a:pt x="1" y="540"/>
                    <a:pt x="111" y="1075"/>
                    <a:pt x="328" y="1571"/>
                  </a:cubicBezTo>
                  <a:cubicBezTo>
                    <a:pt x="938" y="2971"/>
                    <a:pt x="2332" y="3951"/>
                    <a:pt x="3953" y="3951"/>
                  </a:cubicBezTo>
                  <a:cubicBezTo>
                    <a:pt x="5574" y="3951"/>
                    <a:pt x="6967" y="2971"/>
                    <a:pt x="7575" y="1573"/>
                  </a:cubicBezTo>
                  <a:cubicBezTo>
                    <a:pt x="7791" y="1076"/>
                    <a:pt x="7903" y="541"/>
                    <a:pt x="7903" y="0"/>
                  </a:cubicBezTo>
                  <a:lnTo>
                    <a:pt x="7249" y="0"/>
                  </a:lnTo>
                  <a:cubicBezTo>
                    <a:pt x="7249" y="1818"/>
                    <a:pt x="5770" y="3296"/>
                    <a:pt x="3953" y="3296"/>
                  </a:cubicBezTo>
                  <a:cubicBezTo>
                    <a:pt x="2135" y="3296"/>
                    <a:pt x="657" y="1818"/>
                    <a:pt x="657" y="0"/>
                  </a:cubicBez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88" name="Google Shape;7626;p72">
              <a:extLst>
                <a:ext uri="{FF2B5EF4-FFF2-40B4-BE49-F238E27FC236}">
                  <a16:creationId xmlns:a16="http://schemas.microsoft.com/office/drawing/2014/main" id="{E398629B-C9C9-D9F8-2401-098DB787FCF3}"/>
                </a:ext>
              </a:extLst>
            </p:cNvPr>
            <p:cNvSpPr/>
            <p:nvPr/>
          </p:nvSpPr>
          <p:spPr>
            <a:xfrm>
              <a:off x="4456385" y="4294338"/>
              <a:ext cx="722460" cy="362052"/>
            </a:xfrm>
            <a:custGeom>
              <a:avLst/>
              <a:gdLst/>
              <a:ahLst/>
              <a:cxnLst/>
              <a:rect l="l" t="t" r="r" b="b"/>
              <a:pathLst>
                <a:path w="7910" h="3964" extrusionOk="0">
                  <a:moveTo>
                    <a:pt x="3959" y="0"/>
                  </a:moveTo>
                  <a:cubicBezTo>
                    <a:pt x="3955" y="0"/>
                    <a:pt x="3951" y="0"/>
                    <a:pt x="3947" y="0"/>
                  </a:cubicBezTo>
                  <a:cubicBezTo>
                    <a:pt x="1769" y="8"/>
                    <a:pt x="1" y="1786"/>
                    <a:pt x="7" y="3963"/>
                  </a:cubicBezTo>
                  <a:lnTo>
                    <a:pt x="664" y="3962"/>
                  </a:lnTo>
                  <a:cubicBezTo>
                    <a:pt x="658" y="2144"/>
                    <a:pt x="2132" y="661"/>
                    <a:pt x="3948" y="657"/>
                  </a:cubicBezTo>
                  <a:cubicBezTo>
                    <a:pt x="3952" y="657"/>
                    <a:pt x="3956" y="657"/>
                    <a:pt x="3960" y="657"/>
                  </a:cubicBezTo>
                  <a:cubicBezTo>
                    <a:pt x="5772" y="657"/>
                    <a:pt x="7249" y="2127"/>
                    <a:pt x="7255" y="3941"/>
                  </a:cubicBezTo>
                  <a:lnTo>
                    <a:pt x="7257" y="3941"/>
                  </a:lnTo>
                  <a:lnTo>
                    <a:pt x="7910" y="3939"/>
                  </a:lnTo>
                  <a:cubicBezTo>
                    <a:pt x="7908" y="3398"/>
                    <a:pt x="7796" y="2865"/>
                    <a:pt x="7578" y="2370"/>
                  </a:cubicBezTo>
                  <a:cubicBezTo>
                    <a:pt x="6967" y="976"/>
                    <a:pt x="5574" y="0"/>
                    <a:pt x="3959" y="0"/>
                  </a:cubicBezTo>
                  <a:close/>
                </a:path>
              </a:pathLst>
            </a:custGeom>
            <a:noFill/>
            <a:ln w="9525" cap="flat" cmpd="sng">
              <a:solidFill>
                <a:srgbClr val="667E92"/>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89" name="Google Shape;7627;p72">
              <a:extLst>
                <a:ext uri="{FF2B5EF4-FFF2-40B4-BE49-F238E27FC236}">
                  <a16:creationId xmlns:a16="http://schemas.microsoft.com/office/drawing/2014/main" id="{90F33339-5402-A946-209B-31C19DC58FDC}"/>
                </a:ext>
              </a:extLst>
            </p:cNvPr>
            <p:cNvSpPr/>
            <p:nvPr/>
          </p:nvSpPr>
          <p:spPr>
            <a:xfrm>
              <a:off x="2568813" y="43514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noFill/>
            <a:ln w="9525" cap="flat" cmpd="sng">
              <a:solidFill>
                <a:srgbClr val="D7DFE5"/>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90" name="Google Shape;7628;p72">
              <a:extLst>
                <a:ext uri="{FF2B5EF4-FFF2-40B4-BE49-F238E27FC236}">
                  <a16:creationId xmlns:a16="http://schemas.microsoft.com/office/drawing/2014/main" id="{9632E6CE-5103-3411-3DEE-345153953EF9}"/>
                </a:ext>
              </a:extLst>
            </p:cNvPr>
            <p:cNvSpPr/>
            <p:nvPr/>
          </p:nvSpPr>
          <p:spPr>
            <a:xfrm>
              <a:off x="3231883" y="44231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noFill/>
            <a:ln w="9525" cap="flat" cmpd="sng">
              <a:solidFill>
                <a:srgbClr val="D7DFE5"/>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91" name="Google Shape;7629;p72">
              <a:extLst>
                <a:ext uri="{FF2B5EF4-FFF2-40B4-BE49-F238E27FC236}">
                  <a16:creationId xmlns:a16="http://schemas.microsoft.com/office/drawing/2014/main" id="{D36335FB-87AB-3D56-1051-249584E12113}"/>
                </a:ext>
              </a:extLst>
            </p:cNvPr>
            <p:cNvSpPr/>
            <p:nvPr/>
          </p:nvSpPr>
          <p:spPr>
            <a:xfrm>
              <a:off x="3894395" y="43514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noFill/>
            <a:ln w="9525" cap="flat" cmpd="sng">
              <a:solidFill>
                <a:srgbClr val="D7DFE5"/>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92" name="Google Shape;7630;p72">
              <a:extLst>
                <a:ext uri="{FF2B5EF4-FFF2-40B4-BE49-F238E27FC236}">
                  <a16:creationId xmlns:a16="http://schemas.microsoft.com/office/drawing/2014/main" id="{2E473336-8095-EF9B-8631-B308ED2CD4A1}"/>
                </a:ext>
              </a:extLst>
            </p:cNvPr>
            <p:cNvSpPr/>
            <p:nvPr/>
          </p:nvSpPr>
          <p:spPr>
            <a:xfrm>
              <a:off x="4560958" y="44231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noFill/>
            <a:ln w="9525" cap="flat" cmpd="sng">
              <a:solidFill>
                <a:srgbClr val="D7DFE5"/>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grpSp>
        <p:nvGrpSpPr>
          <p:cNvPr id="193" name="Google Shape;7631;p72">
            <a:extLst>
              <a:ext uri="{FF2B5EF4-FFF2-40B4-BE49-F238E27FC236}">
                <a16:creationId xmlns:a16="http://schemas.microsoft.com/office/drawing/2014/main" id="{AA5AB8F9-AC93-C675-D211-D35A7F529F98}"/>
              </a:ext>
            </a:extLst>
          </p:cNvPr>
          <p:cNvGrpSpPr/>
          <p:nvPr/>
        </p:nvGrpSpPr>
        <p:grpSpPr>
          <a:xfrm>
            <a:off x="1476448" y="6864689"/>
            <a:ext cx="2591764" cy="1293174"/>
            <a:chOff x="834100" y="3642869"/>
            <a:chExt cx="1259483" cy="628426"/>
          </a:xfrm>
        </p:grpSpPr>
        <p:sp>
          <p:nvSpPr>
            <p:cNvPr id="194" name="Google Shape;7632;p72">
              <a:extLst>
                <a:ext uri="{FF2B5EF4-FFF2-40B4-BE49-F238E27FC236}">
                  <a16:creationId xmlns:a16="http://schemas.microsoft.com/office/drawing/2014/main" id="{FB165538-7633-1E4F-1F4B-2076E8471736}"/>
                </a:ext>
              </a:extLst>
            </p:cNvPr>
            <p:cNvSpPr/>
            <p:nvPr/>
          </p:nvSpPr>
          <p:spPr>
            <a:xfrm>
              <a:off x="1557115" y="4061516"/>
              <a:ext cx="127079" cy="163426"/>
            </a:xfrm>
            <a:custGeom>
              <a:avLst/>
              <a:gdLst/>
              <a:ahLst/>
              <a:cxnLst/>
              <a:rect l="l" t="t" r="r" b="b"/>
              <a:pathLst>
                <a:path w="28816" h="37079" fill="none" extrusionOk="0">
                  <a:moveTo>
                    <a:pt x="28815" y="37078"/>
                  </a:moveTo>
                  <a:lnTo>
                    <a:pt x="17922" y="37078"/>
                  </a:lnTo>
                  <a:cubicBezTo>
                    <a:pt x="14829" y="37078"/>
                    <a:pt x="14212" y="33613"/>
                    <a:pt x="14212" y="33613"/>
                  </a:cubicBezTo>
                  <a:lnTo>
                    <a:pt x="14212" y="10631"/>
                  </a:lnTo>
                  <a:lnTo>
                    <a:pt x="0" y="10631"/>
                  </a:lnTo>
                  <a:lnTo>
                    <a:pt x="0" y="1"/>
                  </a:lnTo>
                </a:path>
              </a:pathLst>
            </a:custGeom>
            <a:noFill/>
            <a:ln w="9525" cap="rnd"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95" name="Google Shape;7633;p72">
              <a:extLst>
                <a:ext uri="{FF2B5EF4-FFF2-40B4-BE49-F238E27FC236}">
                  <a16:creationId xmlns:a16="http://schemas.microsoft.com/office/drawing/2014/main" id="{E27883E8-E820-F76C-B865-1B71295A22A3}"/>
                </a:ext>
              </a:extLst>
            </p:cNvPr>
            <p:cNvSpPr/>
            <p:nvPr/>
          </p:nvSpPr>
          <p:spPr>
            <a:xfrm>
              <a:off x="1847875" y="4224937"/>
              <a:ext cx="161119" cy="4"/>
            </a:xfrm>
            <a:custGeom>
              <a:avLst/>
              <a:gdLst/>
              <a:ahLst/>
              <a:cxnLst/>
              <a:rect l="l" t="t" r="r" b="b"/>
              <a:pathLst>
                <a:path w="36535" h="1" fill="none" extrusionOk="0">
                  <a:moveTo>
                    <a:pt x="1" y="0"/>
                  </a:moveTo>
                  <a:lnTo>
                    <a:pt x="36535" y="0"/>
                  </a:lnTo>
                </a:path>
              </a:pathLst>
            </a:custGeom>
            <a:noFill/>
            <a:ln w="9525" cap="rnd"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96" name="Google Shape;7634;p72">
              <a:extLst>
                <a:ext uri="{FF2B5EF4-FFF2-40B4-BE49-F238E27FC236}">
                  <a16:creationId xmlns:a16="http://schemas.microsoft.com/office/drawing/2014/main" id="{B69CCC30-F662-D522-7586-F41696F57ACB}"/>
                </a:ext>
              </a:extLst>
            </p:cNvPr>
            <p:cNvSpPr/>
            <p:nvPr/>
          </p:nvSpPr>
          <p:spPr>
            <a:xfrm>
              <a:off x="1684189" y="4176763"/>
              <a:ext cx="163690" cy="94532"/>
            </a:xfrm>
            <a:custGeom>
              <a:avLst/>
              <a:gdLst/>
              <a:ahLst/>
              <a:cxnLst/>
              <a:rect l="l" t="t" r="r" b="b"/>
              <a:pathLst>
                <a:path w="37118" h="21448" extrusionOk="0">
                  <a:moveTo>
                    <a:pt x="4950" y="1"/>
                  </a:moveTo>
                  <a:cubicBezTo>
                    <a:pt x="2218" y="1"/>
                    <a:pt x="0" y="2679"/>
                    <a:pt x="0" y="5984"/>
                  </a:cubicBezTo>
                  <a:lnTo>
                    <a:pt x="0" y="15461"/>
                  </a:lnTo>
                  <a:cubicBezTo>
                    <a:pt x="0" y="18766"/>
                    <a:pt x="2218" y="21447"/>
                    <a:pt x="4950" y="21447"/>
                  </a:cubicBezTo>
                  <a:lnTo>
                    <a:pt x="32168" y="21447"/>
                  </a:lnTo>
                  <a:cubicBezTo>
                    <a:pt x="34904" y="21447"/>
                    <a:pt x="37118" y="18766"/>
                    <a:pt x="37118" y="15461"/>
                  </a:cubicBezTo>
                  <a:lnTo>
                    <a:pt x="37118" y="5984"/>
                  </a:lnTo>
                  <a:cubicBezTo>
                    <a:pt x="37118" y="2679"/>
                    <a:pt x="34904" y="1"/>
                    <a:pt x="32168" y="1"/>
                  </a:cubicBezTo>
                  <a:close/>
                </a:path>
              </a:pathLst>
            </a:custGeom>
            <a:noFill/>
            <a:ln w="9525" cap="flat" cmpd="sng">
              <a:solidFill>
                <a:srgbClr val="CFD9E0"/>
              </a:solidFill>
              <a:prstDash val="solid"/>
              <a:miter lim="3647"/>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97" name="Google Shape;7635;p72">
              <a:extLst>
                <a:ext uri="{FF2B5EF4-FFF2-40B4-BE49-F238E27FC236}">
                  <a16:creationId xmlns:a16="http://schemas.microsoft.com/office/drawing/2014/main" id="{1CB1B7CA-F983-2350-C0DD-D0BDDF7BD879}"/>
                </a:ext>
              </a:extLst>
            </p:cNvPr>
            <p:cNvSpPr/>
            <p:nvPr/>
          </p:nvSpPr>
          <p:spPr>
            <a:xfrm>
              <a:off x="1246916" y="3961205"/>
              <a:ext cx="77612" cy="4"/>
            </a:xfrm>
            <a:custGeom>
              <a:avLst/>
              <a:gdLst/>
              <a:ahLst/>
              <a:cxnLst/>
              <a:rect l="l" t="t" r="r" b="b"/>
              <a:pathLst>
                <a:path w="17599" h="1" fill="none" extrusionOk="0">
                  <a:moveTo>
                    <a:pt x="17598" y="0"/>
                  </a:moveTo>
                  <a:lnTo>
                    <a:pt x="1" y="0"/>
                  </a:lnTo>
                </a:path>
              </a:pathLst>
            </a:custGeom>
            <a:noFill/>
            <a:ln w="9525" cap="rnd"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98" name="Google Shape;7636;p72">
              <a:extLst>
                <a:ext uri="{FF2B5EF4-FFF2-40B4-BE49-F238E27FC236}">
                  <a16:creationId xmlns:a16="http://schemas.microsoft.com/office/drawing/2014/main" id="{1BC81DBF-9C1F-69B0-891A-4C4794A37FC3}"/>
                </a:ext>
              </a:extLst>
            </p:cNvPr>
            <p:cNvSpPr/>
            <p:nvPr/>
          </p:nvSpPr>
          <p:spPr>
            <a:xfrm>
              <a:off x="854078" y="3861292"/>
              <a:ext cx="154429" cy="4"/>
            </a:xfrm>
            <a:custGeom>
              <a:avLst/>
              <a:gdLst/>
              <a:ahLst/>
              <a:cxnLst/>
              <a:rect l="l" t="t" r="r" b="b"/>
              <a:pathLst>
                <a:path w="35018" h="1" fill="none" extrusionOk="0">
                  <a:moveTo>
                    <a:pt x="35017" y="1"/>
                  </a:moveTo>
                  <a:lnTo>
                    <a:pt x="1" y="1"/>
                  </a:lnTo>
                </a:path>
              </a:pathLst>
            </a:custGeom>
            <a:noFill/>
            <a:ln w="9525" cap="rnd"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99" name="Google Shape;7637;p72">
              <a:extLst>
                <a:ext uri="{FF2B5EF4-FFF2-40B4-BE49-F238E27FC236}">
                  <a16:creationId xmlns:a16="http://schemas.microsoft.com/office/drawing/2014/main" id="{76E38325-94D8-B88E-2AA0-28E052EF2735}"/>
                </a:ext>
              </a:extLst>
            </p:cNvPr>
            <p:cNvSpPr/>
            <p:nvPr/>
          </p:nvSpPr>
          <p:spPr>
            <a:xfrm>
              <a:off x="1164630" y="3861309"/>
              <a:ext cx="79574" cy="199792"/>
            </a:xfrm>
            <a:custGeom>
              <a:avLst/>
              <a:gdLst/>
              <a:ahLst/>
              <a:cxnLst/>
              <a:rect l="l" t="t" r="r" b="b"/>
              <a:pathLst>
                <a:path w="18044" h="45330" fill="none" extrusionOk="0">
                  <a:moveTo>
                    <a:pt x="0" y="45330"/>
                  </a:moveTo>
                  <a:lnTo>
                    <a:pt x="12418" y="45330"/>
                  </a:lnTo>
                  <a:cubicBezTo>
                    <a:pt x="15150" y="45330"/>
                    <a:pt x="18043" y="42619"/>
                    <a:pt x="18043" y="35634"/>
                  </a:cubicBezTo>
                  <a:lnTo>
                    <a:pt x="18043" y="9697"/>
                  </a:lnTo>
                  <a:cubicBezTo>
                    <a:pt x="18043" y="2711"/>
                    <a:pt x="15150" y="1"/>
                    <a:pt x="12418" y="1"/>
                  </a:cubicBezTo>
                  <a:lnTo>
                    <a:pt x="1715" y="1"/>
                  </a:lnTo>
                </a:path>
              </a:pathLst>
            </a:custGeom>
            <a:noFill/>
            <a:ln w="9525" cap="rnd"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00" name="Google Shape;7638;p72">
              <a:extLst>
                <a:ext uri="{FF2B5EF4-FFF2-40B4-BE49-F238E27FC236}">
                  <a16:creationId xmlns:a16="http://schemas.microsoft.com/office/drawing/2014/main" id="{D83775A5-3175-B47A-BFC3-4E1B84695ADA}"/>
                </a:ext>
              </a:extLst>
            </p:cNvPr>
            <p:cNvSpPr/>
            <p:nvPr/>
          </p:nvSpPr>
          <p:spPr>
            <a:xfrm>
              <a:off x="854078" y="4061097"/>
              <a:ext cx="146866" cy="4"/>
            </a:xfrm>
            <a:custGeom>
              <a:avLst/>
              <a:gdLst/>
              <a:ahLst/>
              <a:cxnLst/>
              <a:rect l="l" t="t" r="r" b="b"/>
              <a:pathLst>
                <a:path w="33303" h="1" fill="none" extrusionOk="0">
                  <a:moveTo>
                    <a:pt x="1" y="1"/>
                  </a:moveTo>
                  <a:lnTo>
                    <a:pt x="33303" y="1"/>
                  </a:lnTo>
                </a:path>
              </a:pathLst>
            </a:custGeom>
            <a:noFill/>
            <a:ln w="9525" cap="rnd"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01" name="Google Shape;7639;p72">
              <a:extLst>
                <a:ext uri="{FF2B5EF4-FFF2-40B4-BE49-F238E27FC236}">
                  <a16:creationId xmlns:a16="http://schemas.microsoft.com/office/drawing/2014/main" id="{EC4ECB6A-CE0A-BD0F-0E24-FE6DD55B0188}"/>
                </a:ext>
              </a:extLst>
            </p:cNvPr>
            <p:cNvSpPr/>
            <p:nvPr/>
          </p:nvSpPr>
          <p:spPr>
            <a:xfrm>
              <a:off x="1000939" y="4005884"/>
              <a:ext cx="163695" cy="94514"/>
            </a:xfrm>
            <a:custGeom>
              <a:avLst/>
              <a:gdLst/>
              <a:ahLst/>
              <a:cxnLst/>
              <a:rect l="l" t="t" r="r" b="b"/>
              <a:pathLst>
                <a:path w="37119" h="21444" extrusionOk="0">
                  <a:moveTo>
                    <a:pt x="4947" y="1"/>
                  </a:moveTo>
                  <a:cubicBezTo>
                    <a:pt x="2215" y="1"/>
                    <a:pt x="1" y="2678"/>
                    <a:pt x="1" y="5983"/>
                  </a:cubicBezTo>
                  <a:lnTo>
                    <a:pt x="1" y="15461"/>
                  </a:lnTo>
                  <a:cubicBezTo>
                    <a:pt x="1" y="18766"/>
                    <a:pt x="2215" y="21443"/>
                    <a:pt x="4947" y="21443"/>
                  </a:cubicBezTo>
                  <a:lnTo>
                    <a:pt x="32168" y="21443"/>
                  </a:lnTo>
                  <a:cubicBezTo>
                    <a:pt x="34901" y="21443"/>
                    <a:pt x="37118" y="18766"/>
                    <a:pt x="37118" y="15461"/>
                  </a:cubicBezTo>
                  <a:lnTo>
                    <a:pt x="37118" y="5983"/>
                  </a:lnTo>
                  <a:cubicBezTo>
                    <a:pt x="37118" y="2678"/>
                    <a:pt x="34901" y="1"/>
                    <a:pt x="32168" y="1"/>
                  </a:cubicBezTo>
                  <a:close/>
                </a:path>
              </a:pathLst>
            </a:custGeom>
            <a:noFill/>
            <a:ln w="9525" cap="flat" cmpd="sng">
              <a:solidFill>
                <a:srgbClr val="CFD9E0"/>
              </a:solidFill>
              <a:prstDash val="solid"/>
              <a:miter lim="3647"/>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02" name="Google Shape;7640;p72">
              <a:extLst>
                <a:ext uri="{FF2B5EF4-FFF2-40B4-BE49-F238E27FC236}">
                  <a16:creationId xmlns:a16="http://schemas.microsoft.com/office/drawing/2014/main" id="{DD3CBA53-D71C-E8A1-BB58-EC0DBE15B597}"/>
                </a:ext>
              </a:extLst>
            </p:cNvPr>
            <p:cNvSpPr/>
            <p:nvPr/>
          </p:nvSpPr>
          <p:spPr>
            <a:xfrm>
              <a:off x="1008502" y="3822418"/>
              <a:ext cx="163690" cy="94528"/>
            </a:xfrm>
            <a:custGeom>
              <a:avLst/>
              <a:gdLst/>
              <a:ahLst/>
              <a:cxnLst/>
              <a:rect l="l" t="t" r="r" b="b"/>
              <a:pathLst>
                <a:path w="37118" h="21447" extrusionOk="0">
                  <a:moveTo>
                    <a:pt x="4951" y="0"/>
                  </a:moveTo>
                  <a:cubicBezTo>
                    <a:pt x="2218" y="0"/>
                    <a:pt x="0" y="2678"/>
                    <a:pt x="0" y="5983"/>
                  </a:cubicBezTo>
                  <a:lnTo>
                    <a:pt x="0" y="15460"/>
                  </a:lnTo>
                  <a:cubicBezTo>
                    <a:pt x="0" y="18765"/>
                    <a:pt x="2215" y="21446"/>
                    <a:pt x="4951" y="21446"/>
                  </a:cubicBezTo>
                  <a:lnTo>
                    <a:pt x="32168" y="21446"/>
                  </a:lnTo>
                  <a:cubicBezTo>
                    <a:pt x="34900" y="21446"/>
                    <a:pt x="37118" y="18765"/>
                    <a:pt x="37118" y="15460"/>
                  </a:cubicBezTo>
                  <a:lnTo>
                    <a:pt x="37118" y="5983"/>
                  </a:lnTo>
                  <a:cubicBezTo>
                    <a:pt x="37118" y="2678"/>
                    <a:pt x="34900" y="0"/>
                    <a:pt x="32168" y="0"/>
                  </a:cubicBezTo>
                  <a:close/>
                </a:path>
              </a:pathLst>
            </a:custGeom>
            <a:noFill/>
            <a:ln w="9525" cap="flat" cmpd="sng">
              <a:solidFill>
                <a:srgbClr val="CFD9E0"/>
              </a:solidFill>
              <a:prstDash val="solid"/>
              <a:miter lim="3647"/>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03" name="Google Shape;7641;p72">
              <a:extLst>
                <a:ext uri="{FF2B5EF4-FFF2-40B4-BE49-F238E27FC236}">
                  <a16:creationId xmlns:a16="http://schemas.microsoft.com/office/drawing/2014/main" id="{FE053B04-75C2-A0E9-25A6-A33552A9E6F4}"/>
                </a:ext>
              </a:extLst>
            </p:cNvPr>
            <p:cNvSpPr/>
            <p:nvPr/>
          </p:nvSpPr>
          <p:spPr>
            <a:xfrm>
              <a:off x="1603156" y="3961205"/>
              <a:ext cx="77612" cy="4"/>
            </a:xfrm>
            <a:custGeom>
              <a:avLst/>
              <a:gdLst/>
              <a:ahLst/>
              <a:cxnLst/>
              <a:rect l="l" t="t" r="r" b="b"/>
              <a:pathLst>
                <a:path w="17599" h="1" fill="none" extrusionOk="0">
                  <a:moveTo>
                    <a:pt x="1" y="0"/>
                  </a:moveTo>
                  <a:lnTo>
                    <a:pt x="17598" y="0"/>
                  </a:lnTo>
                </a:path>
              </a:pathLst>
            </a:custGeom>
            <a:noFill/>
            <a:ln w="9525" cap="rnd"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04" name="Google Shape;7642;p72">
              <a:extLst>
                <a:ext uri="{FF2B5EF4-FFF2-40B4-BE49-F238E27FC236}">
                  <a16:creationId xmlns:a16="http://schemas.microsoft.com/office/drawing/2014/main" id="{A844171D-C079-BA9F-0639-FF16FEE3D7C1}"/>
                </a:ext>
              </a:extLst>
            </p:cNvPr>
            <p:cNvSpPr/>
            <p:nvPr/>
          </p:nvSpPr>
          <p:spPr>
            <a:xfrm>
              <a:off x="1926576" y="3861292"/>
              <a:ext cx="144308" cy="4"/>
            </a:xfrm>
            <a:custGeom>
              <a:avLst/>
              <a:gdLst/>
              <a:ahLst/>
              <a:cxnLst/>
              <a:rect l="l" t="t" r="r" b="b"/>
              <a:pathLst>
                <a:path w="32723" h="1" fill="none" extrusionOk="0">
                  <a:moveTo>
                    <a:pt x="1" y="1"/>
                  </a:moveTo>
                  <a:lnTo>
                    <a:pt x="32723" y="1"/>
                  </a:lnTo>
                </a:path>
              </a:pathLst>
            </a:custGeom>
            <a:noFill/>
            <a:ln w="9525" cap="rnd"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05" name="Google Shape;7643;p72">
              <a:extLst>
                <a:ext uri="{FF2B5EF4-FFF2-40B4-BE49-F238E27FC236}">
                  <a16:creationId xmlns:a16="http://schemas.microsoft.com/office/drawing/2014/main" id="{2FFB1381-507E-98CA-8907-0E001C8BD263}"/>
                </a:ext>
              </a:extLst>
            </p:cNvPr>
            <p:cNvSpPr/>
            <p:nvPr/>
          </p:nvSpPr>
          <p:spPr>
            <a:xfrm>
              <a:off x="1680763" y="3861309"/>
              <a:ext cx="82127" cy="199792"/>
            </a:xfrm>
            <a:custGeom>
              <a:avLst/>
              <a:gdLst/>
              <a:ahLst/>
              <a:cxnLst/>
              <a:rect l="l" t="t" r="r" b="b"/>
              <a:pathLst>
                <a:path w="18623" h="45330" fill="none" extrusionOk="0">
                  <a:moveTo>
                    <a:pt x="18623" y="45330"/>
                  </a:moveTo>
                  <a:lnTo>
                    <a:pt x="5625" y="45330"/>
                  </a:lnTo>
                  <a:cubicBezTo>
                    <a:pt x="2889" y="45330"/>
                    <a:pt x="0" y="42619"/>
                    <a:pt x="0" y="35634"/>
                  </a:cubicBezTo>
                  <a:lnTo>
                    <a:pt x="0" y="9697"/>
                  </a:lnTo>
                  <a:cubicBezTo>
                    <a:pt x="0" y="2711"/>
                    <a:pt x="2889" y="1"/>
                    <a:pt x="5625" y="1"/>
                  </a:cubicBezTo>
                  <a:lnTo>
                    <a:pt x="18623" y="1"/>
                  </a:lnTo>
                </a:path>
              </a:pathLst>
            </a:custGeom>
            <a:noFill/>
            <a:ln w="9525" cap="rnd"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06" name="Google Shape;7644;p72">
              <a:extLst>
                <a:ext uri="{FF2B5EF4-FFF2-40B4-BE49-F238E27FC236}">
                  <a16:creationId xmlns:a16="http://schemas.microsoft.com/office/drawing/2014/main" id="{B91507CC-37E9-8A21-A80C-977D4C8A9761}"/>
                </a:ext>
              </a:extLst>
            </p:cNvPr>
            <p:cNvSpPr/>
            <p:nvPr/>
          </p:nvSpPr>
          <p:spPr>
            <a:xfrm>
              <a:off x="1926576" y="4061097"/>
              <a:ext cx="144308" cy="4"/>
            </a:xfrm>
            <a:custGeom>
              <a:avLst/>
              <a:gdLst/>
              <a:ahLst/>
              <a:cxnLst/>
              <a:rect l="l" t="t" r="r" b="b"/>
              <a:pathLst>
                <a:path w="32723" h="1" fill="none" extrusionOk="0">
                  <a:moveTo>
                    <a:pt x="32723" y="1"/>
                  </a:moveTo>
                  <a:lnTo>
                    <a:pt x="1" y="1"/>
                  </a:lnTo>
                </a:path>
              </a:pathLst>
            </a:custGeom>
            <a:noFill/>
            <a:ln w="9525" cap="rnd"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07" name="Google Shape;7645;p72">
              <a:extLst>
                <a:ext uri="{FF2B5EF4-FFF2-40B4-BE49-F238E27FC236}">
                  <a16:creationId xmlns:a16="http://schemas.microsoft.com/office/drawing/2014/main" id="{40470359-A82A-DB83-264D-64DBAC444E94}"/>
                </a:ext>
              </a:extLst>
            </p:cNvPr>
            <p:cNvSpPr/>
            <p:nvPr/>
          </p:nvSpPr>
          <p:spPr>
            <a:xfrm>
              <a:off x="1762436" y="3822418"/>
              <a:ext cx="163677" cy="94528"/>
            </a:xfrm>
            <a:custGeom>
              <a:avLst/>
              <a:gdLst/>
              <a:ahLst/>
              <a:cxnLst/>
              <a:rect l="l" t="t" r="r" b="b"/>
              <a:pathLst>
                <a:path w="37115" h="21447" extrusionOk="0">
                  <a:moveTo>
                    <a:pt x="4951" y="0"/>
                  </a:moveTo>
                  <a:cubicBezTo>
                    <a:pt x="2215" y="0"/>
                    <a:pt x="1" y="2678"/>
                    <a:pt x="1" y="5983"/>
                  </a:cubicBezTo>
                  <a:lnTo>
                    <a:pt x="1" y="15460"/>
                  </a:lnTo>
                  <a:cubicBezTo>
                    <a:pt x="1" y="18765"/>
                    <a:pt x="2215" y="21446"/>
                    <a:pt x="4951" y="21446"/>
                  </a:cubicBezTo>
                  <a:lnTo>
                    <a:pt x="32168" y="21446"/>
                  </a:lnTo>
                  <a:cubicBezTo>
                    <a:pt x="34901" y="21446"/>
                    <a:pt x="37115" y="18765"/>
                    <a:pt x="37115" y="15460"/>
                  </a:cubicBezTo>
                  <a:lnTo>
                    <a:pt x="37115" y="5983"/>
                  </a:lnTo>
                  <a:cubicBezTo>
                    <a:pt x="37115" y="2678"/>
                    <a:pt x="34901" y="0"/>
                    <a:pt x="32168" y="0"/>
                  </a:cubicBezTo>
                  <a:close/>
                </a:path>
              </a:pathLst>
            </a:custGeom>
            <a:noFill/>
            <a:ln w="9525" cap="flat" cmpd="sng">
              <a:solidFill>
                <a:srgbClr val="CFD9E0"/>
              </a:solidFill>
              <a:prstDash val="solid"/>
              <a:miter lim="3647"/>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08" name="Google Shape;7646;p72">
              <a:extLst>
                <a:ext uri="{FF2B5EF4-FFF2-40B4-BE49-F238E27FC236}">
                  <a16:creationId xmlns:a16="http://schemas.microsoft.com/office/drawing/2014/main" id="{0C3A1AFD-5DD0-BA09-6BA9-D0F5AEBE0FA1}"/>
                </a:ext>
              </a:extLst>
            </p:cNvPr>
            <p:cNvSpPr/>
            <p:nvPr/>
          </p:nvSpPr>
          <p:spPr>
            <a:xfrm>
              <a:off x="1762886" y="4005884"/>
              <a:ext cx="163695" cy="94514"/>
            </a:xfrm>
            <a:custGeom>
              <a:avLst/>
              <a:gdLst/>
              <a:ahLst/>
              <a:cxnLst/>
              <a:rect l="l" t="t" r="r" b="b"/>
              <a:pathLst>
                <a:path w="37119" h="21444" extrusionOk="0">
                  <a:moveTo>
                    <a:pt x="4951" y="1"/>
                  </a:moveTo>
                  <a:cubicBezTo>
                    <a:pt x="2219" y="1"/>
                    <a:pt x="1" y="2678"/>
                    <a:pt x="1" y="5983"/>
                  </a:cubicBezTo>
                  <a:lnTo>
                    <a:pt x="1" y="15461"/>
                  </a:lnTo>
                  <a:cubicBezTo>
                    <a:pt x="1" y="18766"/>
                    <a:pt x="2219" y="21443"/>
                    <a:pt x="4951" y="21443"/>
                  </a:cubicBezTo>
                  <a:lnTo>
                    <a:pt x="32168" y="21443"/>
                  </a:lnTo>
                  <a:cubicBezTo>
                    <a:pt x="34901" y="21443"/>
                    <a:pt x="37119" y="18766"/>
                    <a:pt x="37119" y="15461"/>
                  </a:cubicBezTo>
                  <a:lnTo>
                    <a:pt x="37119" y="5983"/>
                  </a:lnTo>
                  <a:cubicBezTo>
                    <a:pt x="37119" y="2678"/>
                    <a:pt x="34901" y="1"/>
                    <a:pt x="32168" y="1"/>
                  </a:cubicBezTo>
                  <a:close/>
                </a:path>
              </a:pathLst>
            </a:custGeom>
            <a:noFill/>
            <a:ln w="9525" cap="flat" cmpd="sng">
              <a:solidFill>
                <a:srgbClr val="CFD9E0"/>
              </a:solidFill>
              <a:prstDash val="solid"/>
              <a:miter lim="3647"/>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09" name="Google Shape;7647;p72">
              <a:extLst>
                <a:ext uri="{FF2B5EF4-FFF2-40B4-BE49-F238E27FC236}">
                  <a16:creationId xmlns:a16="http://schemas.microsoft.com/office/drawing/2014/main" id="{4E5BAE4B-60CF-21C3-3D07-004DF96F78DC}"/>
                </a:ext>
              </a:extLst>
            </p:cNvPr>
            <p:cNvSpPr/>
            <p:nvPr/>
          </p:nvSpPr>
          <p:spPr>
            <a:xfrm>
              <a:off x="1325004" y="3820086"/>
              <a:ext cx="278558" cy="278382"/>
            </a:xfrm>
            <a:custGeom>
              <a:avLst/>
              <a:gdLst/>
              <a:ahLst/>
              <a:cxnLst/>
              <a:rect l="l" t="t" r="r" b="b"/>
              <a:pathLst>
                <a:path w="63165" h="63161" fill="none" extrusionOk="0">
                  <a:moveTo>
                    <a:pt x="63165" y="31580"/>
                  </a:moveTo>
                  <a:cubicBezTo>
                    <a:pt x="63165" y="49021"/>
                    <a:pt x="49025" y="63161"/>
                    <a:pt x="31585" y="63161"/>
                  </a:cubicBezTo>
                  <a:cubicBezTo>
                    <a:pt x="14140" y="63161"/>
                    <a:pt x="1" y="49021"/>
                    <a:pt x="1" y="31580"/>
                  </a:cubicBezTo>
                  <a:cubicBezTo>
                    <a:pt x="1" y="14140"/>
                    <a:pt x="14140" y="0"/>
                    <a:pt x="31585" y="0"/>
                  </a:cubicBezTo>
                  <a:cubicBezTo>
                    <a:pt x="49025" y="0"/>
                    <a:pt x="63165" y="14140"/>
                    <a:pt x="63165" y="31580"/>
                  </a:cubicBezTo>
                  <a:close/>
                </a:path>
              </a:pathLst>
            </a:custGeom>
            <a:noFill/>
            <a:ln w="9525" cap="flat" cmpd="sng">
              <a:solidFill>
                <a:srgbClr val="CFD9E0"/>
              </a:solidFill>
              <a:prstDash val="solid"/>
              <a:miter lim="3647"/>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10" name="Google Shape;7648;p72">
              <a:extLst>
                <a:ext uri="{FF2B5EF4-FFF2-40B4-BE49-F238E27FC236}">
                  <a16:creationId xmlns:a16="http://schemas.microsoft.com/office/drawing/2014/main" id="{E41AC217-0503-5BFA-C107-26416E7C2317}"/>
                </a:ext>
              </a:extLst>
            </p:cNvPr>
            <p:cNvSpPr/>
            <p:nvPr/>
          </p:nvSpPr>
          <p:spPr>
            <a:xfrm>
              <a:off x="1235816" y="3689223"/>
              <a:ext cx="134752" cy="171223"/>
            </a:xfrm>
            <a:custGeom>
              <a:avLst/>
              <a:gdLst/>
              <a:ahLst/>
              <a:cxnLst/>
              <a:rect l="l" t="t" r="r" b="b"/>
              <a:pathLst>
                <a:path w="30556" h="38848" fill="none" extrusionOk="0">
                  <a:moveTo>
                    <a:pt x="1" y="1"/>
                  </a:moveTo>
                  <a:lnTo>
                    <a:pt x="12633" y="1"/>
                  </a:lnTo>
                  <a:cubicBezTo>
                    <a:pt x="15723" y="1"/>
                    <a:pt x="16343" y="3466"/>
                    <a:pt x="16343" y="3466"/>
                  </a:cubicBezTo>
                  <a:lnTo>
                    <a:pt x="16343" y="26448"/>
                  </a:lnTo>
                  <a:lnTo>
                    <a:pt x="30556" y="26448"/>
                  </a:lnTo>
                  <a:lnTo>
                    <a:pt x="30556" y="38848"/>
                  </a:lnTo>
                </a:path>
              </a:pathLst>
            </a:custGeom>
            <a:noFill/>
            <a:ln w="9525" cap="rnd"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11" name="Google Shape;7649;p72">
              <a:extLst>
                <a:ext uri="{FF2B5EF4-FFF2-40B4-BE49-F238E27FC236}">
                  <a16:creationId xmlns:a16="http://schemas.microsoft.com/office/drawing/2014/main" id="{BA3C9DDB-7512-E1A6-135D-73055EAEE244}"/>
                </a:ext>
              </a:extLst>
            </p:cNvPr>
            <p:cNvSpPr/>
            <p:nvPr/>
          </p:nvSpPr>
          <p:spPr>
            <a:xfrm>
              <a:off x="910512" y="3689223"/>
              <a:ext cx="161618" cy="4"/>
            </a:xfrm>
            <a:custGeom>
              <a:avLst/>
              <a:gdLst/>
              <a:ahLst/>
              <a:cxnLst/>
              <a:rect l="l" t="t" r="r" b="b"/>
              <a:pathLst>
                <a:path w="36648" h="1" fill="none" extrusionOk="0">
                  <a:moveTo>
                    <a:pt x="36648" y="1"/>
                  </a:moveTo>
                  <a:lnTo>
                    <a:pt x="1" y="1"/>
                  </a:lnTo>
                </a:path>
              </a:pathLst>
            </a:custGeom>
            <a:noFill/>
            <a:ln w="9525" cap="rnd"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12" name="Google Shape;7650;p72">
              <a:extLst>
                <a:ext uri="{FF2B5EF4-FFF2-40B4-BE49-F238E27FC236}">
                  <a16:creationId xmlns:a16="http://schemas.microsoft.com/office/drawing/2014/main" id="{C26B967E-227D-6B0B-80BA-2D3F763C267C}"/>
                </a:ext>
              </a:extLst>
            </p:cNvPr>
            <p:cNvSpPr/>
            <p:nvPr/>
          </p:nvSpPr>
          <p:spPr>
            <a:xfrm>
              <a:off x="1072126" y="3642869"/>
              <a:ext cx="163695" cy="94532"/>
            </a:xfrm>
            <a:custGeom>
              <a:avLst/>
              <a:gdLst/>
              <a:ahLst/>
              <a:cxnLst/>
              <a:rect l="l" t="t" r="r" b="b"/>
              <a:pathLst>
                <a:path w="37119" h="21448" extrusionOk="0">
                  <a:moveTo>
                    <a:pt x="4951" y="1"/>
                  </a:moveTo>
                  <a:cubicBezTo>
                    <a:pt x="2219" y="1"/>
                    <a:pt x="1" y="2682"/>
                    <a:pt x="1" y="5987"/>
                  </a:cubicBezTo>
                  <a:lnTo>
                    <a:pt x="1" y="15464"/>
                  </a:lnTo>
                  <a:cubicBezTo>
                    <a:pt x="1" y="18769"/>
                    <a:pt x="2219" y="21447"/>
                    <a:pt x="4951" y="21447"/>
                  </a:cubicBezTo>
                  <a:lnTo>
                    <a:pt x="32172" y="21447"/>
                  </a:lnTo>
                  <a:cubicBezTo>
                    <a:pt x="34904" y="21447"/>
                    <a:pt x="37119" y="18769"/>
                    <a:pt x="37119" y="15464"/>
                  </a:cubicBezTo>
                  <a:lnTo>
                    <a:pt x="37119" y="5987"/>
                  </a:lnTo>
                  <a:cubicBezTo>
                    <a:pt x="37119" y="2682"/>
                    <a:pt x="34904" y="1"/>
                    <a:pt x="32172" y="1"/>
                  </a:cubicBezTo>
                  <a:close/>
                </a:path>
              </a:pathLst>
            </a:custGeom>
            <a:noFill/>
            <a:ln w="9525" cap="flat" cmpd="sng">
              <a:solidFill>
                <a:srgbClr val="CFD9E0"/>
              </a:solidFill>
              <a:prstDash val="solid"/>
              <a:miter lim="3647"/>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13" name="Google Shape;7651;p72">
              <a:extLst>
                <a:ext uri="{FF2B5EF4-FFF2-40B4-BE49-F238E27FC236}">
                  <a16:creationId xmlns:a16="http://schemas.microsoft.com/office/drawing/2014/main" id="{BD358820-02E5-9940-A7BA-C75EFAD79AD6}"/>
                </a:ext>
              </a:extLst>
            </p:cNvPr>
            <p:cNvSpPr/>
            <p:nvPr/>
          </p:nvSpPr>
          <p:spPr>
            <a:xfrm>
              <a:off x="1235913" y="4073301"/>
              <a:ext cx="134655" cy="151640"/>
            </a:xfrm>
            <a:custGeom>
              <a:avLst/>
              <a:gdLst/>
              <a:ahLst/>
              <a:cxnLst/>
              <a:rect l="l" t="t" r="r" b="b"/>
              <a:pathLst>
                <a:path w="30534" h="34405" fill="none" extrusionOk="0">
                  <a:moveTo>
                    <a:pt x="0" y="34404"/>
                  </a:moveTo>
                  <a:lnTo>
                    <a:pt x="12611" y="34404"/>
                  </a:lnTo>
                  <a:cubicBezTo>
                    <a:pt x="15705" y="34404"/>
                    <a:pt x="16325" y="30939"/>
                    <a:pt x="16325" y="30939"/>
                  </a:cubicBezTo>
                  <a:lnTo>
                    <a:pt x="16325" y="7957"/>
                  </a:lnTo>
                  <a:lnTo>
                    <a:pt x="30534" y="7957"/>
                  </a:lnTo>
                  <a:lnTo>
                    <a:pt x="30534" y="1"/>
                  </a:lnTo>
                </a:path>
              </a:pathLst>
            </a:custGeom>
            <a:noFill/>
            <a:ln w="9525" cap="rnd"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14" name="Google Shape;7652;p72">
              <a:extLst>
                <a:ext uri="{FF2B5EF4-FFF2-40B4-BE49-F238E27FC236}">
                  <a16:creationId xmlns:a16="http://schemas.microsoft.com/office/drawing/2014/main" id="{03A0849D-1CA0-5D48-470B-25BC7568BF14}"/>
                </a:ext>
              </a:extLst>
            </p:cNvPr>
            <p:cNvSpPr/>
            <p:nvPr/>
          </p:nvSpPr>
          <p:spPr>
            <a:xfrm>
              <a:off x="910512" y="4224937"/>
              <a:ext cx="161618" cy="4"/>
            </a:xfrm>
            <a:custGeom>
              <a:avLst/>
              <a:gdLst/>
              <a:ahLst/>
              <a:cxnLst/>
              <a:rect l="l" t="t" r="r" b="b"/>
              <a:pathLst>
                <a:path w="36648" h="1" fill="none" extrusionOk="0">
                  <a:moveTo>
                    <a:pt x="36648" y="0"/>
                  </a:moveTo>
                  <a:lnTo>
                    <a:pt x="1" y="0"/>
                  </a:lnTo>
                </a:path>
              </a:pathLst>
            </a:custGeom>
            <a:noFill/>
            <a:ln w="9525" cap="rnd"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15" name="Google Shape;7653;p72">
              <a:extLst>
                <a:ext uri="{FF2B5EF4-FFF2-40B4-BE49-F238E27FC236}">
                  <a16:creationId xmlns:a16="http://schemas.microsoft.com/office/drawing/2014/main" id="{76C47EED-1D58-8A1A-29D6-43DF100EB61B}"/>
                </a:ext>
              </a:extLst>
            </p:cNvPr>
            <p:cNvSpPr/>
            <p:nvPr/>
          </p:nvSpPr>
          <p:spPr>
            <a:xfrm>
              <a:off x="1072126" y="4176763"/>
              <a:ext cx="163695" cy="94532"/>
            </a:xfrm>
            <a:custGeom>
              <a:avLst/>
              <a:gdLst/>
              <a:ahLst/>
              <a:cxnLst/>
              <a:rect l="l" t="t" r="r" b="b"/>
              <a:pathLst>
                <a:path w="37119" h="21448" extrusionOk="0">
                  <a:moveTo>
                    <a:pt x="4951" y="1"/>
                  </a:moveTo>
                  <a:cubicBezTo>
                    <a:pt x="2219" y="1"/>
                    <a:pt x="1" y="2679"/>
                    <a:pt x="1" y="5984"/>
                  </a:cubicBezTo>
                  <a:lnTo>
                    <a:pt x="1" y="15461"/>
                  </a:lnTo>
                  <a:cubicBezTo>
                    <a:pt x="1" y="18766"/>
                    <a:pt x="2219" y="21447"/>
                    <a:pt x="4951" y="21447"/>
                  </a:cubicBezTo>
                  <a:lnTo>
                    <a:pt x="32172" y="21447"/>
                  </a:lnTo>
                  <a:cubicBezTo>
                    <a:pt x="34904" y="21447"/>
                    <a:pt x="37119" y="18766"/>
                    <a:pt x="37119" y="15461"/>
                  </a:cubicBezTo>
                  <a:lnTo>
                    <a:pt x="37119" y="5984"/>
                  </a:lnTo>
                  <a:cubicBezTo>
                    <a:pt x="37119" y="2679"/>
                    <a:pt x="34904" y="1"/>
                    <a:pt x="32172" y="1"/>
                  </a:cubicBezTo>
                  <a:close/>
                </a:path>
              </a:pathLst>
            </a:custGeom>
            <a:noFill/>
            <a:ln w="9525" cap="flat" cmpd="sng">
              <a:solidFill>
                <a:srgbClr val="CFD9E0"/>
              </a:solidFill>
              <a:prstDash val="solid"/>
              <a:miter lim="3647"/>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16" name="Google Shape;7654;p72">
              <a:extLst>
                <a:ext uri="{FF2B5EF4-FFF2-40B4-BE49-F238E27FC236}">
                  <a16:creationId xmlns:a16="http://schemas.microsoft.com/office/drawing/2014/main" id="{7F8B4F0F-9A56-3E91-9A78-4088A040679B}"/>
                </a:ext>
              </a:extLst>
            </p:cNvPr>
            <p:cNvSpPr/>
            <p:nvPr/>
          </p:nvSpPr>
          <p:spPr>
            <a:xfrm>
              <a:off x="1562328" y="3689223"/>
              <a:ext cx="128816" cy="171223"/>
            </a:xfrm>
            <a:custGeom>
              <a:avLst/>
              <a:gdLst/>
              <a:ahLst/>
              <a:cxnLst/>
              <a:rect l="l" t="t" r="r" b="b"/>
              <a:pathLst>
                <a:path w="29210" h="38848" fill="none" extrusionOk="0">
                  <a:moveTo>
                    <a:pt x="29209" y="1"/>
                  </a:moveTo>
                  <a:lnTo>
                    <a:pt x="17922" y="1"/>
                  </a:lnTo>
                  <a:cubicBezTo>
                    <a:pt x="14829" y="1"/>
                    <a:pt x="14209" y="3466"/>
                    <a:pt x="14209" y="3466"/>
                  </a:cubicBezTo>
                  <a:lnTo>
                    <a:pt x="14209" y="26448"/>
                  </a:lnTo>
                  <a:lnTo>
                    <a:pt x="0" y="26448"/>
                  </a:lnTo>
                  <a:lnTo>
                    <a:pt x="0" y="38848"/>
                  </a:lnTo>
                </a:path>
              </a:pathLst>
            </a:custGeom>
            <a:noFill/>
            <a:ln w="9525" cap="rnd"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17" name="Google Shape;7655;p72">
              <a:extLst>
                <a:ext uri="{FF2B5EF4-FFF2-40B4-BE49-F238E27FC236}">
                  <a16:creationId xmlns:a16="http://schemas.microsoft.com/office/drawing/2014/main" id="{5DD2CB09-E1AB-8E99-5361-467FC7017B19}"/>
                </a:ext>
              </a:extLst>
            </p:cNvPr>
            <p:cNvSpPr/>
            <p:nvPr/>
          </p:nvSpPr>
          <p:spPr>
            <a:xfrm>
              <a:off x="1854826" y="3689223"/>
              <a:ext cx="154169" cy="4"/>
            </a:xfrm>
            <a:custGeom>
              <a:avLst/>
              <a:gdLst/>
              <a:ahLst/>
              <a:cxnLst/>
              <a:rect l="l" t="t" r="r" b="b"/>
              <a:pathLst>
                <a:path w="34959" h="1" fill="none" extrusionOk="0">
                  <a:moveTo>
                    <a:pt x="1" y="1"/>
                  </a:moveTo>
                  <a:lnTo>
                    <a:pt x="34959" y="1"/>
                  </a:lnTo>
                </a:path>
              </a:pathLst>
            </a:custGeom>
            <a:noFill/>
            <a:ln w="9525" cap="rnd"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18" name="Google Shape;7656;p72">
              <a:extLst>
                <a:ext uri="{FF2B5EF4-FFF2-40B4-BE49-F238E27FC236}">
                  <a16:creationId xmlns:a16="http://schemas.microsoft.com/office/drawing/2014/main" id="{6199B8B5-F8EE-4420-221D-EA6EABCD50E9}"/>
                </a:ext>
              </a:extLst>
            </p:cNvPr>
            <p:cNvSpPr/>
            <p:nvPr/>
          </p:nvSpPr>
          <p:spPr>
            <a:xfrm>
              <a:off x="1691140" y="3642869"/>
              <a:ext cx="163690" cy="94532"/>
            </a:xfrm>
            <a:custGeom>
              <a:avLst/>
              <a:gdLst/>
              <a:ahLst/>
              <a:cxnLst/>
              <a:rect l="l" t="t" r="r" b="b"/>
              <a:pathLst>
                <a:path w="37118" h="21448" extrusionOk="0">
                  <a:moveTo>
                    <a:pt x="4947" y="1"/>
                  </a:moveTo>
                  <a:cubicBezTo>
                    <a:pt x="2214" y="1"/>
                    <a:pt x="0" y="2682"/>
                    <a:pt x="0" y="5987"/>
                  </a:cubicBezTo>
                  <a:lnTo>
                    <a:pt x="0" y="15464"/>
                  </a:lnTo>
                  <a:cubicBezTo>
                    <a:pt x="0" y="18769"/>
                    <a:pt x="2214" y="21447"/>
                    <a:pt x="4950" y="21447"/>
                  </a:cubicBezTo>
                  <a:lnTo>
                    <a:pt x="32168" y="21447"/>
                  </a:lnTo>
                  <a:cubicBezTo>
                    <a:pt x="34900" y="21447"/>
                    <a:pt x="37118" y="18769"/>
                    <a:pt x="37118" y="15464"/>
                  </a:cubicBezTo>
                  <a:lnTo>
                    <a:pt x="37118" y="5987"/>
                  </a:lnTo>
                  <a:cubicBezTo>
                    <a:pt x="37118" y="2682"/>
                    <a:pt x="34900" y="1"/>
                    <a:pt x="32168" y="1"/>
                  </a:cubicBezTo>
                  <a:close/>
                </a:path>
              </a:pathLst>
            </a:custGeom>
            <a:noFill/>
            <a:ln w="9525" cap="flat" cmpd="sng">
              <a:solidFill>
                <a:srgbClr val="CFD9E0"/>
              </a:solidFill>
              <a:prstDash val="solid"/>
              <a:miter lim="3647"/>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nvGrpSpPr>
            <p:cNvPr id="219" name="Google Shape;7657;p72">
              <a:extLst>
                <a:ext uri="{FF2B5EF4-FFF2-40B4-BE49-F238E27FC236}">
                  <a16:creationId xmlns:a16="http://schemas.microsoft.com/office/drawing/2014/main" id="{F5455E89-0803-5FDF-DD7E-139926244CB5}"/>
                </a:ext>
              </a:extLst>
            </p:cNvPr>
            <p:cNvGrpSpPr/>
            <p:nvPr/>
          </p:nvGrpSpPr>
          <p:grpSpPr>
            <a:xfrm>
              <a:off x="1360364" y="3847835"/>
              <a:ext cx="208119" cy="224359"/>
              <a:chOff x="1360769" y="3847100"/>
              <a:chExt cx="208119" cy="224359"/>
            </a:xfrm>
          </p:grpSpPr>
          <p:sp>
            <p:nvSpPr>
              <p:cNvPr id="234" name="Google Shape;7658;p72">
                <a:extLst>
                  <a:ext uri="{FF2B5EF4-FFF2-40B4-BE49-F238E27FC236}">
                    <a16:creationId xmlns:a16="http://schemas.microsoft.com/office/drawing/2014/main" id="{0E0B79F6-252F-5808-2D23-C86CB1CDF1EE}"/>
                  </a:ext>
                </a:extLst>
              </p:cNvPr>
              <p:cNvSpPr/>
              <p:nvPr/>
            </p:nvSpPr>
            <p:spPr>
              <a:xfrm>
                <a:off x="1360769" y="3847113"/>
                <a:ext cx="99163" cy="224346"/>
              </a:xfrm>
              <a:custGeom>
                <a:avLst/>
                <a:gdLst/>
                <a:ahLst/>
                <a:cxnLst/>
                <a:rect l="l" t="t" r="r" b="b"/>
                <a:pathLst>
                  <a:path w="22486" h="50901" fill="none" extrusionOk="0">
                    <a:moveTo>
                      <a:pt x="22384" y="2729"/>
                    </a:moveTo>
                    <a:cubicBezTo>
                      <a:pt x="22333" y="2383"/>
                      <a:pt x="22249" y="2040"/>
                      <a:pt x="22128" y="1711"/>
                    </a:cubicBezTo>
                    <a:cubicBezTo>
                      <a:pt x="21742" y="675"/>
                      <a:pt x="20979" y="1"/>
                      <a:pt x="19582" y="1"/>
                    </a:cubicBezTo>
                    <a:cubicBezTo>
                      <a:pt x="17966" y="1"/>
                      <a:pt x="17204" y="913"/>
                      <a:pt x="16883" y="2229"/>
                    </a:cubicBezTo>
                    <a:cubicBezTo>
                      <a:pt x="13443" y="1682"/>
                      <a:pt x="10331" y="4356"/>
                      <a:pt x="10353" y="7840"/>
                    </a:cubicBezTo>
                    <a:cubicBezTo>
                      <a:pt x="10353" y="7997"/>
                      <a:pt x="10364" y="8150"/>
                      <a:pt x="10378" y="8300"/>
                    </a:cubicBezTo>
                    <a:cubicBezTo>
                      <a:pt x="7945" y="7307"/>
                      <a:pt x="5147" y="7957"/>
                      <a:pt x="3404" y="9923"/>
                    </a:cubicBezTo>
                    <a:cubicBezTo>
                      <a:pt x="1660" y="11889"/>
                      <a:pt x="1343" y="14742"/>
                      <a:pt x="2616" y="17040"/>
                    </a:cubicBezTo>
                    <a:cubicBezTo>
                      <a:pt x="930" y="18382"/>
                      <a:pt x="0" y="20454"/>
                      <a:pt x="120" y="22607"/>
                    </a:cubicBezTo>
                    <a:cubicBezTo>
                      <a:pt x="241" y="24755"/>
                      <a:pt x="1394" y="26714"/>
                      <a:pt x="3218" y="27860"/>
                    </a:cubicBezTo>
                    <a:cubicBezTo>
                      <a:pt x="748" y="30913"/>
                      <a:pt x="1707" y="35462"/>
                      <a:pt x="5202" y="37260"/>
                    </a:cubicBezTo>
                    <a:cubicBezTo>
                      <a:pt x="5173" y="37490"/>
                      <a:pt x="5162" y="37720"/>
                      <a:pt x="5162" y="37954"/>
                    </a:cubicBezTo>
                    <a:cubicBezTo>
                      <a:pt x="5162" y="40832"/>
                      <a:pt x="7125" y="43243"/>
                      <a:pt x="9784" y="43943"/>
                    </a:cubicBezTo>
                    <a:cubicBezTo>
                      <a:pt x="10776" y="46782"/>
                      <a:pt x="13818" y="48350"/>
                      <a:pt x="16708" y="47511"/>
                    </a:cubicBezTo>
                    <a:cubicBezTo>
                      <a:pt x="16835" y="49437"/>
                      <a:pt x="17525" y="50900"/>
                      <a:pt x="19582" y="50900"/>
                    </a:cubicBezTo>
                    <a:cubicBezTo>
                      <a:pt x="22482" y="50900"/>
                      <a:pt x="22439" y="48390"/>
                      <a:pt x="22482" y="48401"/>
                    </a:cubicBezTo>
                    <a:cubicBezTo>
                      <a:pt x="22486" y="48401"/>
                      <a:pt x="22417" y="2722"/>
                      <a:pt x="22384" y="2729"/>
                    </a:cubicBezTo>
                    <a:close/>
                  </a:path>
                </a:pathLst>
              </a:custGeom>
              <a:noFill/>
              <a:ln w="9525" cap="flat" cmpd="sng">
                <a:solidFill>
                  <a:srgbClr val="E4E9ED"/>
                </a:solidFill>
                <a:prstDash val="solid"/>
                <a:miter lim="3647"/>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35" name="Google Shape;7659;p72">
                <a:extLst>
                  <a:ext uri="{FF2B5EF4-FFF2-40B4-BE49-F238E27FC236}">
                    <a16:creationId xmlns:a16="http://schemas.microsoft.com/office/drawing/2014/main" id="{6A136272-0D75-9282-B5AB-B544BB285B7B}"/>
                  </a:ext>
                </a:extLst>
              </p:cNvPr>
              <p:cNvSpPr/>
              <p:nvPr/>
            </p:nvSpPr>
            <p:spPr>
              <a:xfrm>
                <a:off x="1418941" y="3907967"/>
                <a:ext cx="40718" cy="51312"/>
              </a:xfrm>
              <a:custGeom>
                <a:avLst/>
                <a:gdLst/>
                <a:ahLst/>
                <a:cxnLst/>
                <a:rect l="l" t="t" r="r" b="b"/>
                <a:pathLst>
                  <a:path w="9233" h="11642" fill="none" extrusionOk="0">
                    <a:moveTo>
                      <a:pt x="9233" y="1"/>
                    </a:moveTo>
                    <a:cubicBezTo>
                      <a:pt x="9233" y="1"/>
                      <a:pt x="0" y="570"/>
                      <a:pt x="2586" y="11641"/>
                    </a:cubicBezTo>
                  </a:path>
                </a:pathLst>
              </a:custGeom>
              <a:noFill/>
              <a:ln w="9525" cap="rnd"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36" name="Google Shape;7660;p72">
                <a:extLst>
                  <a:ext uri="{FF2B5EF4-FFF2-40B4-BE49-F238E27FC236}">
                    <a16:creationId xmlns:a16="http://schemas.microsoft.com/office/drawing/2014/main" id="{DC67D495-B2C5-57DF-6A1B-317DCF2889E3}"/>
                  </a:ext>
                </a:extLst>
              </p:cNvPr>
              <p:cNvSpPr/>
              <p:nvPr/>
            </p:nvSpPr>
            <p:spPr>
              <a:xfrm>
                <a:off x="1432983" y="3877824"/>
                <a:ext cx="26566" cy="25035"/>
              </a:xfrm>
              <a:custGeom>
                <a:avLst/>
                <a:gdLst/>
                <a:ahLst/>
                <a:cxnLst/>
                <a:rect l="l" t="t" r="r" b="b"/>
                <a:pathLst>
                  <a:path w="6024" h="5680" fill="none" extrusionOk="0">
                    <a:moveTo>
                      <a:pt x="1" y="1795"/>
                    </a:moveTo>
                    <a:cubicBezTo>
                      <a:pt x="1" y="1795"/>
                      <a:pt x="6023" y="0"/>
                      <a:pt x="6023" y="5680"/>
                    </a:cubicBezTo>
                  </a:path>
                </a:pathLst>
              </a:custGeom>
              <a:noFill/>
              <a:ln w="9525" cap="rnd"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37" name="Google Shape;7661;p72">
                <a:extLst>
                  <a:ext uri="{FF2B5EF4-FFF2-40B4-BE49-F238E27FC236}">
                    <a16:creationId xmlns:a16="http://schemas.microsoft.com/office/drawing/2014/main" id="{99203A02-529D-B9E4-FB25-73CFC52B010E}"/>
                  </a:ext>
                </a:extLst>
              </p:cNvPr>
              <p:cNvSpPr/>
              <p:nvPr/>
            </p:nvSpPr>
            <p:spPr>
              <a:xfrm>
                <a:off x="1406421" y="3881663"/>
                <a:ext cx="8727" cy="21196"/>
              </a:xfrm>
              <a:custGeom>
                <a:avLst/>
                <a:gdLst/>
                <a:ahLst/>
                <a:cxnLst/>
                <a:rect l="l" t="t" r="r" b="b"/>
                <a:pathLst>
                  <a:path w="1979" h="4809" fill="none" extrusionOk="0">
                    <a:moveTo>
                      <a:pt x="1" y="1"/>
                    </a:moveTo>
                    <a:cubicBezTo>
                      <a:pt x="1" y="1"/>
                      <a:pt x="1" y="2730"/>
                      <a:pt x="1978" y="4809"/>
                    </a:cubicBezTo>
                  </a:path>
                </a:pathLst>
              </a:custGeom>
              <a:noFill/>
              <a:ln w="9525" cap="rnd"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38" name="Google Shape;7662;p72">
                <a:extLst>
                  <a:ext uri="{FF2B5EF4-FFF2-40B4-BE49-F238E27FC236}">
                    <a16:creationId xmlns:a16="http://schemas.microsoft.com/office/drawing/2014/main" id="{CCF4C369-9712-BDD8-F70F-D2A08C3CEFAE}"/>
                  </a:ext>
                </a:extLst>
              </p:cNvPr>
              <p:cNvSpPr/>
              <p:nvPr/>
            </p:nvSpPr>
            <p:spPr>
              <a:xfrm>
                <a:off x="1372301" y="3910479"/>
                <a:ext cx="51967" cy="15131"/>
              </a:xfrm>
              <a:custGeom>
                <a:avLst/>
                <a:gdLst/>
                <a:ahLst/>
                <a:cxnLst/>
                <a:rect l="l" t="t" r="r" b="b"/>
                <a:pathLst>
                  <a:path w="11784" h="3433" fill="none" extrusionOk="0">
                    <a:moveTo>
                      <a:pt x="1" y="2663"/>
                    </a:moveTo>
                    <a:cubicBezTo>
                      <a:pt x="3364" y="0"/>
                      <a:pt x="6622" y="3433"/>
                      <a:pt x="6622" y="3433"/>
                    </a:cubicBezTo>
                    <a:cubicBezTo>
                      <a:pt x="6622" y="3433"/>
                      <a:pt x="7307" y="387"/>
                      <a:pt x="11783" y="1653"/>
                    </a:cubicBezTo>
                  </a:path>
                </a:pathLst>
              </a:custGeom>
              <a:noFill/>
              <a:ln w="9525" cap="rnd"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39" name="Google Shape;7663;p72">
                <a:extLst>
                  <a:ext uri="{FF2B5EF4-FFF2-40B4-BE49-F238E27FC236}">
                    <a16:creationId xmlns:a16="http://schemas.microsoft.com/office/drawing/2014/main" id="{71D23433-B6A5-0DC5-4AB7-8E902AA09A14}"/>
                  </a:ext>
                </a:extLst>
              </p:cNvPr>
              <p:cNvSpPr/>
              <p:nvPr/>
            </p:nvSpPr>
            <p:spPr>
              <a:xfrm>
                <a:off x="1383436" y="3963823"/>
                <a:ext cx="27351" cy="50572"/>
              </a:xfrm>
              <a:custGeom>
                <a:avLst/>
                <a:gdLst/>
                <a:ahLst/>
                <a:cxnLst/>
                <a:rect l="l" t="t" r="r" b="b"/>
                <a:pathLst>
                  <a:path w="6202" h="11474" fill="none" extrusionOk="0">
                    <a:moveTo>
                      <a:pt x="22" y="11474"/>
                    </a:moveTo>
                    <a:cubicBezTo>
                      <a:pt x="22" y="11474"/>
                      <a:pt x="0" y="5735"/>
                      <a:pt x="4440" y="6297"/>
                    </a:cubicBezTo>
                    <a:cubicBezTo>
                      <a:pt x="4440" y="6297"/>
                      <a:pt x="2134" y="3149"/>
                      <a:pt x="6202" y="1"/>
                    </a:cubicBezTo>
                  </a:path>
                </a:pathLst>
              </a:custGeom>
              <a:noFill/>
              <a:ln w="9525" cap="rnd"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40" name="Google Shape;7664;p72">
                <a:extLst>
                  <a:ext uri="{FF2B5EF4-FFF2-40B4-BE49-F238E27FC236}">
                    <a16:creationId xmlns:a16="http://schemas.microsoft.com/office/drawing/2014/main" id="{4FC77FD7-A571-815A-D2B0-4A11B64721D6}"/>
                  </a:ext>
                </a:extLst>
              </p:cNvPr>
              <p:cNvSpPr/>
              <p:nvPr/>
            </p:nvSpPr>
            <p:spPr>
              <a:xfrm>
                <a:off x="1398461" y="4014391"/>
                <a:ext cx="12132" cy="31518"/>
              </a:xfrm>
              <a:custGeom>
                <a:avLst/>
                <a:gdLst/>
                <a:ahLst/>
                <a:cxnLst/>
                <a:rect l="l" t="t" r="r" b="b"/>
                <a:pathLst>
                  <a:path w="2751" h="7151" fill="none" extrusionOk="0">
                    <a:moveTo>
                      <a:pt x="2751" y="1"/>
                    </a:moveTo>
                    <a:cubicBezTo>
                      <a:pt x="2751" y="1"/>
                      <a:pt x="0" y="2963"/>
                      <a:pt x="1806" y="7151"/>
                    </a:cubicBezTo>
                  </a:path>
                </a:pathLst>
              </a:custGeom>
              <a:noFill/>
              <a:ln w="9525" cap="rnd"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41" name="Google Shape;7665;p72">
                <a:extLst>
                  <a:ext uri="{FF2B5EF4-FFF2-40B4-BE49-F238E27FC236}">
                    <a16:creationId xmlns:a16="http://schemas.microsoft.com/office/drawing/2014/main" id="{C0EEE702-7DFB-7309-B8F4-C7F32CF180B7}"/>
                  </a:ext>
                </a:extLst>
              </p:cNvPr>
              <p:cNvSpPr/>
              <p:nvPr/>
            </p:nvSpPr>
            <p:spPr>
              <a:xfrm>
                <a:off x="1424264" y="4012138"/>
                <a:ext cx="35284" cy="21165"/>
              </a:xfrm>
              <a:custGeom>
                <a:avLst/>
                <a:gdLst/>
                <a:ahLst/>
                <a:cxnLst/>
                <a:rect l="l" t="t" r="r" b="b"/>
                <a:pathLst>
                  <a:path w="8001" h="4802" fill="none" extrusionOk="0">
                    <a:moveTo>
                      <a:pt x="8000" y="512"/>
                    </a:moveTo>
                    <a:cubicBezTo>
                      <a:pt x="3783" y="1"/>
                      <a:pt x="1978" y="4087"/>
                      <a:pt x="1978" y="4087"/>
                    </a:cubicBezTo>
                    <a:cubicBezTo>
                      <a:pt x="1978" y="4087"/>
                      <a:pt x="858" y="3598"/>
                      <a:pt x="0" y="4802"/>
                    </a:cubicBezTo>
                  </a:path>
                </a:pathLst>
              </a:custGeom>
              <a:noFill/>
              <a:ln w="9525" cap="rnd"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42" name="Google Shape;7666;p72">
                <a:extLst>
                  <a:ext uri="{FF2B5EF4-FFF2-40B4-BE49-F238E27FC236}">
                    <a16:creationId xmlns:a16="http://schemas.microsoft.com/office/drawing/2014/main" id="{C5A40D88-B863-BF53-C858-4DCEC29E0472}"/>
                  </a:ext>
                </a:extLst>
              </p:cNvPr>
              <p:cNvSpPr/>
              <p:nvPr/>
            </p:nvSpPr>
            <p:spPr>
              <a:xfrm>
                <a:off x="1397156" y="3942280"/>
                <a:ext cx="31183" cy="17449"/>
              </a:xfrm>
              <a:custGeom>
                <a:avLst/>
                <a:gdLst/>
                <a:ahLst/>
                <a:cxnLst/>
                <a:rect l="l" t="t" r="r" b="b"/>
                <a:pathLst>
                  <a:path w="7071" h="3959" fill="none" extrusionOk="0">
                    <a:moveTo>
                      <a:pt x="7070" y="1"/>
                    </a:moveTo>
                    <a:cubicBezTo>
                      <a:pt x="7070" y="1"/>
                      <a:pt x="2802" y="3959"/>
                      <a:pt x="1" y="1"/>
                    </a:cubicBezTo>
                  </a:path>
                </a:pathLst>
              </a:custGeom>
              <a:noFill/>
              <a:ln w="9525" cap="rnd"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43" name="Google Shape;7667;p72">
                <a:extLst>
                  <a:ext uri="{FF2B5EF4-FFF2-40B4-BE49-F238E27FC236}">
                    <a16:creationId xmlns:a16="http://schemas.microsoft.com/office/drawing/2014/main" id="{2DC4098A-60BB-CF68-2CE9-4EA9345B6E62}"/>
                  </a:ext>
                </a:extLst>
              </p:cNvPr>
              <p:cNvSpPr/>
              <p:nvPr/>
            </p:nvSpPr>
            <p:spPr>
              <a:xfrm>
                <a:off x="1428334" y="3973727"/>
                <a:ext cx="31214" cy="15378"/>
              </a:xfrm>
              <a:custGeom>
                <a:avLst/>
                <a:gdLst/>
                <a:ahLst/>
                <a:cxnLst/>
                <a:rect l="l" t="t" r="r" b="b"/>
                <a:pathLst>
                  <a:path w="7078" h="3489" fill="none" extrusionOk="0">
                    <a:moveTo>
                      <a:pt x="0" y="1125"/>
                    </a:moveTo>
                    <a:cubicBezTo>
                      <a:pt x="0" y="1125"/>
                      <a:pt x="4411" y="1"/>
                      <a:pt x="7077" y="3488"/>
                    </a:cubicBezTo>
                  </a:path>
                </a:pathLst>
              </a:custGeom>
              <a:noFill/>
              <a:ln w="9525" cap="rnd"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44" name="Google Shape;7668;p72">
                <a:extLst>
                  <a:ext uri="{FF2B5EF4-FFF2-40B4-BE49-F238E27FC236}">
                    <a16:creationId xmlns:a16="http://schemas.microsoft.com/office/drawing/2014/main" id="{3D9D79C9-5794-EDAA-F5C5-70C07321064C}"/>
                  </a:ext>
                </a:extLst>
              </p:cNvPr>
              <p:cNvSpPr/>
              <p:nvPr/>
            </p:nvSpPr>
            <p:spPr>
              <a:xfrm>
                <a:off x="1468924" y="3907967"/>
                <a:ext cx="40704" cy="51312"/>
              </a:xfrm>
              <a:custGeom>
                <a:avLst/>
                <a:gdLst/>
                <a:ahLst/>
                <a:cxnLst/>
                <a:rect l="l" t="t" r="r" b="b"/>
                <a:pathLst>
                  <a:path w="9230" h="11642" fill="none" extrusionOk="0">
                    <a:moveTo>
                      <a:pt x="0" y="1"/>
                    </a:moveTo>
                    <a:cubicBezTo>
                      <a:pt x="0" y="1"/>
                      <a:pt x="9229" y="570"/>
                      <a:pt x="6647" y="11641"/>
                    </a:cubicBezTo>
                  </a:path>
                </a:pathLst>
              </a:custGeom>
              <a:noFill/>
              <a:ln w="9525" cap="flat" cmpd="sng">
                <a:solidFill>
                  <a:srgbClr val="40566D"/>
                </a:solidFill>
                <a:prstDash val="solid"/>
                <a:miter lim="3647"/>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45" name="Google Shape;7669;p72">
                <a:extLst>
                  <a:ext uri="{FF2B5EF4-FFF2-40B4-BE49-F238E27FC236}">
                    <a16:creationId xmlns:a16="http://schemas.microsoft.com/office/drawing/2014/main" id="{13076EA0-5941-C732-7303-D9658FD1E7BE}"/>
                  </a:ext>
                </a:extLst>
              </p:cNvPr>
              <p:cNvSpPr/>
              <p:nvPr/>
            </p:nvSpPr>
            <p:spPr>
              <a:xfrm>
                <a:off x="1469021" y="3877824"/>
                <a:ext cx="26561" cy="25035"/>
              </a:xfrm>
              <a:custGeom>
                <a:avLst/>
                <a:gdLst/>
                <a:ahLst/>
                <a:cxnLst/>
                <a:rect l="l" t="t" r="r" b="b"/>
                <a:pathLst>
                  <a:path w="6023" h="5680" fill="none" extrusionOk="0">
                    <a:moveTo>
                      <a:pt x="6023" y="1795"/>
                    </a:moveTo>
                    <a:cubicBezTo>
                      <a:pt x="6023" y="1795"/>
                      <a:pt x="0" y="0"/>
                      <a:pt x="0" y="5680"/>
                    </a:cubicBezTo>
                  </a:path>
                </a:pathLst>
              </a:custGeom>
              <a:noFill/>
              <a:ln w="9525" cap="flat" cmpd="sng">
                <a:solidFill>
                  <a:srgbClr val="40566D"/>
                </a:solidFill>
                <a:prstDash val="solid"/>
                <a:miter lim="3647"/>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46" name="Google Shape;7670;p72">
                <a:extLst>
                  <a:ext uri="{FF2B5EF4-FFF2-40B4-BE49-F238E27FC236}">
                    <a16:creationId xmlns:a16="http://schemas.microsoft.com/office/drawing/2014/main" id="{709163A5-3236-0579-A35F-2AF957BE4E68}"/>
                  </a:ext>
                </a:extLst>
              </p:cNvPr>
              <p:cNvSpPr/>
              <p:nvPr/>
            </p:nvSpPr>
            <p:spPr>
              <a:xfrm>
                <a:off x="1513434" y="3881663"/>
                <a:ext cx="8710" cy="21196"/>
              </a:xfrm>
              <a:custGeom>
                <a:avLst/>
                <a:gdLst/>
                <a:ahLst/>
                <a:cxnLst/>
                <a:rect l="l" t="t" r="r" b="b"/>
                <a:pathLst>
                  <a:path w="1975" h="4809" fill="none" extrusionOk="0">
                    <a:moveTo>
                      <a:pt x="1975" y="1"/>
                    </a:moveTo>
                    <a:cubicBezTo>
                      <a:pt x="1975" y="1"/>
                      <a:pt x="1975" y="2730"/>
                      <a:pt x="1" y="4809"/>
                    </a:cubicBezTo>
                  </a:path>
                </a:pathLst>
              </a:custGeom>
              <a:noFill/>
              <a:ln w="9525" cap="flat" cmpd="sng">
                <a:solidFill>
                  <a:srgbClr val="40566D"/>
                </a:solidFill>
                <a:prstDash val="solid"/>
                <a:miter lim="3647"/>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47" name="Google Shape;7671;p72">
                <a:extLst>
                  <a:ext uri="{FF2B5EF4-FFF2-40B4-BE49-F238E27FC236}">
                    <a16:creationId xmlns:a16="http://schemas.microsoft.com/office/drawing/2014/main" id="{F6C9A6CF-50F5-E41A-EE73-90996311CF81}"/>
                  </a:ext>
                </a:extLst>
              </p:cNvPr>
              <p:cNvSpPr/>
              <p:nvPr/>
            </p:nvSpPr>
            <p:spPr>
              <a:xfrm>
                <a:off x="1517778" y="3963823"/>
                <a:ext cx="27355" cy="50572"/>
              </a:xfrm>
              <a:custGeom>
                <a:avLst/>
                <a:gdLst/>
                <a:ahLst/>
                <a:cxnLst/>
                <a:rect l="l" t="t" r="r" b="b"/>
                <a:pathLst>
                  <a:path w="6203" h="11474" fill="none" extrusionOk="0">
                    <a:moveTo>
                      <a:pt x="6181" y="11474"/>
                    </a:moveTo>
                    <a:cubicBezTo>
                      <a:pt x="6181" y="11474"/>
                      <a:pt x="6202" y="5735"/>
                      <a:pt x="1767" y="6297"/>
                    </a:cubicBezTo>
                    <a:cubicBezTo>
                      <a:pt x="1767" y="6297"/>
                      <a:pt x="4068" y="3149"/>
                      <a:pt x="1" y="1"/>
                    </a:cubicBezTo>
                  </a:path>
                </a:pathLst>
              </a:custGeom>
              <a:noFill/>
              <a:ln w="9525" cap="flat" cmpd="sng">
                <a:solidFill>
                  <a:srgbClr val="40566D"/>
                </a:solidFill>
                <a:prstDash val="solid"/>
                <a:miter lim="3647"/>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48" name="Google Shape;7672;p72">
                <a:extLst>
                  <a:ext uri="{FF2B5EF4-FFF2-40B4-BE49-F238E27FC236}">
                    <a16:creationId xmlns:a16="http://schemas.microsoft.com/office/drawing/2014/main" id="{25AFE805-B189-88A5-0E2B-B1190AC2A10D}"/>
                  </a:ext>
                </a:extLst>
              </p:cNvPr>
              <p:cNvSpPr/>
              <p:nvPr/>
            </p:nvSpPr>
            <p:spPr>
              <a:xfrm>
                <a:off x="1517990" y="4014391"/>
                <a:ext cx="12119" cy="31518"/>
              </a:xfrm>
              <a:custGeom>
                <a:avLst/>
                <a:gdLst/>
                <a:ahLst/>
                <a:cxnLst/>
                <a:rect l="l" t="t" r="r" b="b"/>
                <a:pathLst>
                  <a:path w="2748" h="7151" fill="none" extrusionOk="0">
                    <a:moveTo>
                      <a:pt x="0" y="1"/>
                    </a:moveTo>
                    <a:cubicBezTo>
                      <a:pt x="0" y="1"/>
                      <a:pt x="2747" y="2963"/>
                      <a:pt x="942" y="7151"/>
                    </a:cubicBezTo>
                  </a:path>
                </a:pathLst>
              </a:custGeom>
              <a:noFill/>
              <a:ln w="9525" cap="flat" cmpd="sng">
                <a:solidFill>
                  <a:srgbClr val="40566D"/>
                </a:solidFill>
                <a:prstDash val="solid"/>
                <a:miter lim="3647"/>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49" name="Google Shape;7673;p72">
                <a:extLst>
                  <a:ext uri="{FF2B5EF4-FFF2-40B4-BE49-F238E27FC236}">
                    <a16:creationId xmlns:a16="http://schemas.microsoft.com/office/drawing/2014/main" id="{F611D211-FCDE-C2CF-6D7F-1537DA227CB0}"/>
                  </a:ext>
                </a:extLst>
              </p:cNvPr>
              <p:cNvSpPr/>
              <p:nvPr/>
            </p:nvSpPr>
            <p:spPr>
              <a:xfrm>
                <a:off x="1469021" y="4012138"/>
                <a:ext cx="35298" cy="21165"/>
              </a:xfrm>
              <a:custGeom>
                <a:avLst/>
                <a:gdLst/>
                <a:ahLst/>
                <a:cxnLst/>
                <a:rect l="l" t="t" r="r" b="b"/>
                <a:pathLst>
                  <a:path w="8004" h="4802" fill="none" extrusionOk="0">
                    <a:moveTo>
                      <a:pt x="0" y="512"/>
                    </a:moveTo>
                    <a:cubicBezTo>
                      <a:pt x="4217" y="1"/>
                      <a:pt x="6023" y="4087"/>
                      <a:pt x="6023" y="4087"/>
                    </a:cubicBezTo>
                    <a:cubicBezTo>
                      <a:pt x="6023" y="4087"/>
                      <a:pt x="7143" y="3598"/>
                      <a:pt x="8004" y="4802"/>
                    </a:cubicBezTo>
                  </a:path>
                </a:pathLst>
              </a:custGeom>
              <a:noFill/>
              <a:ln w="9525" cap="flat" cmpd="sng">
                <a:solidFill>
                  <a:srgbClr val="40566D"/>
                </a:solidFill>
                <a:prstDash val="solid"/>
                <a:miter lim="3647"/>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50" name="Google Shape;7674;p72">
                <a:extLst>
                  <a:ext uri="{FF2B5EF4-FFF2-40B4-BE49-F238E27FC236}">
                    <a16:creationId xmlns:a16="http://schemas.microsoft.com/office/drawing/2014/main" id="{DD943FB6-CB41-D41C-5683-3A2953856945}"/>
                  </a:ext>
                </a:extLst>
              </p:cNvPr>
              <p:cNvSpPr/>
              <p:nvPr/>
            </p:nvSpPr>
            <p:spPr>
              <a:xfrm>
                <a:off x="1500244" y="3942280"/>
                <a:ext cx="31183" cy="17449"/>
              </a:xfrm>
              <a:custGeom>
                <a:avLst/>
                <a:gdLst/>
                <a:ahLst/>
                <a:cxnLst/>
                <a:rect l="l" t="t" r="r" b="b"/>
                <a:pathLst>
                  <a:path w="7071" h="3959" fill="none" extrusionOk="0">
                    <a:moveTo>
                      <a:pt x="1" y="1"/>
                    </a:moveTo>
                    <a:cubicBezTo>
                      <a:pt x="1" y="1"/>
                      <a:pt x="4265" y="3959"/>
                      <a:pt x="7070" y="1"/>
                    </a:cubicBezTo>
                  </a:path>
                </a:pathLst>
              </a:custGeom>
              <a:noFill/>
              <a:ln w="9525" cap="flat" cmpd="sng">
                <a:solidFill>
                  <a:srgbClr val="40566D"/>
                </a:solidFill>
                <a:prstDash val="solid"/>
                <a:miter lim="3647"/>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51" name="Google Shape;7675;p72">
                <a:extLst>
                  <a:ext uri="{FF2B5EF4-FFF2-40B4-BE49-F238E27FC236}">
                    <a16:creationId xmlns:a16="http://schemas.microsoft.com/office/drawing/2014/main" id="{9DA750B2-D151-2F05-A0E4-EB05494FB3B2}"/>
                  </a:ext>
                </a:extLst>
              </p:cNvPr>
              <p:cNvSpPr/>
              <p:nvPr/>
            </p:nvSpPr>
            <p:spPr>
              <a:xfrm>
                <a:off x="1469021" y="3973727"/>
                <a:ext cx="31227" cy="15378"/>
              </a:xfrm>
              <a:custGeom>
                <a:avLst/>
                <a:gdLst/>
                <a:ahLst/>
                <a:cxnLst/>
                <a:rect l="l" t="t" r="r" b="b"/>
                <a:pathLst>
                  <a:path w="7081" h="3489" fill="none" extrusionOk="0">
                    <a:moveTo>
                      <a:pt x="7081" y="1125"/>
                    </a:moveTo>
                    <a:cubicBezTo>
                      <a:pt x="7081" y="1125"/>
                      <a:pt x="2670" y="1"/>
                      <a:pt x="0" y="3488"/>
                    </a:cubicBezTo>
                  </a:path>
                </a:pathLst>
              </a:custGeom>
              <a:noFill/>
              <a:ln w="9525" cap="flat" cmpd="sng">
                <a:solidFill>
                  <a:srgbClr val="40566D"/>
                </a:solidFill>
                <a:prstDash val="solid"/>
                <a:miter lim="3647"/>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52" name="Google Shape;7676;p72">
                <a:extLst>
                  <a:ext uri="{FF2B5EF4-FFF2-40B4-BE49-F238E27FC236}">
                    <a16:creationId xmlns:a16="http://schemas.microsoft.com/office/drawing/2014/main" id="{6AD40EBC-00B5-1ADD-B226-44959AF2AF71}"/>
                  </a:ext>
                </a:extLst>
              </p:cNvPr>
              <p:cNvSpPr/>
              <p:nvPr/>
            </p:nvSpPr>
            <p:spPr>
              <a:xfrm>
                <a:off x="1504314" y="3910479"/>
                <a:ext cx="51950" cy="15131"/>
              </a:xfrm>
              <a:custGeom>
                <a:avLst/>
                <a:gdLst/>
                <a:ahLst/>
                <a:cxnLst/>
                <a:rect l="l" t="t" r="r" b="b"/>
                <a:pathLst>
                  <a:path w="11780" h="3433" fill="none" extrusionOk="0">
                    <a:moveTo>
                      <a:pt x="11780" y="2663"/>
                    </a:moveTo>
                    <a:cubicBezTo>
                      <a:pt x="8420" y="0"/>
                      <a:pt x="5162" y="3433"/>
                      <a:pt x="5162" y="3433"/>
                    </a:cubicBezTo>
                    <a:cubicBezTo>
                      <a:pt x="5162" y="3433"/>
                      <a:pt x="4473" y="387"/>
                      <a:pt x="1" y="1653"/>
                    </a:cubicBezTo>
                  </a:path>
                </a:pathLst>
              </a:custGeom>
              <a:noFill/>
              <a:ln w="9525" cap="flat" cmpd="sng">
                <a:solidFill>
                  <a:srgbClr val="40566D"/>
                </a:solidFill>
                <a:prstDash val="solid"/>
                <a:miter lim="3647"/>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53" name="Google Shape;7677;p72">
                <a:extLst>
                  <a:ext uri="{FF2B5EF4-FFF2-40B4-BE49-F238E27FC236}">
                    <a16:creationId xmlns:a16="http://schemas.microsoft.com/office/drawing/2014/main" id="{6106B4C2-4B7F-AED8-82F3-8540D29D0EF2}"/>
                  </a:ext>
                </a:extLst>
              </p:cNvPr>
              <p:cNvSpPr/>
              <p:nvPr/>
            </p:nvSpPr>
            <p:spPr>
              <a:xfrm>
                <a:off x="1469738" y="3847100"/>
                <a:ext cx="99150" cy="224346"/>
              </a:xfrm>
              <a:custGeom>
                <a:avLst/>
                <a:gdLst/>
                <a:ahLst/>
                <a:cxnLst/>
                <a:rect l="l" t="t" r="r" b="b"/>
                <a:pathLst>
                  <a:path w="22483" h="50901" fill="none" extrusionOk="0">
                    <a:moveTo>
                      <a:pt x="99" y="2729"/>
                    </a:moveTo>
                    <a:cubicBezTo>
                      <a:pt x="150" y="2383"/>
                      <a:pt x="237" y="2040"/>
                      <a:pt x="354" y="1711"/>
                    </a:cubicBezTo>
                    <a:cubicBezTo>
                      <a:pt x="744" y="675"/>
                      <a:pt x="1503" y="1"/>
                      <a:pt x="2900" y="1"/>
                    </a:cubicBezTo>
                    <a:cubicBezTo>
                      <a:pt x="4516" y="1"/>
                      <a:pt x="5282" y="913"/>
                      <a:pt x="5600" y="2229"/>
                    </a:cubicBezTo>
                    <a:cubicBezTo>
                      <a:pt x="9040" y="1682"/>
                      <a:pt x="12151" y="4356"/>
                      <a:pt x="12130" y="7840"/>
                    </a:cubicBezTo>
                    <a:cubicBezTo>
                      <a:pt x="12130" y="7997"/>
                      <a:pt x="12119" y="8150"/>
                      <a:pt x="12108" y="8300"/>
                    </a:cubicBezTo>
                    <a:cubicBezTo>
                      <a:pt x="14541" y="7307"/>
                      <a:pt x="17335" y="7957"/>
                      <a:pt x="19082" y="9923"/>
                    </a:cubicBezTo>
                    <a:cubicBezTo>
                      <a:pt x="20826" y="11889"/>
                      <a:pt x="21140" y="14742"/>
                      <a:pt x="19867" y="17040"/>
                    </a:cubicBezTo>
                    <a:cubicBezTo>
                      <a:pt x="21552" y="18379"/>
                      <a:pt x="22482" y="20454"/>
                      <a:pt x="22362" y="22603"/>
                    </a:cubicBezTo>
                    <a:cubicBezTo>
                      <a:pt x="22242" y="24755"/>
                      <a:pt x="21089" y="26714"/>
                      <a:pt x="19265" y="27860"/>
                    </a:cubicBezTo>
                    <a:cubicBezTo>
                      <a:pt x="20440" y="29308"/>
                      <a:pt x="20896" y="31205"/>
                      <a:pt x="20512" y="33029"/>
                    </a:cubicBezTo>
                    <a:cubicBezTo>
                      <a:pt x="20126" y="34853"/>
                      <a:pt x="18940" y="36407"/>
                      <a:pt x="17284" y="37257"/>
                    </a:cubicBezTo>
                    <a:cubicBezTo>
                      <a:pt x="17310" y="37487"/>
                      <a:pt x="17321" y="37720"/>
                      <a:pt x="17324" y="37950"/>
                    </a:cubicBezTo>
                    <a:cubicBezTo>
                      <a:pt x="17321" y="40766"/>
                      <a:pt x="15420" y="43225"/>
                      <a:pt x="12699" y="43940"/>
                    </a:cubicBezTo>
                    <a:cubicBezTo>
                      <a:pt x="11710" y="46782"/>
                      <a:pt x="8664" y="48350"/>
                      <a:pt x="5778" y="47507"/>
                    </a:cubicBezTo>
                    <a:cubicBezTo>
                      <a:pt x="5647" y="49434"/>
                      <a:pt x="4958" y="50900"/>
                      <a:pt x="2900" y="50900"/>
                    </a:cubicBezTo>
                    <a:cubicBezTo>
                      <a:pt x="0" y="50900"/>
                      <a:pt x="40" y="48390"/>
                      <a:pt x="0" y="48401"/>
                    </a:cubicBezTo>
                    <a:cubicBezTo>
                      <a:pt x="0" y="48401"/>
                      <a:pt x="69" y="2722"/>
                      <a:pt x="99" y="2729"/>
                    </a:cubicBezTo>
                    <a:close/>
                  </a:path>
                </a:pathLst>
              </a:custGeom>
              <a:noFill/>
              <a:ln w="9525" cap="flat" cmpd="sng">
                <a:solidFill>
                  <a:srgbClr val="40566D"/>
                </a:solidFill>
                <a:prstDash val="solid"/>
                <a:miter lim="3647"/>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sp>
          <p:nvSpPr>
            <p:cNvPr id="220" name="Google Shape;7678;p72">
              <a:extLst>
                <a:ext uri="{FF2B5EF4-FFF2-40B4-BE49-F238E27FC236}">
                  <a16:creationId xmlns:a16="http://schemas.microsoft.com/office/drawing/2014/main" id="{4CB325CB-A4CD-9C53-44D4-102DA06D8E63}"/>
                </a:ext>
              </a:extLst>
            </p:cNvPr>
            <p:cNvSpPr/>
            <p:nvPr/>
          </p:nvSpPr>
          <p:spPr>
            <a:xfrm>
              <a:off x="2008060" y="4212384"/>
              <a:ext cx="24537" cy="23585"/>
            </a:xfrm>
            <a:custGeom>
              <a:avLst/>
              <a:gdLst/>
              <a:ahLst/>
              <a:cxnLst/>
              <a:rect l="l" t="t" r="r" b="b"/>
              <a:pathLst>
                <a:path w="5564" h="5351" extrusionOk="0">
                  <a:moveTo>
                    <a:pt x="2887" y="0"/>
                  </a:moveTo>
                  <a:cubicBezTo>
                    <a:pt x="2190" y="0"/>
                    <a:pt x="1506" y="271"/>
                    <a:pt x="996" y="783"/>
                  </a:cubicBezTo>
                  <a:cubicBezTo>
                    <a:pt x="230" y="1550"/>
                    <a:pt x="0" y="2699"/>
                    <a:pt x="416" y="3698"/>
                  </a:cubicBezTo>
                  <a:cubicBezTo>
                    <a:pt x="828" y="4698"/>
                    <a:pt x="1806" y="5351"/>
                    <a:pt x="2886" y="5351"/>
                  </a:cubicBezTo>
                  <a:cubicBezTo>
                    <a:pt x="4363" y="5351"/>
                    <a:pt x="5560" y="4150"/>
                    <a:pt x="5563" y="2677"/>
                  </a:cubicBezTo>
                  <a:cubicBezTo>
                    <a:pt x="5560" y="1593"/>
                    <a:pt x="4911" y="619"/>
                    <a:pt x="3911" y="203"/>
                  </a:cubicBezTo>
                  <a:cubicBezTo>
                    <a:pt x="3580" y="67"/>
                    <a:pt x="3232" y="0"/>
                    <a:pt x="2887" y="0"/>
                  </a:cubicBezTo>
                  <a:close/>
                </a:path>
              </a:pathLst>
            </a:custGeom>
            <a:solidFill>
              <a:srgbClr val="213B55"/>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221" name="Google Shape;7679;p72">
              <a:extLst>
                <a:ext uri="{FF2B5EF4-FFF2-40B4-BE49-F238E27FC236}">
                  <a16:creationId xmlns:a16="http://schemas.microsoft.com/office/drawing/2014/main" id="{4C87F316-80C6-B965-B009-BF2552A097E0}"/>
                </a:ext>
              </a:extLst>
            </p:cNvPr>
            <p:cNvSpPr/>
            <p:nvPr/>
          </p:nvSpPr>
          <p:spPr>
            <a:xfrm>
              <a:off x="1545645" y="4049730"/>
              <a:ext cx="24520" cy="23576"/>
            </a:xfrm>
            <a:custGeom>
              <a:avLst/>
              <a:gdLst/>
              <a:ahLst/>
              <a:cxnLst/>
              <a:rect l="l" t="t" r="r" b="b"/>
              <a:pathLst>
                <a:path w="5560" h="5349" extrusionOk="0">
                  <a:moveTo>
                    <a:pt x="2886" y="1"/>
                  </a:moveTo>
                  <a:cubicBezTo>
                    <a:pt x="1806" y="1"/>
                    <a:pt x="828" y="654"/>
                    <a:pt x="416" y="1653"/>
                  </a:cubicBezTo>
                  <a:cubicBezTo>
                    <a:pt x="0" y="2649"/>
                    <a:pt x="230" y="3802"/>
                    <a:pt x="996" y="4564"/>
                  </a:cubicBezTo>
                  <a:cubicBezTo>
                    <a:pt x="1506" y="5077"/>
                    <a:pt x="2190" y="5349"/>
                    <a:pt x="2886" y="5349"/>
                  </a:cubicBezTo>
                  <a:cubicBezTo>
                    <a:pt x="3232" y="5349"/>
                    <a:pt x="3580" y="5282"/>
                    <a:pt x="3911" y="5144"/>
                  </a:cubicBezTo>
                  <a:cubicBezTo>
                    <a:pt x="4910" y="4732"/>
                    <a:pt x="5560" y="3758"/>
                    <a:pt x="5560" y="2675"/>
                  </a:cubicBezTo>
                  <a:cubicBezTo>
                    <a:pt x="5560" y="1197"/>
                    <a:pt x="4363" y="1"/>
                    <a:pt x="2886" y="1"/>
                  </a:cubicBezTo>
                  <a:close/>
                </a:path>
              </a:pathLst>
            </a:custGeom>
            <a:solidFill>
              <a:srgbClr val="CFD9E0"/>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222" name="Google Shape;7680;p72">
              <a:extLst>
                <a:ext uri="{FF2B5EF4-FFF2-40B4-BE49-F238E27FC236}">
                  <a16:creationId xmlns:a16="http://schemas.microsoft.com/office/drawing/2014/main" id="{8CBEF0BA-A722-67B9-8CB0-F5B69F1A38C6}"/>
                </a:ext>
              </a:extLst>
            </p:cNvPr>
            <p:cNvSpPr/>
            <p:nvPr/>
          </p:nvSpPr>
          <p:spPr>
            <a:xfrm>
              <a:off x="1231521" y="3947489"/>
              <a:ext cx="24524" cy="23576"/>
            </a:xfrm>
            <a:custGeom>
              <a:avLst/>
              <a:gdLst/>
              <a:ahLst/>
              <a:cxnLst/>
              <a:rect l="l" t="t" r="r" b="b"/>
              <a:pathLst>
                <a:path w="5561" h="5349" extrusionOk="0">
                  <a:moveTo>
                    <a:pt x="2886" y="1"/>
                  </a:moveTo>
                  <a:cubicBezTo>
                    <a:pt x="1803" y="1"/>
                    <a:pt x="829" y="650"/>
                    <a:pt x="413" y="1649"/>
                  </a:cubicBezTo>
                  <a:cubicBezTo>
                    <a:pt x="1" y="2649"/>
                    <a:pt x="227" y="3798"/>
                    <a:pt x="993" y="4564"/>
                  </a:cubicBezTo>
                  <a:cubicBezTo>
                    <a:pt x="1505" y="5076"/>
                    <a:pt x="2189" y="5349"/>
                    <a:pt x="2884" y="5349"/>
                  </a:cubicBezTo>
                  <a:cubicBezTo>
                    <a:pt x="3229" y="5349"/>
                    <a:pt x="3576" y="5282"/>
                    <a:pt x="3908" y="5144"/>
                  </a:cubicBezTo>
                  <a:cubicBezTo>
                    <a:pt x="4907" y="4732"/>
                    <a:pt x="5560" y="3758"/>
                    <a:pt x="5560" y="2674"/>
                  </a:cubicBezTo>
                  <a:cubicBezTo>
                    <a:pt x="5560" y="1197"/>
                    <a:pt x="4364" y="1"/>
                    <a:pt x="2886" y="1"/>
                  </a:cubicBezTo>
                  <a:close/>
                </a:path>
              </a:pathLst>
            </a:custGeom>
            <a:solidFill>
              <a:srgbClr val="CFD9E0"/>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223" name="Google Shape;7681;p72">
              <a:extLst>
                <a:ext uri="{FF2B5EF4-FFF2-40B4-BE49-F238E27FC236}">
                  <a16:creationId xmlns:a16="http://schemas.microsoft.com/office/drawing/2014/main" id="{350ED233-3390-108A-4039-816B66219A2A}"/>
                </a:ext>
              </a:extLst>
            </p:cNvPr>
            <p:cNvSpPr/>
            <p:nvPr/>
          </p:nvSpPr>
          <p:spPr>
            <a:xfrm>
              <a:off x="834100" y="4046742"/>
              <a:ext cx="24520" cy="23580"/>
            </a:xfrm>
            <a:custGeom>
              <a:avLst/>
              <a:gdLst/>
              <a:ahLst/>
              <a:cxnLst/>
              <a:rect l="l" t="t" r="r" b="b"/>
              <a:pathLst>
                <a:path w="5560" h="5350" extrusionOk="0">
                  <a:moveTo>
                    <a:pt x="2674" y="0"/>
                  </a:moveTo>
                  <a:cubicBezTo>
                    <a:pt x="1197" y="0"/>
                    <a:pt x="0" y="1197"/>
                    <a:pt x="0" y="2674"/>
                  </a:cubicBezTo>
                  <a:cubicBezTo>
                    <a:pt x="0" y="3758"/>
                    <a:pt x="653" y="4732"/>
                    <a:pt x="1653" y="5147"/>
                  </a:cubicBezTo>
                  <a:cubicBezTo>
                    <a:pt x="1983" y="5284"/>
                    <a:pt x="2329" y="5350"/>
                    <a:pt x="2673" y="5350"/>
                  </a:cubicBezTo>
                  <a:cubicBezTo>
                    <a:pt x="3369" y="5350"/>
                    <a:pt x="4054" y="5078"/>
                    <a:pt x="4567" y="4567"/>
                  </a:cubicBezTo>
                  <a:cubicBezTo>
                    <a:pt x="5330" y="3801"/>
                    <a:pt x="5559" y="2649"/>
                    <a:pt x="5147" y="1653"/>
                  </a:cubicBezTo>
                  <a:cubicBezTo>
                    <a:pt x="4731" y="653"/>
                    <a:pt x="3757" y="0"/>
                    <a:pt x="2674" y="0"/>
                  </a:cubicBezTo>
                  <a:close/>
                </a:path>
              </a:pathLst>
            </a:custGeom>
            <a:solidFill>
              <a:srgbClr val="667E92"/>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224" name="Google Shape;7682;p72">
              <a:extLst>
                <a:ext uri="{FF2B5EF4-FFF2-40B4-BE49-F238E27FC236}">
                  <a16:creationId xmlns:a16="http://schemas.microsoft.com/office/drawing/2014/main" id="{77B4A6C8-348F-1D9A-B5E8-F8CBDA255D4F}"/>
                </a:ext>
              </a:extLst>
            </p:cNvPr>
            <p:cNvSpPr/>
            <p:nvPr/>
          </p:nvSpPr>
          <p:spPr>
            <a:xfrm>
              <a:off x="834100" y="3849652"/>
              <a:ext cx="24520" cy="23580"/>
            </a:xfrm>
            <a:custGeom>
              <a:avLst/>
              <a:gdLst/>
              <a:ahLst/>
              <a:cxnLst/>
              <a:rect l="l" t="t" r="r" b="b"/>
              <a:pathLst>
                <a:path w="5560" h="5350" extrusionOk="0">
                  <a:moveTo>
                    <a:pt x="2674" y="1"/>
                  </a:moveTo>
                  <a:cubicBezTo>
                    <a:pt x="1197" y="1"/>
                    <a:pt x="0" y="1197"/>
                    <a:pt x="0" y="2675"/>
                  </a:cubicBezTo>
                  <a:cubicBezTo>
                    <a:pt x="0" y="3758"/>
                    <a:pt x="653" y="4732"/>
                    <a:pt x="1653" y="5144"/>
                  </a:cubicBezTo>
                  <a:cubicBezTo>
                    <a:pt x="1984" y="5282"/>
                    <a:pt x="2331" y="5349"/>
                    <a:pt x="2676" y="5349"/>
                  </a:cubicBezTo>
                  <a:cubicBezTo>
                    <a:pt x="3371" y="5349"/>
                    <a:pt x="4055" y="5077"/>
                    <a:pt x="4567" y="4564"/>
                  </a:cubicBezTo>
                  <a:cubicBezTo>
                    <a:pt x="5330" y="3802"/>
                    <a:pt x="5559" y="2649"/>
                    <a:pt x="5147" y="1650"/>
                  </a:cubicBezTo>
                  <a:cubicBezTo>
                    <a:pt x="4731" y="650"/>
                    <a:pt x="3757" y="1"/>
                    <a:pt x="2674" y="1"/>
                  </a:cubicBezTo>
                  <a:close/>
                </a:path>
              </a:pathLst>
            </a:custGeom>
            <a:solidFill>
              <a:srgbClr val="E6EBEF"/>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225" name="Google Shape;7683;p72">
              <a:extLst>
                <a:ext uri="{FF2B5EF4-FFF2-40B4-BE49-F238E27FC236}">
                  <a16:creationId xmlns:a16="http://schemas.microsoft.com/office/drawing/2014/main" id="{90609941-A850-F35F-A44E-7731AE83FEE1}"/>
                </a:ext>
              </a:extLst>
            </p:cNvPr>
            <p:cNvSpPr/>
            <p:nvPr/>
          </p:nvSpPr>
          <p:spPr>
            <a:xfrm>
              <a:off x="1668053" y="3947489"/>
              <a:ext cx="24520" cy="23576"/>
            </a:xfrm>
            <a:custGeom>
              <a:avLst/>
              <a:gdLst/>
              <a:ahLst/>
              <a:cxnLst/>
              <a:rect l="l" t="t" r="r" b="b"/>
              <a:pathLst>
                <a:path w="5560" h="5349" extrusionOk="0">
                  <a:moveTo>
                    <a:pt x="2882" y="1"/>
                  </a:moveTo>
                  <a:cubicBezTo>
                    <a:pt x="1802" y="1"/>
                    <a:pt x="828" y="650"/>
                    <a:pt x="412" y="1649"/>
                  </a:cubicBezTo>
                  <a:cubicBezTo>
                    <a:pt x="0" y="2649"/>
                    <a:pt x="226" y="3798"/>
                    <a:pt x="993" y="4564"/>
                  </a:cubicBezTo>
                  <a:cubicBezTo>
                    <a:pt x="1502" y="5076"/>
                    <a:pt x="2187" y="5349"/>
                    <a:pt x="2883" y="5349"/>
                  </a:cubicBezTo>
                  <a:cubicBezTo>
                    <a:pt x="3228" y="5349"/>
                    <a:pt x="3576" y="5282"/>
                    <a:pt x="3907" y="5144"/>
                  </a:cubicBezTo>
                  <a:cubicBezTo>
                    <a:pt x="4907" y="4732"/>
                    <a:pt x="5556" y="3758"/>
                    <a:pt x="5560" y="2674"/>
                  </a:cubicBezTo>
                  <a:cubicBezTo>
                    <a:pt x="5560" y="1197"/>
                    <a:pt x="4360" y="1"/>
                    <a:pt x="2882" y="1"/>
                  </a:cubicBezTo>
                  <a:close/>
                </a:path>
              </a:pathLst>
            </a:custGeom>
            <a:solidFill>
              <a:srgbClr val="CFD9E0"/>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226" name="Google Shape;7684;p72">
              <a:extLst>
                <a:ext uri="{FF2B5EF4-FFF2-40B4-BE49-F238E27FC236}">
                  <a16:creationId xmlns:a16="http://schemas.microsoft.com/office/drawing/2014/main" id="{7ED4704E-CDF9-D7D2-FDBA-66CF6225C5FB}"/>
                </a:ext>
              </a:extLst>
            </p:cNvPr>
            <p:cNvSpPr/>
            <p:nvPr/>
          </p:nvSpPr>
          <p:spPr>
            <a:xfrm>
              <a:off x="889649" y="3678195"/>
              <a:ext cx="23589" cy="23576"/>
            </a:xfrm>
            <a:custGeom>
              <a:avLst/>
              <a:gdLst/>
              <a:ahLst/>
              <a:cxnLst/>
              <a:rect l="l" t="t" r="r" b="b"/>
              <a:pathLst>
                <a:path w="5349" h="5349" extrusionOk="0">
                  <a:moveTo>
                    <a:pt x="2674" y="0"/>
                  </a:moveTo>
                  <a:cubicBezTo>
                    <a:pt x="1197" y="0"/>
                    <a:pt x="0" y="1197"/>
                    <a:pt x="0" y="2674"/>
                  </a:cubicBezTo>
                  <a:cubicBezTo>
                    <a:pt x="0" y="4152"/>
                    <a:pt x="1197" y="5348"/>
                    <a:pt x="2674" y="5348"/>
                  </a:cubicBezTo>
                  <a:cubicBezTo>
                    <a:pt x="4152" y="5348"/>
                    <a:pt x="5348" y="4152"/>
                    <a:pt x="5348" y="2674"/>
                  </a:cubicBezTo>
                  <a:cubicBezTo>
                    <a:pt x="5348" y="1197"/>
                    <a:pt x="4152" y="0"/>
                    <a:pt x="2674" y="0"/>
                  </a:cubicBezTo>
                  <a:close/>
                </a:path>
              </a:pathLst>
            </a:custGeom>
            <a:solidFill>
              <a:srgbClr val="E3E9ED"/>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227" name="Google Shape;7685;p72">
              <a:extLst>
                <a:ext uri="{FF2B5EF4-FFF2-40B4-BE49-F238E27FC236}">
                  <a16:creationId xmlns:a16="http://schemas.microsoft.com/office/drawing/2014/main" id="{CC1754A3-765C-C41D-4593-45E6CDFF63BF}"/>
                </a:ext>
              </a:extLst>
            </p:cNvPr>
            <p:cNvSpPr/>
            <p:nvPr/>
          </p:nvSpPr>
          <p:spPr>
            <a:xfrm>
              <a:off x="1357708" y="3848642"/>
              <a:ext cx="24542" cy="23585"/>
            </a:xfrm>
            <a:custGeom>
              <a:avLst/>
              <a:gdLst/>
              <a:ahLst/>
              <a:cxnLst/>
              <a:rect l="l" t="t" r="r" b="b"/>
              <a:pathLst>
                <a:path w="5565" h="5351" extrusionOk="0">
                  <a:moveTo>
                    <a:pt x="2890" y="0"/>
                  </a:moveTo>
                  <a:cubicBezTo>
                    <a:pt x="1807" y="0"/>
                    <a:pt x="833" y="653"/>
                    <a:pt x="417" y="1653"/>
                  </a:cubicBezTo>
                  <a:cubicBezTo>
                    <a:pt x="1" y="2652"/>
                    <a:pt x="231" y="3801"/>
                    <a:pt x="997" y="4567"/>
                  </a:cubicBezTo>
                  <a:cubicBezTo>
                    <a:pt x="1509" y="5080"/>
                    <a:pt x="2193" y="5350"/>
                    <a:pt x="2888" y="5350"/>
                  </a:cubicBezTo>
                  <a:cubicBezTo>
                    <a:pt x="3233" y="5350"/>
                    <a:pt x="3580" y="5284"/>
                    <a:pt x="3912" y="5147"/>
                  </a:cubicBezTo>
                  <a:cubicBezTo>
                    <a:pt x="4911" y="4731"/>
                    <a:pt x="5564" y="3757"/>
                    <a:pt x="5564" y="2678"/>
                  </a:cubicBezTo>
                  <a:cubicBezTo>
                    <a:pt x="5564" y="1200"/>
                    <a:pt x="4364" y="0"/>
                    <a:pt x="2890" y="0"/>
                  </a:cubicBezTo>
                  <a:close/>
                </a:path>
              </a:pathLst>
            </a:custGeom>
            <a:solidFill>
              <a:srgbClr val="CFD9E0"/>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228" name="Google Shape;7686;p72">
              <a:extLst>
                <a:ext uri="{FF2B5EF4-FFF2-40B4-BE49-F238E27FC236}">
                  <a16:creationId xmlns:a16="http://schemas.microsoft.com/office/drawing/2014/main" id="{D4A14F75-A142-89A1-CA08-E5959AEB6E77}"/>
                </a:ext>
              </a:extLst>
            </p:cNvPr>
            <p:cNvSpPr/>
            <p:nvPr/>
          </p:nvSpPr>
          <p:spPr>
            <a:xfrm>
              <a:off x="1357708" y="4049730"/>
              <a:ext cx="24542" cy="23585"/>
            </a:xfrm>
            <a:custGeom>
              <a:avLst/>
              <a:gdLst/>
              <a:ahLst/>
              <a:cxnLst/>
              <a:rect l="l" t="t" r="r" b="b"/>
              <a:pathLst>
                <a:path w="5565" h="5351" extrusionOk="0">
                  <a:moveTo>
                    <a:pt x="2890" y="1"/>
                  </a:moveTo>
                  <a:cubicBezTo>
                    <a:pt x="1807" y="1"/>
                    <a:pt x="833" y="654"/>
                    <a:pt x="417" y="1653"/>
                  </a:cubicBezTo>
                  <a:cubicBezTo>
                    <a:pt x="1" y="2653"/>
                    <a:pt x="231" y="3802"/>
                    <a:pt x="997" y="4568"/>
                  </a:cubicBezTo>
                  <a:cubicBezTo>
                    <a:pt x="1510" y="5078"/>
                    <a:pt x="2195" y="5350"/>
                    <a:pt x="2891" y="5350"/>
                  </a:cubicBezTo>
                  <a:cubicBezTo>
                    <a:pt x="3235" y="5350"/>
                    <a:pt x="3581" y="5284"/>
                    <a:pt x="3912" y="5148"/>
                  </a:cubicBezTo>
                  <a:cubicBezTo>
                    <a:pt x="4911" y="4732"/>
                    <a:pt x="5564" y="3758"/>
                    <a:pt x="5564" y="2675"/>
                  </a:cubicBezTo>
                  <a:cubicBezTo>
                    <a:pt x="5564" y="1197"/>
                    <a:pt x="4364" y="1"/>
                    <a:pt x="2890" y="1"/>
                  </a:cubicBezTo>
                  <a:close/>
                </a:path>
              </a:pathLst>
            </a:custGeom>
            <a:solidFill>
              <a:srgbClr val="CFD9E0"/>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229" name="Google Shape;7687;p72">
              <a:extLst>
                <a:ext uri="{FF2B5EF4-FFF2-40B4-BE49-F238E27FC236}">
                  <a16:creationId xmlns:a16="http://schemas.microsoft.com/office/drawing/2014/main" id="{5E3433B9-2F57-3EFF-B652-B0D64E8A8BA1}"/>
                </a:ext>
              </a:extLst>
            </p:cNvPr>
            <p:cNvSpPr/>
            <p:nvPr/>
          </p:nvSpPr>
          <p:spPr>
            <a:xfrm>
              <a:off x="889649" y="4212384"/>
              <a:ext cx="24520" cy="23585"/>
            </a:xfrm>
            <a:custGeom>
              <a:avLst/>
              <a:gdLst/>
              <a:ahLst/>
              <a:cxnLst/>
              <a:rect l="l" t="t" r="r" b="b"/>
              <a:pathLst>
                <a:path w="5560" h="5351" extrusionOk="0">
                  <a:moveTo>
                    <a:pt x="2674" y="0"/>
                  </a:moveTo>
                  <a:cubicBezTo>
                    <a:pt x="2328" y="0"/>
                    <a:pt x="1980" y="67"/>
                    <a:pt x="1649" y="203"/>
                  </a:cubicBezTo>
                  <a:cubicBezTo>
                    <a:pt x="650" y="619"/>
                    <a:pt x="0" y="1593"/>
                    <a:pt x="0" y="2677"/>
                  </a:cubicBezTo>
                  <a:cubicBezTo>
                    <a:pt x="0" y="4150"/>
                    <a:pt x="1197" y="5351"/>
                    <a:pt x="2674" y="5351"/>
                  </a:cubicBezTo>
                  <a:cubicBezTo>
                    <a:pt x="3754" y="5351"/>
                    <a:pt x="4732" y="4698"/>
                    <a:pt x="5144" y="3698"/>
                  </a:cubicBezTo>
                  <a:cubicBezTo>
                    <a:pt x="5560" y="2699"/>
                    <a:pt x="5330" y="1550"/>
                    <a:pt x="4568" y="783"/>
                  </a:cubicBezTo>
                  <a:cubicBezTo>
                    <a:pt x="4055" y="271"/>
                    <a:pt x="3370" y="0"/>
                    <a:pt x="2674" y="0"/>
                  </a:cubicBezTo>
                  <a:close/>
                </a:path>
              </a:pathLst>
            </a:custGeom>
            <a:solidFill>
              <a:srgbClr val="E4E9ED"/>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230" name="Google Shape;7688;p72">
              <a:extLst>
                <a:ext uri="{FF2B5EF4-FFF2-40B4-BE49-F238E27FC236}">
                  <a16:creationId xmlns:a16="http://schemas.microsoft.com/office/drawing/2014/main" id="{D562160E-196B-1D26-EFC4-E278D47BB8BA}"/>
                </a:ext>
              </a:extLst>
            </p:cNvPr>
            <p:cNvSpPr/>
            <p:nvPr/>
          </p:nvSpPr>
          <p:spPr>
            <a:xfrm>
              <a:off x="2008060" y="3678195"/>
              <a:ext cx="24537" cy="23576"/>
            </a:xfrm>
            <a:custGeom>
              <a:avLst/>
              <a:gdLst/>
              <a:ahLst/>
              <a:cxnLst/>
              <a:rect l="l" t="t" r="r" b="b"/>
              <a:pathLst>
                <a:path w="5564" h="5349" extrusionOk="0">
                  <a:moveTo>
                    <a:pt x="2886" y="0"/>
                  </a:moveTo>
                  <a:cubicBezTo>
                    <a:pt x="1806" y="0"/>
                    <a:pt x="828" y="650"/>
                    <a:pt x="416" y="1649"/>
                  </a:cubicBezTo>
                  <a:cubicBezTo>
                    <a:pt x="0" y="2649"/>
                    <a:pt x="230" y="3802"/>
                    <a:pt x="996" y="4564"/>
                  </a:cubicBezTo>
                  <a:cubicBezTo>
                    <a:pt x="1506" y="5076"/>
                    <a:pt x="2190" y="5349"/>
                    <a:pt x="2887" y="5349"/>
                  </a:cubicBezTo>
                  <a:cubicBezTo>
                    <a:pt x="3232" y="5349"/>
                    <a:pt x="3580" y="5282"/>
                    <a:pt x="3911" y="5144"/>
                  </a:cubicBezTo>
                  <a:cubicBezTo>
                    <a:pt x="4911" y="4732"/>
                    <a:pt x="5560" y="3758"/>
                    <a:pt x="5563" y="2674"/>
                  </a:cubicBezTo>
                  <a:cubicBezTo>
                    <a:pt x="5560" y="1197"/>
                    <a:pt x="4363" y="0"/>
                    <a:pt x="2886" y="0"/>
                  </a:cubicBezTo>
                  <a:close/>
                </a:path>
              </a:pathLst>
            </a:custGeom>
            <a:solidFill>
              <a:srgbClr val="A5B7C5"/>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231" name="Google Shape;7689;p72">
              <a:extLst>
                <a:ext uri="{FF2B5EF4-FFF2-40B4-BE49-F238E27FC236}">
                  <a16:creationId xmlns:a16="http://schemas.microsoft.com/office/drawing/2014/main" id="{403884B3-636A-154B-7775-36AAE327DA88}"/>
                </a:ext>
              </a:extLst>
            </p:cNvPr>
            <p:cNvSpPr/>
            <p:nvPr/>
          </p:nvSpPr>
          <p:spPr>
            <a:xfrm>
              <a:off x="1548251" y="3848642"/>
              <a:ext cx="24520" cy="23580"/>
            </a:xfrm>
            <a:custGeom>
              <a:avLst/>
              <a:gdLst/>
              <a:ahLst/>
              <a:cxnLst/>
              <a:rect l="l" t="t" r="r" b="b"/>
              <a:pathLst>
                <a:path w="5560" h="5350" extrusionOk="0">
                  <a:moveTo>
                    <a:pt x="2886" y="0"/>
                  </a:moveTo>
                  <a:cubicBezTo>
                    <a:pt x="1806" y="0"/>
                    <a:pt x="828" y="653"/>
                    <a:pt x="416" y="1653"/>
                  </a:cubicBezTo>
                  <a:cubicBezTo>
                    <a:pt x="0" y="2652"/>
                    <a:pt x="230" y="3801"/>
                    <a:pt x="996" y="4567"/>
                  </a:cubicBezTo>
                  <a:cubicBezTo>
                    <a:pt x="1507" y="5078"/>
                    <a:pt x="2192" y="5350"/>
                    <a:pt x="2890" y="5350"/>
                  </a:cubicBezTo>
                  <a:cubicBezTo>
                    <a:pt x="3234" y="5350"/>
                    <a:pt x="3581" y="5283"/>
                    <a:pt x="3911" y="5147"/>
                  </a:cubicBezTo>
                  <a:cubicBezTo>
                    <a:pt x="4910" y="4731"/>
                    <a:pt x="5560" y="3757"/>
                    <a:pt x="5560" y="2678"/>
                  </a:cubicBezTo>
                  <a:cubicBezTo>
                    <a:pt x="5560" y="1200"/>
                    <a:pt x="4363" y="0"/>
                    <a:pt x="2886" y="0"/>
                  </a:cubicBezTo>
                  <a:close/>
                </a:path>
              </a:pathLst>
            </a:custGeom>
            <a:solidFill>
              <a:srgbClr val="CFD9E0"/>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232" name="Google Shape;7690;p72">
              <a:extLst>
                <a:ext uri="{FF2B5EF4-FFF2-40B4-BE49-F238E27FC236}">
                  <a16:creationId xmlns:a16="http://schemas.microsoft.com/office/drawing/2014/main" id="{F9FA7136-2950-9893-65C7-DAB8F00B35E8}"/>
                </a:ext>
              </a:extLst>
            </p:cNvPr>
            <p:cNvSpPr/>
            <p:nvPr/>
          </p:nvSpPr>
          <p:spPr>
            <a:xfrm>
              <a:off x="2069063" y="3847033"/>
              <a:ext cx="24520" cy="23585"/>
            </a:xfrm>
            <a:custGeom>
              <a:avLst/>
              <a:gdLst/>
              <a:ahLst/>
              <a:cxnLst/>
              <a:rect l="l" t="t" r="r" b="b"/>
              <a:pathLst>
                <a:path w="5560" h="5351" extrusionOk="0">
                  <a:moveTo>
                    <a:pt x="2886" y="0"/>
                  </a:moveTo>
                  <a:cubicBezTo>
                    <a:pt x="1806" y="0"/>
                    <a:pt x="828" y="653"/>
                    <a:pt x="416" y="1653"/>
                  </a:cubicBezTo>
                  <a:cubicBezTo>
                    <a:pt x="0" y="2652"/>
                    <a:pt x="230" y="3801"/>
                    <a:pt x="993" y="4567"/>
                  </a:cubicBezTo>
                  <a:cubicBezTo>
                    <a:pt x="1505" y="5080"/>
                    <a:pt x="2190" y="5351"/>
                    <a:pt x="2887" y="5351"/>
                  </a:cubicBezTo>
                  <a:cubicBezTo>
                    <a:pt x="3232" y="5351"/>
                    <a:pt x="3580" y="5284"/>
                    <a:pt x="3911" y="5148"/>
                  </a:cubicBezTo>
                  <a:cubicBezTo>
                    <a:pt x="4910" y="4732"/>
                    <a:pt x="5560" y="3758"/>
                    <a:pt x="5560" y="2678"/>
                  </a:cubicBezTo>
                  <a:cubicBezTo>
                    <a:pt x="5560" y="1200"/>
                    <a:pt x="4363" y="0"/>
                    <a:pt x="2886" y="0"/>
                  </a:cubicBezTo>
                  <a:close/>
                </a:path>
              </a:pathLst>
            </a:custGeom>
            <a:solidFill>
              <a:srgbClr val="445D73"/>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233" name="Google Shape;7691;p72">
              <a:extLst>
                <a:ext uri="{FF2B5EF4-FFF2-40B4-BE49-F238E27FC236}">
                  <a16:creationId xmlns:a16="http://schemas.microsoft.com/office/drawing/2014/main" id="{BA767D6B-4109-318F-CCCC-A479AD45642A}"/>
                </a:ext>
              </a:extLst>
            </p:cNvPr>
            <p:cNvSpPr/>
            <p:nvPr/>
          </p:nvSpPr>
          <p:spPr>
            <a:xfrm>
              <a:off x="2069063" y="4046870"/>
              <a:ext cx="24520" cy="23576"/>
            </a:xfrm>
            <a:custGeom>
              <a:avLst/>
              <a:gdLst/>
              <a:ahLst/>
              <a:cxnLst/>
              <a:rect l="l" t="t" r="r" b="b"/>
              <a:pathLst>
                <a:path w="5560" h="5349" extrusionOk="0">
                  <a:moveTo>
                    <a:pt x="2886" y="0"/>
                  </a:moveTo>
                  <a:cubicBezTo>
                    <a:pt x="1806" y="0"/>
                    <a:pt x="828" y="650"/>
                    <a:pt x="416" y="1649"/>
                  </a:cubicBezTo>
                  <a:cubicBezTo>
                    <a:pt x="0" y="2649"/>
                    <a:pt x="230" y="3802"/>
                    <a:pt x="993" y="4564"/>
                  </a:cubicBezTo>
                  <a:cubicBezTo>
                    <a:pt x="1505" y="5076"/>
                    <a:pt x="2190" y="5349"/>
                    <a:pt x="2887" y="5349"/>
                  </a:cubicBezTo>
                  <a:cubicBezTo>
                    <a:pt x="3232" y="5349"/>
                    <a:pt x="3580" y="5282"/>
                    <a:pt x="3911" y="5144"/>
                  </a:cubicBezTo>
                  <a:cubicBezTo>
                    <a:pt x="4910" y="4732"/>
                    <a:pt x="5560" y="3758"/>
                    <a:pt x="5560" y="2674"/>
                  </a:cubicBezTo>
                  <a:cubicBezTo>
                    <a:pt x="5560" y="1197"/>
                    <a:pt x="4363" y="0"/>
                    <a:pt x="2886" y="0"/>
                  </a:cubicBezTo>
                  <a:close/>
                </a:path>
              </a:pathLst>
            </a:custGeom>
            <a:solidFill>
              <a:srgbClr val="869FB1"/>
            </a:solidFill>
            <a:ln>
              <a:noFill/>
            </a:ln>
          </p:spPr>
          <p:txBody>
            <a:bodyPr spcFirstLastPara="1" wrap="square" lIns="182850" tIns="182850" rIns="182850" bIns="182850" anchor="ctr" anchorCtr="0">
              <a:noAutofit/>
            </a:bodyPr>
            <a:lstStyle/>
            <a:p>
              <a:endParaRPr sz="3600">
                <a:solidFill>
                  <a:schemeClr val="tx2"/>
                </a:solidFill>
              </a:endParaRPr>
            </a:p>
          </p:txBody>
        </p:sp>
      </p:grpSp>
      <p:grpSp>
        <p:nvGrpSpPr>
          <p:cNvPr id="254" name="Google Shape;7692;p72">
            <a:extLst>
              <a:ext uri="{FF2B5EF4-FFF2-40B4-BE49-F238E27FC236}">
                <a16:creationId xmlns:a16="http://schemas.microsoft.com/office/drawing/2014/main" id="{A1A3549E-66C9-E205-EAE7-FAF47F4BC3A4}"/>
              </a:ext>
            </a:extLst>
          </p:cNvPr>
          <p:cNvGrpSpPr/>
          <p:nvPr/>
        </p:nvGrpSpPr>
        <p:grpSpPr>
          <a:xfrm rot="5400000">
            <a:off x="11902674" y="6457682"/>
            <a:ext cx="328128" cy="2829832"/>
            <a:chOff x="4428249" y="1369375"/>
            <a:chExt cx="36905" cy="429569"/>
          </a:xfrm>
        </p:grpSpPr>
        <p:sp>
          <p:nvSpPr>
            <p:cNvPr id="255" name="Google Shape;7693;p72">
              <a:extLst>
                <a:ext uri="{FF2B5EF4-FFF2-40B4-BE49-F238E27FC236}">
                  <a16:creationId xmlns:a16="http://schemas.microsoft.com/office/drawing/2014/main" id="{365C5203-FB90-D135-EEA9-ACDA25FB369A}"/>
                </a:ext>
              </a:extLst>
            </p:cNvPr>
            <p:cNvSpPr/>
            <p:nvPr/>
          </p:nvSpPr>
          <p:spPr>
            <a:xfrm>
              <a:off x="4428249" y="1369375"/>
              <a:ext cx="2375" cy="429104"/>
            </a:xfrm>
            <a:custGeom>
              <a:avLst/>
              <a:gdLst/>
              <a:ahLst/>
              <a:cxnLst/>
              <a:rect l="l" t="t" r="r" b="b"/>
              <a:pathLst>
                <a:path w="95" h="18328" extrusionOk="0">
                  <a:moveTo>
                    <a:pt x="48" y="1"/>
                  </a:moveTo>
                  <a:cubicBezTo>
                    <a:pt x="24" y="1"/>
                    <a:pt x="1" y="15"/>
                    <a:pt x="1" y="44"/>
                  </a:cubicBezTo>
                  <a:lnTo>
                    <a:pt x="1" y="18284"/>
                  </a:lnTo>
                  <a:cubicBezTo>
                    <a:pt x="1" y="18306"/>
                    <a:pt x="22" y="18328"/>
                    <a:pt x="51" y="18328"/>
                  </a:cubicBezTo>
                  <a:cubicBezTo>
                    <a:pt x="73" y="18328"/>
                    <a:pt x="95" y="18306"/>
                    <a:pt x="95" y="18284"/>
                  </a:cubicBezTo>
                  <a:lnTo>
                    <a:pt x="95" y="44"/>
                  </a:lnTo>
                  <a:cubicBezTo>
                    <a:pt x="95" y="15"/>
                    <a:pt x="71" y="1"/>
                    <a:pt x="48" y="1"/>
                  </a:cubicBezTo>
                  <a:close/>
                </a:path>
              </a:pathLst>
            </a:custGeom>
            <a:solidFill>
              <a:srgbClr val="869FB1"/>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256" name="Google Shape;7694;p72">
              <a:extLst>
                <a:ext uri="{FF2B5EF4-FFF2-40B4-BE49-F238E27FC236}">
                  <a16:creationId xmlns:a16="http://schemas.microsoft.com/office/drawing/2014/main" id="{AD8E5428-72E5-EBCD-1FAD-4E15B0C693EF}"/>
                </a:ext>
              </a:extLst>
            </p:cNvPr>
            <p:cNvSpPr/>
            <p:nvPr/>
          </p:nvSpPr>
          <p:spPr>
            <a:xfrm>
              <a:off x="4428354" y="1369375"/>
              <a:ext cx="36800" cy="2200"/>
            </a:xfrm>
            <a:custGeom>
              <a:avLst/>
              <a:gdLst/>
              <a:ahLst/>
              <a:cxnLst/>
              <a:rect l="l" t="t" r="r" b="b"/>
              <a:pathLst>
                <a:path w="1472" h="88" extrusionOk="0">
                  <a:moveTo>
                    <a:pt x="65" y="1"/>
                  </a:moveTo>
                  <a:cubicBezTo>
                    <a:pt x="0" y="1"/>
                    <a:pt x="0" y="87"/>
                    <a:pt x="65" y="87"/>
                  </a:cubicBezTo>
                  <a:lnTo>
                    <a:pt x="1414" y="87"/>
                  </a:lnTo>
                  <a:cubicBezTo>
                    <a:pt x="1472" y="87"/>
                    <a:pt x="1472" y="1"/>
                    <a:pt x="1414" y="1"/>
                  </a:cubicBezTo>
                  <a:close/>
                </a:path>
              </a:pathLst>
            </a:custGeom>
            <a:solidFill>
              <a:srgbClr val="869FB1"/>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257" name="Google Shape;7695;p72">
              <a:extLst>
                <a:ext uri="{FF2B5EF4-FFF2-40B4-BE49-F238E27FC236}">
                  <a16:creationId xmlns:a16="http://schemas.microsoft.com/office/drawing/2014/main" id="{90E03D47-0A24-2DD3-44BC-418C59CB537B}"/>
                </a:ext>
              </a:extLst>
            </p:cNvPr>
            <p:cNvSpPr/>
            <p:nvPr/>
          </p:nvSpPr>
          <p:spPr>
            <a:xfrm>
              <a:off x="4428704" y="1383625"/>
              <a:ext cx="17350" cy="2200"/>
            </a:xfrm>
            <a:custGeom>
              <a:avLst/>
              <a:gdLst/>
              <a:ahLst/>
              <a:cxnLst/>
              <a:rect l="l" t="t" r="r" b="b"/>
              <a:pathLst>
                <a:path w="694" h="88" extrusionOk="0">
                  <a:moveTo>
                    <a:pt x="51" y="1"/>
                  </a:moveTo>
                  <a:cubicBezTo>
                    <a:pt x="22" y="1"/>
                    <a:pt x="1" y="22"/>
                    <a:pt x="1" y="44"/>
                  </a:cubicBezTo>
                  <a:cubicBezTo>
                    <a:pt x="1" y="65"/>
                    <a:pt x="22" y="87"/>
                    <a:pt x="51" y="87"/>
                  </a:cubicBezTo>
                  <a:lnTo>
                    <a:pt x="650" y="87"/>
                  </a:lnTo>
                  <a:cubicBezTo>
                    <a:pt x="672" y="87"/>
                    <a:pt x="693" y="65"/>
                    <a:pt x="693" y="44"/>
                  </a:cubicBezTo>
                  <a:cubicBezTo>
                    <a:pt x="693" y="22"/>
                    <a:pt x="672" y="1"/>
                    <a:pt x="650" y="1"/>
                  </a:cubicBezTo>
                  <a:close/>
                </a:path>
              </a:pathLst>
            </a:custGeom>
            <a:solidFill>
              <a:srgbClr val="869FB1"/>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258" name="Google Shape;7696;p72">
              <a:extLst>
                <a:ext uri="{FF2B5EF4-FFF2-40B4-BE49-F238E27FC236}">
                  <a16:creationId xmlns:a16="http://schemas.microsoft.com/office/drawing/2014/main" id="{12199D18-73B3-B86F-7BF2-FD68AA7247B8}"/>
                </a:ext>
              </a:extLst>
            </p:cNvPr>
            <p:cNvSpPr/>
            <p:nvPr/>
          </p:nvSpPr>
          <p:spPr>
            <a:xfrm>
              <a:off x="4428704" y="1397875"/>
              <a:ext cx="17350" cy="2175"/>
            </a:xfrm>
            <a:custGeom>
              <a:avLst/>
              <a:gdLst/>
              <a:ahLst/>
              <a:cxnLst/>
              <a:rect l="l" t="t" r="r" b="b"/>
              <a:pathLst>
                <a:path w="694" h="87" extrusionOk="0">
                  <a:moveTo>
                    <a:pt x="51" y="0"/>
                  </a:moveTo>
                  <a:cubicBezTo>
                    <a:pt x="22" y="0"/>
                    <a:pt x="1" y="22"/>
                    <a:pt x="1" y="44"/>
                  </a:cubicBezTo>
                  <a:cubicBezTo>
                    <a:pt x="1" y="72"/>
                    <a:pt x="22" y="87"/>
                    <a:pt x="51" y="87"/>
                  </a:cubicBezTo>
                  <a:lnTo>
                    <a:pt x="650" y="87"/>
                  </a:lnTo>
                  <a:cubicBezTo>
                    <a:pt x="672" y="87"/>
                    <a:pt x="693" y="72"/>
                    <a:pt x="693" y="44"/>
                  </a:cubicBezTo>
                  <a:cubicBezTo>
                    <a:pt x="693" y="22"/>
                    <a:pt x="672" y="0"/>
                    <a:pt x="650" y="0"/>
                  </a:cubicBezTo>
                  <a:close/>
                </a:path>
              </a:pathLst>
            </a:custGeom>
            <a:solidFill>
              <a:srgbClr val="869FB1"/>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259" name="Google Shape;7697;p72">
              <a:extLst>
                <a:ext uri="{FF2B5EF4-FFF2-40B4-BE49-F238E27FC236}">
                  <a16:creationId xmlns:a16="http://schemas.microsoft.com/office/drawing/2014/main" id="{8B47E5F0-76F9-A9E9-1193-1F23A34DBF63}"/>
                </a:ext>
              </a:extLst>
            </p:cNvPr>
            <p:cNvSpPr/>
            <p:nvPr/>
          </p:nvSpPr>
          <p:spPr>
            <a:xfrm>
              <a:off x="4428704" y="1412125"/>
              <a:ext cx="36100" cy="2175"/>
            </a:xfrm>
            <a:custGeom>
              <a:avLst/>
              <a:gdLst/>
              <a:ahLst/>
              <a:cxnLst/>
              <a:rect l="l" t="t" r="r" b="b"/>
              <a:pathLst>
                <a:path w="1444" h="87" extrusionOk="0">
                  <a:moveTo>
                    <a:pt x="51" y="0"/>
                  </a:moveTo>
                  <a:cubicBezTo>
                    <a:pt x="22" y="0"/>
                    <a:pt x="1" y="22"/>
                    <a:pt x="1" y="43"/>
                  </a:cubicBezTo>
                  <a:cubicBezTo>
                    <a:pt x="1" y="72"/>
                    <a:pt x="22" y="87"/>
                    <a:pt x="51" y="87"/>
                  </a:cubicBezTo>
                  <a:lnTo>
                    <a:pt x="1400" y="87"/>
                  </a:lnTo>
                  <a:cubicBezTo>
                    <a:pt x="1422" y="87"/>
                    <a:pt x="1443" y="72"/>
                    <a:pt x="1443" y="43"/>
                  </a:cubicBezTo>
                  <a:cubicBezTo>
                    <a:pt x="1443" y="22"/>
                    <a:pt x="1422" y="0"/>
                    <a:pt x="1400" y="0"/>
                  </a:cubicBezTo>
                  <a:close/>
                </a:path>
              </a:pathLst>
            </a:custGeom>
            <a:solidFill>
              <a:srgbClr val="869FB1"/>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260" name="Google Shape;7698;p72">
              <a:extLst>
                <a:ext uri="{FF2B5EF4-FFF2-40B4-BE49-F238E27FC236}">
                  <a16:creationId xmlns:a16="http://schemas.microsoft.com/office/drawing/2014/main" id="{11295CD8-A1BD-448C-FCC8-8A98C6C7070C}"/>
                </a:ext>
              </a:extLst>
            </p:cNvPr>
            <p:cNvSpPr/>
            <p:nvPr/>
          </p:nvSpPr>
          <p:spPr>
            <a:xfrm>
              <a:off x="4428354" y="1426350"/>
              <a:ext cx="18050" cy="2200"/>
            </a:xfrm>
            <a:custGeom>
              <a:avLst/>
              <a:gdLst/>
              <a:ahLst/>
              <a:cxnLst/>
              <a:rect l="l" t="t" r="r" b="b"/>
              <a:pathLst>
                <a:path w="722" h="88" extrusionOk="0">
                  <a:moveTo>
                    <a:pt x="65" y="1"/>
                  </a:moveTo>
                  <a:cubicBezTo>
                    <a:pt x="0" y="1"/>
                    <a:pt x="0" y="87"/>
                    <a:pt x="65" y="87"/>
                  </a:cubicBezTo>
                  <a:lnTo>
                    <a:pt x="664" y="87"/>
                  </a:lnTo>
                  <a:cubicBezTo>
                    <a:pt x="722" y="87"/>
                    <a:pt x="722" y="1"/>
                    <a:pt x="664" y="1"/>
                  </a:cubicBezTo>
                  <a:close/>
                </a:path>
              </a:pathLst>
            </a:custGeom>
            <a:solidFill>
              <a:srgbClr val="869FB1"/>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261" name="Google Shape;7699;p72">
              <a:extLst>
                <a:ext uri="{FF2B5EF4-FFF2-40B4-BE49-F238E27FC236}">
                  <a16:creationId xmlns:a16="http://schemas.microsoft.com/office/drawing/2014/main" id="{A82535B6-E053-8533-C8B8-05C973222BF1}"/>
                </a:ext>
              </a:extLst>
            </p:cNvPr>
            <p:cNvSpPr/>
            <p:nvPr/>
          </p:nvSpPr>
          <p:spPr>
            <a:xfrm>
              <a:off x="4428704" y="1440600"/>
              <a:ext cx="17350" cy="2200"/>
            </a:xfrm>
            <a:custGeom>
              <a:avLst/>
              <a:gdLst/>
              <a:ahLst/>
              <a:cxnLst/>
              <a:rect l="l" t="t" r="r" b="b"/>
              <a:pathLst>
                <a:path w="694" h="88" extrusionOk="0">
                  <a:moveTo>
                    <a:pt x="51" y="1"/>
                  </a:moveTo>
                  <a:cubicBezTo>
                    <a:pt x="22" y="1"/>
                    <a:pt x="1" y="22"/>
                    <a:pt x="1" y="44"/>
                  </a:cubicBezTo>
                  <a:cubicBezTo>
                    <a:pt x="1" y="73"/>
                    <a:pt x="22" y="87"/>
                    <a:pt x="51" y="87"/>
                  </a:cubicBezTo>
                  <a:lnTo>
                    <a:pt x="650" y="87"/>
                  </a:lnTo>
                  <a:cubicBezTo>
                    <a:pt x="672" y="87"/>
                    <a:pt x="693" y="73"/>
                    <a:pt x="693" y="44"/>
                  </a:cubicBezTo>
                  <a:cubicBezTo>
                    <a:pt x="693" y="22"/>
                    <a:pt x="672" y="1"/>
                    <a:pt x="650" y="1"/>
                  </a:cubicBezTo>
                  <a:close/>
                </a:path>
              </a:pathLst>
            </a:custGeom>
            <a:solidFill>
              <a:srgbClr val="869FB1"/>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262" name="Google Shape;7700;p72">
              <a:extLst>
                <a:ext uri="{FF2B5EF4-FFF2-40B4-BE49-F238E27FC236}">
                  <a16:creationId xmlns:a16="http://schemas.microsoft.com/office/drawing/2014/main" id="{224A9EC9-8380-5392-6654-BFBF551C8ED9}"/>
                </a:ext>
              </a:extLst>
            </p:cNvPr>
            <p:cNvSpPr/>
            <p:nvPr/>
          </p:nvSpPr>
          <p:spPr>
            <a:xfrm>
              <a:off x="4428704" y="1454850"/>
              <a:ext cx="36100" cy="2375"/>
            </a:xfrm>
            <a:custGeom>
              <a:avLst/>
              <a:gdLst/>
              <a:ahLst/>
              <a:cxnLst/>
              <a:rect l="l" t="t" r="r" b="b"/>
              <a:pathLst>
                <a:path w="1444" h="95" extrusionOk="0">
                  <a:moveTo>
                    <a:pt x="51" y="0"/>
                  </a:moveTo>
                  <a:cubicBezTo>
                    <a:pt x="22" y="0"/>
                    <a:pt x="1" y="22"/>
                    <a:pt x="1" y="44"/>
                  </a:cubicBezTo>
                  <a:cubicBezTo>
                    <a:pt x="1" y="73"/>
                    <a:pt x="22" y="94"/>
                    <a:pt x="51" y="94"/>
                  </a:cubicBezTo>
                  <a:lnTo>
                    <a:pt x="1400" y="94"/>
                  </a:lnTo>
                  <a:cubicBezTo>
                    <a:pt x="1422" y="94"/>
                    <a:pt x="1443" y="73"/>
                    <a:pt x="1443" y="44"/>
                  </a:cubicBezTo>
                  <a:cubicBezTo>
                    <a:pt x="1443" y="22"/>
                    <a:pt x="1422" y="0"/>
                    <a:pt x="1400" y="0"/>
                  </a:cubicBezTo>
                  <a:close/>
                </a:path>
              </a:pathLst>
            </a:custGeom>
            <a:solidFill>
              <a:srgbClr val="869FB1"/>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263" name="Google Shape;7701;p72">
              <a:extLst>
                <a:ext uri="{FF2B5EF4-FFF2-40B4-BE49-F238E27FC236}">
                  <a16:creationId xmlns:a16="http://schemas.microsoft.com/office/drawing/2014/main" id="{D6B48FB3-9C0F-CC71-A76B-08C98EF4B297}"/>
                </a:ext>
              </a:extLst>
            </p:cNvPr>
            <p:cNvSpPr/>
            <p:nvPr/>
          </p:nvSpPr>
          <p:spPr>
            <a:xfrm>
              <a:off x="4428354" y="1469100"/>
              <a:ext cx="18050" cy="2375"/>
            </a:xfrm>
            <a:custGeom>
              <a:avLst/>
              <a:gdLst/>
              <a:ahLst/>
              <a:cxnLst/>
              <a:rect l="l" t="t" r="r" b="b"/>
              <a:pathLst>
                <a:path w="722" h="95" extrusionOk="0">
                  <a:moveTo>
                    <a:pt x="65" y="0"/>
                  </a:moveTo>
                  <a:cubicBezTo>
                    <a:pt x="0" y="0"/>
                    <a:pt x="0" y="94"/>
                    <a:pt x="65" y="94"/>
                  </a:cubicBezTo>
                  <a:lnTo>
                    <a:pt x="664" y="94"/>
                  </a:lnTo>
                  <a:cubicBezTo>
                    <a:pt x="722" y="94"/>
                    <a:pt x="722" y="0"/>
                    <a:pt x="664" y="0"/>
                  </a:cubicBezTo>
                  <a:close/>
                </a:path>
              </a:pathLst>
            </a:custGeom>
            <a:solidFill>
              <a:srgbClr val="869FB1"/>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264" name="Google Shape;7702;p72">
              <a:extLst>
                <a:ext uri="{FF2B5EF4-FFF2-40B4-BE49-F238E27FC236}">
                  <a16:creationId xmlns:a16="http://schemas.microsoft.com/office/drawing/2014/main" id="{072D2F3A-41E0-D046-EDE2-BD1136DD842E}"/>
                </a:ext>
              </a:extLst>
            </p:cNvPr>
            <p:cNvSpPr/>
            <p:nvPr/>
          </p:nvSpPr>
          <p:spPr>
            <a:xfrm>
              <a:off x="4428354" y="1483350"/>
              <a:ext cx="18050" cy="2350"/>
            </a:xfrm>
            <a:custGeom>
              <a:avLst/>
              <a:gdLst/>
              <a:ahLst/>
              <a:cxnLst/>
              <a:rect l="l" t="t" r="r" b="b"/>
              <a:pathLst>
                <a:path w="722" h="94" extrusionOk="0">
                  <a:moveTo>
                    <a:pt x="65" y="0"/>
                  </a:moveTo>
                  <a:cubicBezTo>
                    <a:pt x="0" y="0"/>
                    <a:pt x="0" y="94"/>
                    <a:pt x="65" y="94"/>
                  </a:cubicBezTo>
                  <a:lnTo>
                    <a:pt x="664" y="94"/>
                  </a:lnTo>
                  <a:cubicBezTo>
                    <a:pt x="722" y="94"/>
                    <a:pt x="722" y="0"/>
                    <a:pt x="664" y="0"/>
                  </a:cubicBezTo>
                  <a:close/>
                </a:path>
              </a:pathLst>
            </a:custGeom>
            <a:solidFill>
              <a:srgbClr val="869FB1"/>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265" name="Google Shape;7703;p72">
              <a:extLst>
                <a:ext uri="{FF2B5EF4-FFF2-40B4-BE49-F238E27FC236}">
                  <a16:creationId xmlns:a16="http://schemas.microsoft.com/office/drawing/2014/main" id="{A4473B98-07D4-BE70-4E4E-B2FE4902014B}"/>
                </a:ext>
              </a:extLst>
            </p:cNvPr>
            <p:cNvSpPr/>
            <p:nvPr/>
          </p:nvSpPr>
          <p:spPr>
            <a:xfrm>
              <a:off x="4428704" y="1497575"/>
              <a:ext cx="36100" cy="2200"/>
            </a:xfrm>
            <a:custGeom>
              <a:avLst/>
              <a:gdLst/>
              <a:ahLst/>
              <a:cxnLst/>
              <a:rect l="l" t="t" r="r" b="b"/>
              <a:pathLst>
                <a:path w="1444" h="88" extrusionOk="0">
                  <a:moveTo>
                    <a:pt x="51" y="1"/>
                  </a:moveTo>
                  <a:cubicBezTo>
                    <a:pt x="22" y="1"/>
                    <a:pt x="1" y="22"/>
                    <a:pt x="1" y="44"/>
                  </a:cubicBezTo>
                  <a:cubicBezTo>
                    <a:pt x="1" y="73"/>
                    <a:pt x="22" y="87"/>
                    <a:pt x="51" y="87"/>
                  </a:cubicBezTo>
                  <a:lnTo>
                    <a:pt x="1400" y="87"/>
                  </a:lnTo>
                  <a:cubicBezTo>
                    <a:pt x="1422" y="87"/>
                    <a:pt x="1443" y="73"/>
                    <a:pt x="1443" y="44"/>
                  </a:cubicBezTo>
                  <a:cubicBezTo>
                    <a:pt x="1443" y="22"/>
                    <a:pt x="1422" y="1"/>
                    <a:pt x="1400" y="1"/>
                  </a:cubicBezTo>
                  <a:close/>
                </a:path>
              </a:pathLst>
            </a:custGeom>
            <a:solidFill>
              <a:srgbClr val="869FB1"/>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266" name="Google Shape;7704;p72">
              <a:extLst>
                <a:ext uri="{FF2B5EF4-FFF2-40B4-BE49-F238E27FC236}">
                  <a16:creationId xmlns:a16="http://schemas.microsoft.com/office/drawing/2014/main" id="{AA301361-9757-CA66-A745-F36510A957CC}"/>
                </a:ext>
              </a:extLst>
            </p:cNvPr>
            <p:cNvSpPr/>
            <p:nvPr/>
          </p:nvSpPr>
          <p:spPr>
            <a:xfrm>
              <a:off x="4428704" y="1511825"/>
              <a:ext cx="17350" cy="2375"/>
            </a:xfrm>
            <a:custGeom>
              <a:avLst/>
              <a:gdLst/>
              <a:ahLst/>
              <a:cxnLst/>
              <a:rect l="l" t="t" r="r" b="b"/>
              <a:pathLst>
                <a:path w="694" h="95" extrusionOk="0">
                  <a:moveTo>
                    <a:pt x="51" y="1"/>
                  </a:moveTo>
                  <a:cubicBezTo>
                    <a:pt x="22" y="1"/>
                    <a:pt x="1" y="22"/>
                    <a:pt x="1" y="44"/>
                  </a:cubicBezTo>
                  <a:cubicBezTo>
                    <a:pt x="1" y="73"/>
                    <a:pt x="22" y="94"/>
                    <a:pt x="51" y="94"/>
                  </a:cubicBezTo>
                  <a:lnTo>
                    <a:pt x="650" y="94"/>
                  </a:lnTo>
                  <a:cubicBezTo>
                    <a:pt x="672" y="94"/>
                    <a:pt x="693" y="73"/>
                    <a:pt x="693" y="44"/>
                  </a:cubicBezTo>
                  <a:cubicBezTo>
                    <a:pt x="693" y="22"/>
                    <a:pt x="672" y="1"/>
                    <a:pt x="650" y="1"/>
                  </a:cubicBezTo>
                  <a:close/>
                </a:path>
              </a:pathLst>
            </a:custGeom>
            <a:solidFill>
              <a:srgbClr val="869FB1"/>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267" name="Google Shape;7705;p72">
              <a:extLst>
                <a:ext uri="{FF2B5EF4-FFF2-40B4-BE49-F238E27FC236}">
                  <a16:creationId xmlns:a16="http://schemas.microsoft.com/office/drawing/2014/main" id="{1484CFD6-F19A-AADE-1782-FAC46AF1935C}"/>
                </a:ext>
              </a:extLst>
            </p:cNvPr>
            <p:cNvSpPr/>
            <p:nvPr/>
          </p:nvSpPr>
          <p:spPr>
            <a:xfrm>
              <a:off x="4428354" y="1526075"/>
              <a:ext cx="18050" cy="2375"/>
            </a:xfrm>
            <a:custGeom>
              <a:avLst/>
              <a:gdLst/>
              <a:ahLst/>
              <a:cxnLst/>
              <a:rect l="l" t="t" r="r" b="b"/>
              <a:pathLst>
                <a:path w="722" h="95" extrusionOk="0">
                  <a:moveTo>
                    <a:pt x="65" y="0"/>
                  </a:moveTo>
                  <a:cubicBezTo>
                    <a:pt x="0" y="0"/>
                    <a:pt x="0" y="94"/>
                    <a:pt x="65" y="94"/>
                  </a:cubicBezTo>
                  <a:lnTo>
                    <a:pt x="664" y="94"/>
                  </a:lnTo>
                  <a:cubicBezTo>
                    <a:pt x="722" y="94"/>
                    <a:pt x="722" y="0"/>
                    <a:pt x="664" y="0"/>
                  </a:cubicBezTo>
                  <a:close/>
                </a:path>
              </a:pathLst>
            </a:custGeom>
            <a:solidFill>
              <a:srgbClr val="869FB1"/>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268" name="Google Shape;7706;p72">
              <a:extLst>
                <a:ext uri="{FF2B5EF4-FFF2-40B4-BE49-F238E27FC236}">
                  <a16:creationId xmlns:a16="http://schemas.microsoft.com/office/drawing/2014/main" id="{5312C609-DAA7-99A7-2F1C-3284A07AC43B}"/>
                </a:ext>
              </a:extLst>
            </p:cNvPr>
            <p:cNvSpPr/>
            <p:nvPr/>
          </p:nvSpPr>
          <p:spPr>
            <a:xfrm>
              <a:off x="4428704" y="1540325"/>
              <a:ext cx="36100" cy="2350"/>
            </a:xfrm>
            <a:custGeom>
              <a:avLst/>
              <a:gdLst/>
              <a:ahLst/>
              <a:cxnLst/>
              <a:rect l="l" t="t" r="r" b="b"/>
              <a:pathLst>
                <a:path w="1444" h="94" extrusionOk="0">
                  <a:moveTo>
                    <a:pt x="51" y="0"/>
                  </a:moveTo>
                  <a:cubicBezTo>
                    <a:pt x="22" y="0"/>
                    <a:pt x="1" y="22"/>
                    <a:pt x="1" y="43"/>
                  </a:cubicBezTo>
                  <a:cubicBezTo>
                    <a:pt x="1" y="72"/>
                    <a:pt x="22" y="94"/>
                    <a:pt x="51" y="94"/>
                  </a:cubicBezTo>
                  <a:lnTo>
                    <a:pt x="1400" y="94"/>
                  </a:lnTo>
                  <a:cubicBezTo>
                    <a:pt x="1422" y="94"/>
                    <a:pt x="1443" y="72"/>
                    <a:pt x="1443" y="43"/>
                  </a:cubicBezTo>
                  <a:cubicBezTo>
                    <a:pt x="1443" y="22"/>
                    <a:pt x="1422" y="0"/>
                    <a:pt x="1400" y="0"/>
                  </a:cubicBezTo>
                  <a:close/>
                </a:path>
              </a:pathLst>
            </a:custGeom>
            <a:solidFill>
              <a:srgbClr val="869FB1"/>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269" name="Google Shape;7707;p72">
              <a:extLst>
                <a:ext uri="{FF2B5EF4-FFF2-40B4-BE49-F238E27FC236}">
                  <a16:creationId xmlns:a16="http://schemas.microsoft.com/office/drawing/2014/main" id="{9057363C-94DE-ACF8-5E33-220709619993}"/>
                </a:ext>
              </a:extLst>
            </p:cNvPr>
            <p:cNvSpPr/>
            <p:nvPr/>
          </p:nvSpPr>
          <p:spPr>
            <a:xfrm>
              <a:off x="4428704" y="1554550"/>
              <a:ext cx="17350" cy="2375"/>
            </a:xfrm>
            <a:custGeom>
              <a:avLst/>
              <a:gdLst/>
              <a:ahLst/>
              <a:cxnLst/>
              <a:rect l="l" t="t" r="r" b="b"/>
              <a:pathLst>
                <a:path w="694" h="95" extrusionOk="0">
                  <a:moveTo>
                    <a:pt x="51" y="1"/>
                  </a:moveTo>
                  <a:cubicBezTo>
                    <a:pt x="22" y="1"/>
                    <a:pt x="1" y="23"/>
                    <a:pt x="1" y="44"/>
                  </a:cubicBezTo>
                  <a:cubicBezTo>
                    <a:pt x="1" y="73"/>
                    <a:pt x="22" y="95"/>
                    <a:pt x="51" y="95"/>
                  </a:cubicBezTo>
                  <a:lnTo>
                    <a:pt x="650" y="95"/>
                  </a:lnTo>
                  <a:cubicBezTo>
                    <a:pt x="672" y="95"/>
                    <a:pt x="693" y="73"/>
                    <a:pt x="693" y="44"/>
                  </a:cubicBezTo>
                  <a:cubicBezTo>
                    <a:pt x="693" y="23"/>
                    <a:pt x="672" y="1"/>
                    <a:pt x="650" y="1"/>
                  </a:cubicBezTo>
                  <a:close/>
                </a:path>
              </a:pathLst>
            </a:custGeom>
            <a:solidFill>
              <a:srgbClr val="869FB1"/>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270" name="Google Shape;7708;p72">
              <a:extLst>
                <a:ext uri="{FF2B5EF4-FFF2-40B4-BE49-F238E27FC236}">
                  <a16:creationId xmlns:a16="http://schemas.microsoft.com/office/drawing/2014/main" id="{0C08A918-141C-9048-278D-42DF12B6F389}"/>
                </a:ext>
              </a:extLst>
            </p:cNvPr>
            <p:cNvSpPr/>
            <p:nvPr/>
          </p:nvSpPr>
          <p:spPr>
            <a:xfrm>
              <a:off x="4428704" y="1568800"/>
              <a:ext cx="17350" cy="2375"/>
            </a:xfrm>
            <a:custGeom>
              <a:avLst/>
              <a:gdLst/>
              <a:ahLst/>
              <a:cxnLst/>
              <a:rect l="l" t="t" r="r" b="b"/>
              <a:pathLst>
                <a:path w="694" h="95" extrusionOk="0">
                  <a:moveTo>
                    <a:pt x="51" y="1"/>
                  </a:moveTo>
                  <a:cubicBezTo>
                    <a:pt x="22" y="1"/>
                    <a:pt x="1" y="22"/>
                    <a:pt x="1" y="44"/>
                  </a:cubicBezTo>
                  <a:cubicBezTo>
                    <a:pt x="1" y="73"/>
                    <a:pt x="22" y="95"/>
                    <a:pt x="51" y="95"/>
                  </a:cubicBezTo>
                  <a:lnTo>
                    <a:pt x="650" y="95"/>
                  </a:lnTo>
                  <a:cubicBezTo>
                    <a:pt x="672" y="95"/>
                    <a:pt x="693" y="73"/>
                    <a:pt x="693" y="44"/>
                  </a:cubicBezTo>
                  <a:cubicBezTo>
                    <a:pt x="693" y="22"/>
                    <a:pt x="672" y="1"/>
                    <a:pt x="650" y="1"/>
                  </a:cubicBezTo>
                  <a:close/>
                </a:path>
              </a:pathLst>
            </a:custGeom>
            <a:solidFill>
              <a:srgbClr val="869FB1"/>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271" name="Google Shape;7709;p72">
              <a:extLst>
                <a:ext uri="{FF2B5EF4-FFF2-40B4-BE49-F238E27FC236}">
                  <a16:creationId xmlns:a16="http://schemas.microsoft.com/office/drawing/2014/main" id="{990D8592-D683-D989-F35B-219BB72D1A2F}"/>
                </a:ext>
              </a:extLst>
            </p:cNvPr>
            <p:cNvSpPr/>
            <p:nvPr/>
          </p:nvSpPr>
          <p:spPr>
            <a:xfrm>
              <a:off x="4428354" y="1583050"/>
              <a:ext cx="36800" cy="2375"/>
            </a:xfrm>
            <a:custGeom>
              <a:avLst/>
              <a:gdLst/>
              <a:ahLst/>
              <a:cxnLst/>
              <a:rect l="l" t="t" r="r" b="b"/>
              <a:pathLst>
                <a:path w="1472" h="95" extrusionOk="0">
                  <a:moveTo>
                    <a:pt x="65" y="1"/>
                  </a:moveTo>
                  <a:cubicBezTo>
                    <a:pt x="0" y="1"/>
                    <a:pt x="0" y="94"/>
                    <a:pt x="65" y="94"/>
                  </a:cubicBezTo>
                  <a:lnTo>
                    <a:pt x="1414" y="94"/>
                  </a:lnTo>
                  <a:cubicBezTo>
                    <a:pt x="1472" y="94"/>
                    <a:pt x="1472" y="1"/>
                    <a:pt x="1414" y="1"/>
                  </a:cubicBezTo>
                  <a:close/>
                </a:path>
              </a:pathLst>
            </a:custGeom>
            <a:solidFill>
              <a:srgbClr val="869FB1"/>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272" name="Google Shape;7710;p72">
              <a:extLst>
                <a:ext uri="{FF2B5EF4-FFF2-40B4-BE49-F238E27FC236}">
                  <a16:creationId xmlns:a16="http://schemas.microsoft.com/office/drawing/2014/main" id="{F7FD5FB2-2FAD-A564-0897-4BDDDF19F16C}"/>
                </a:ext>
              </a:extLst>
            </p:cNvPr>
            <p:cNvSpPr/>
            <p:nvPr/>
          </p:nvSpPr>
          <p:spPr>
            <a:xfrm>
              <a:off x="4428704" y="1597300"/>
              <a:ext cx="17350" cy="2375"/>
            </a:xfrm>
            <a:custGeom>
              <a:avLst/>
              <a:gdLst/>
              <a:ahLst/>
              <a:cxnLst/>
              <a:rect l="l" t="t" r="r" b="b"/>
              <a:pathLst>
                <a:path w="694" h="95" extrusionOk="0">
                  <a:moveTo>
                    <a:pt x="51" y="0"/>
                  </a:moveTo>
                  <a:cubicBezTo>
                    <a:pt x="22" y="0"/>
                    <a:pt x="1" y="22"/>
                    <a:pt x="1" y="44"/>
                  </a:cubicBezTo>
                  <a:cubicBezTo>
                    <a:pt x="1" y="72"/>
                    <a:pt x="22" y="94"/>
                    <a:pt x="51" y="94"/>
                  </a:cubicBezTo>
                  <a:lnTo>
                    <a:pt x="650" y="94"/>
                  </a:lnTo>
                  <a:cubicBezTo>
                    <a:pt x="672" y="94"/>
                    <a:pt x="693" y="72"/>
                    <a:pt x="693" y="44"/>
                  </a:cubicBezTo>
                  <a:cubicBezTo>
                    <a:pt x="693" y="22"/>
                    <a:pt x="672" y="0"/>
                    <a:pt x="650" y="0"/>
                  </a:cubicBezTo>
                  <a:close/>
                </a:path>
              </a:pathLst>
            </a:custGeom>
            <a:solidFill>
              <a:srgbClr val="869FB1"/>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273" name="Google Shape;7711;p72">
              <a:extLst>
                <a:ext uri="{FF2B5EF4-FFF2-40B4-BE49-F238E27FC236}">
                  <a16:creationId xmlns:a16="http://schemas.microsoft.com/office/drawing/2014/main" id="{557B07A4-CF6C-D2B2-4012-E0F0339772A6}"/>
                </a:ext>
              </a:extLst>
            </p:cNvPr>
            <p:cNvSpPr/>
            <p:nvPr/>
          </p:nvSpPr>
          <p:spPr>
            <a:xfrm>
              <a:off x="4428704" y="1611550"/>
              <a:ext cx="17350" cy="2350"/>
            </a:xfrm>
            <a:custGeom>
              <a:avLst/>
              <a:gdLst/>
              <a:ahLst/>
              <a:cxnLst/>
              <a:rect l="l" t="t" r="r" b="b"/>
              <a:pathLst>
                <a:path w="694" h="94" extrusionOk="0">
                  <a:moveTo>
                    <a:pt x="51" y="0"/>
                  </a:moveTo>
                  <a:cubicBezTo>
                    <a:pt x="22" y="0"/>
                    <a:pt x="1" y="22"/>
                    <a:pt x="1" y="51"/>
                  </a:cubicBezTo>
                  <a:cubicBezTo>
                    <a:pt x="1" y="72"/>
                    <a:pt x="22" y="94"/>
                    <a:pt x="51" y="94"/>
                  </a:cubicBezTo>
                  <a:lnTo>
                    <a:pt x="650" y="94"/>
                  </a:lnTo>
                  <a:cubicBezTo>
                    <a:pt x="672" y="94"/>
                    <a:pt x="693" y="72"/>
                    <a:pt x="693" y="51"/>
                  </a:cubicBezTo>
                  <a:cubicBezTo>
                    <a:pt x="693" y="22"/>
                    <a:pt x="672" y="0"/>
                    <a:pt x="650" y="0"/>
                  </a:cubicBezTo>
                  <a:close/>
                </a:path>
              </a:pathLst>
            </a:custGeom>
            <a:solidFill>
              <a:srgbClr val="869FB1"/>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274" name="Google Shape;7712;p72">
              <a:extLst>
                <a:ext uri="{FF2B5EF4-FFF2-40B4-BE49-F238E27FC236}">
                  <a16:creationId xmlns:a16="http://schemas.microsoft.com/office/drawing/2014/main" id="{953720F9-B232-74AE-F788-EFE872C94B44}"/>
                </a:ext>
              </a:extLst>
            </p:cNvPr>
            <p:cNvSpPr/>
            <p:nvPr/>
          </p:nvSpPr>
          <p:spPr>
            <a:xfrm>
              <a:off x="4428704" y="1625775"/>
              <a:ext cx="36100" cy="2375"/>
            </a:xfrm>
            <a:custGeom>
              <a:avLst/>
              <a:gdLst/>
              <a:ahLst/>
              <a:cxnLst/>
              <a:rect l="l" t="t" r="r" b="b"/>
              <a:pathLst>
                <a:path w="1444" h="95" extrusionOk="0">
                  <a:moveTo>
                    <a:pt x="51" y="1"/>
                  </a:moveTo>
                  <a:cubicBezTo>
                    <a:pt x="22" y="1"/>
                    <a:pt x="1" y="23"/>
                    <a:pt x="1" y="51"/>
                  </a:cubicBezTo>
                  <a:cubicBezTo>
                    <a:pt x="1" y="73"/>
                    <a:pt x="22" y="95"/>
                    <a:pt x="51" y="95"/>
                  </a:cubicBezTo>
                  <a:lnTo>
                    <a:pt x="1400" y="95"/>
                  </a:lnTo>
                  <a:cubicBezTo>
                    <a:pt x="1422" y="95"/>
                    <a:pt x="1443" y="73"/>
                    <a:pt x="1443" y="51"/>
                  </a:cubicBezTo>
                  <a:cubicBezTo>
                    <a:pt x="1443" y="23"/>
                    <a:pt x="1422" y="1"/>
                    <a:pt x="1400" y="1"/>
                  </a:cubicBezTo>
                  <a:close/>
                </a:path>
              </a:pathLst>
            </a:custGeom>
            <a:solidFill>
              <a:srgbClr val="869FB1"/>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275" name="Google Shape;7713;p72">
              <a:extLst>
                <a:ext uri="{FF2B5EF4-FFF2-40B4-BE49-F238E27FC236}">
                  <a16:creationId xmlns:a16="http://schemas.microsoft.com/office/drawing/2014/main" id="{F66AE079-DC4C-85C9-8D9D-4E55C8EB43AA}"/>
                </a:ext>
              </a:extLst>
            </p:cNvPr>
            <p:cNvSpPr/>
            <p:nvPr/>
          </p:nvSpPr>
          <p:spPr>
            <a:xfrm>
              <a:off x="4428354" y="1640025"/>
              <a:ext cx="18050" cy="2375"/>
            </a:xfrm>
            <a:custGeom>
              <a:avLst/>
              <a:gdLst/>
              <a:ahLst/>
              <a:cxnLst/>
              <a:rect l="l" t="t" r="r" b="b"/>
              <a:pathLst>
                <a:path w="722" h="95" extrusionOk="0">
                  <a:moveTo>
                    <a:pt x="65" y="1"/>
                  </a:moveTo>
                  <a:cubicBezTo>
                    <a:pt x="0" y="1"/>
                    <a:pt x="0" y="94"/>
                    <a:pt x="65" y="94"/>
                  </a:cubicBezTo>
                  <a:lnTo>
                    <a:pt x="664" y="94"/>
                  </a:lnTo>
                  <a:cubicBezTo>
                    <a:pt x="722" y="94"/>
                    <a:pt x="722" y="1"/>
                    <a:pt x="664" y="1"/>
                  </a:cubicBezTo>
                  <a:close/>
                </a:path>
              </a:pathLst>
            </a:custGeom>
            <a:solidFill>
              <a:srgbClr val="869FB1"/>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276" name="Google Shape;7714;p72">
              <a:extLst>
                <a:ext uri="{FF2B5EF4-FFF2-40B4-BE49-F238E27FC236}">
                  <a16:creationId xmlns:a16="http://schemas.microsoft.com/office/drawing/2014/main" id="{EF53EC17-9293-F230-2C9D-C92D5B864E0F}"/>
                </a:ext>
              </a:extLst>
            </p:cNvPr>
            <p:cNvSpPr/>
            <p:nvPr/>
          </p:nvSpPr>
          <p:spPr>
            <a:xfrm>
              <a:off x="4428704" y="1654275"/>
              <a:ext cx="17350" cy="2375"/>
            </a:xfrm>
            <a:custGeom>
              <a:avLst/>
              <a:gdLst/>
              <a:ahLst/>
              <a:cxnLst/>
              <a:rect l="l" t="t" r="r" b="b"/>
              <a:pathLst>
                <a:path w="694" h="95" extrusionOk="0">
                  <a:moveTo>
                    <a:pt x="51" y="0"/>
                  </a:moveTo>
                  <a:cubicBezTo>
                    <a:pt x="22" y="0"/>
                    <a:pt x="1" y="22"/>
                    <a:pt x="1" y="51"/>
                  </a:cubicBezTo>
                  <a:cubicBezTo>
                    <a:pt x="1" y="73"/>
                    <a:pt x="22" y="94"/>
                    <a:pt x="51" y="94"/>
                  </a:cubicBezTo>
                  <a:lnTo>
                    <a:pt x="650" y="94"/>
                  </a:lnTo>
                  <a:cubicBezTo>
                    <a:pt x="672" y="94"/>
                    <a:pt x="693" y="73"/>
                    <a:pt x="693" y="51"/>
                  </a:cubicBezTo>
                  <a:cubicBezTo>
                    <a:pt x="693" y="22"/>
                    <a:pt x="672" y="0"/>
                    <a:pt x="650" y="0"/>
                  </a:cubicBezTo>
                  <a:close/>
                </a:path>
              </a:pathLst>
            </a:custGeom>
            <a:solidFill>
              <a:srgbClr val="869FB1"/>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277" name="Google Shape;7715;p72">
              <a:extLst>
                <a:ext uri="{FF2B5EF4-FFF2-40B4-BE49-F238E27FC236}">
                  <a16:creationId xmlns:a16="http://schemas.microsoft.com/office/drawing/2014/main" id="{6D09146B-5604-EDCF-22C3-812E2396EDC5}"/>
                </a:ext>
              </a:extLst>
            </p:cNvPr>
            <p:cNvSpPr/>
            <p:nvPr/>
          </p:nvSpPr>
          <p:spPr>
            <a:xfrm>
              <a:off x="4428704" y="1668525"/>
              <a:ext cx="36100" cy="2350"/>
            </a:xfrm>
            <a:custGeom>
              <a:avLst/>
              <a:gdLst/>
              <a:ahLst/>
              <a:cxnLst/>
              <a:rect l="l" t="t" r="r" b="b"/>
              <a:pathLst>
                <a:path w="1444" h="94" extrusionOk="0">
                  <a:moveTo>
                    <a:pt x="51" y="0"/>
                  </a:moveTo>
                  <a:cubicBezTo>
                    <a:pt x="22" y="0"/>
                    <a:pt x="1" y="22"/>
                    <a:pt x="1" y="51"/>
                  </a:cubicBezTo>
                  <a:cubicBezTo>
                    <a:pt x="1" y="72"/>
                    <a:pt x="22" y="94"/>
                    <a:pt x="51" y="94"/>
                  </a:cubicBezTo>
                  <a:lnTo>
                    <a:pt x="1400" y="94"/>
                  </a:lnTo>
                  <a:cubicBezTo>
                    <a:pt x="1422" y="94"/>
                    <a:pt x="1443" y="72"/>
                    <a:pt x="1443" y="51"/>
                  </a:cubicBezTo>
                  <a:cubicBezTo>
                    <a:pt x="1443" y="22"/>
                    <a:pt x="1422" y="0"/>
                    <a:pt x="1400" y="0"/>
                  </a:cubicBezTo>
                  <a:close/>
                </a:path>
              </a:pathLst>
            </a:custGeom>
            <a:solidFill>
              <a:srgbClr val="869FB1"/>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278" name="Google Shape;7716;p72">
              <a:extLst>
                <a:ext uri="{FF2B5EF4-FFF2-40B4-BE49-F238E27FC236}">
                  <a16:creationId xmlns:a16="http://schemas.microsoft.com/office/drawing/2014/main" id="{AAD22E15-82D4-D2DF-3D77-63716EE645B0}"/>
                </a:ext>
              </a:extLst>
            </p:cNvPr>
            <p:cNvSpPr/>
            <p:nvPr/>
          </p:nvSpPr>
          <p:spPr>
            <a:xfrm>
              <a:off x="4428704" y="1682950"/>
              <a:ext cx="17350" cy="2175"/>
            </a:xfrm>
            <a:custGeom>
              <a:avLst/>
              <a:gdLst/>
              <a:ahLst/>
              <a:cxnLst/>
              <a:rect l="l" t="t" r="r" b="b"/>
              <a:pathLst>
                <a:path w="694" h="87" extrusionOk="0">
                  <a:moveTo>
                    <a:pt x="51" y="0"/>
                  </a:moveTo>
                  <a:cubicBezTo>
                    <a:pt x="22" y="0"/>
                    <a:pt x="1" y="15"/>
                    <a:pt x="1" y="43"/>
                  </a:cubicBezTo>
                  <a:cubicBezTo>
                    <a:pt x="1" y="65"/>
                    <a:pt x="22" y="87"/>
                    <a:pt x="51" y="87"/>
                  </a:cubicBezTo>
                  <a:lnTo>
                    <a:pt x="650" y="87"/>
                  </a:lnTo>
                  <a:cubicBezTo>
                    <a:pt x="672" y="87"/>
                    <a:pt x="693" y="65"/>
                    <a:pt x="693" y="43"/>
                  </a:cubicBezTo>
                  <a:cubicBezTo>
                    <a:pt x="693" y="15"/>
                    <a:pt x="672" y="0"/>
                    <a:pt x="650" y="0"/>
                  </a:cubicBezTo>
                  <a:close/>
                </a:path>
              </a:pathLst>
            </a:custGeom>
            <a:solidFill>
              <a:srgbClr val="869FB1"/>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279" name="Google Shape;7717;p72">
              <a:extLst>
                <a:ext uri="{FF2B5EF4-FFF2-40B4-BE49-F238E27FC236}">
                  <a16:creationId xmlns:a16="http://schemas.microsoft.com/office/drawing/2014/main" id="{7BD6A526-5909-8366-54BF-3DF0DDF90116}"/>
                </a:ext>
              </a:extLst>
            </p:cNvPr>
            <p:cNvSpPr/>
            <p:nvPr/>
          </p:nvSpPr>
          <p:spPr>
            <a:xfrm>
              <a:off x="4428354" y="1697200"/>
              <a:ext cx="18050" cy="2175"/>
            </a:xfrm>
            <a:custGeom>
              <a:avLst/>
              <a:gdLst/>
              <a:ahLst/>
              <a:cxnLst/>
              <a:rect l="l" t="t" r="r" b="b"/>
              <a:pathLst>
                <a:path w="722" h="87" extrusionOk="0">
                  <a:moveTo>
                    <a:pt x="65" y="0"/>
                  </a:moveTo>
                  <a:cubicBezTo>
                    <a:pt x="0" y="0"/>
                    <a:pt x="0" y="87"/>
                    <a:pt x="65" y="87"/>
                  </a:cubicBezTo>
                  <a:lnTo>
                    <a:pt x="664" y="87"/>
                  </a:lnTo>
                  <a:cubicBezTo>
                    <a:pt x="722" y="87"/>
                    <a:pt x="722" y="0"/>
                    <a:pt x="664" y="0"/>
                  </a:cubicBezTo>
                  <a:close/>
                </a:path>
              </a:pathLst>
            </a:custGeom>
            <a:solidFill>
              <a:srgbClr val="869FB1"/>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280" name="Google Shape;7718;p72">
              <a:extLst>
                <a:ext uri="{FF2B5EF4-FFF2-40B4-BE49-F238E27FC236}">
                  <a16:creationId xmlns:a16="http://schemas.microsoft.com/office/drawing/2014/main" id="{FBCB5106-1341-2A17-CE6D-D88897DE22F1}"/>
                </a:ext>
              </a:extLst>
            </p:cNvPr>
            <p:cNvSpPr/>
            <p:nvPr/>
          </p:nvSpPr>
          <p:spPr>
            <a:xfrm>
              <a:off x="4428704" y="1711425"/>
              <a:ext cx="36100" cy="2200"/>
            </a:xfrm>
            <a:custGeom>
              <a:avLst/>
              <a:gdLst/>
              <a:ahLst/>
              <a:cxnLst/>
              <a:rect l="l" t="t" r="r" b="b"/>
              <a:pathLst>
                <a:path w="1444" h="88" extrusionOk="0">
                  <a:moveTo>
                    <a:pt x="51" y="1"/>
                  </a:moveTo>
                  <a:cubicBezTo>
                    <a:pt x="22" y="1"/>
                    <a:pt x="1" y="15"/>
                    <a:pt x="1" y="44"/>
                  </a:cubicBezTo>
                  <a:cubicBezTo>
                    <a:pt x="1" y="66"/>
                    <a:pt x="22" y="87"/>
                    <a:pt x="51" y="87"/>
                  </a:cubicBezTo>
                  <a:lnTo>
                    <a:pt x="1400" y="87"/>
                  </a:lnTo>
                  <a:cubicBezTo>
                    <a:pt x="1422" y="87"/>
                    <a:pt x="1443" y="66"/>
                    <a:pt x="1443" y="44"/>
                  </a:cubicBezTo>
                  <a:cubicBezTo>
                    <a:pt x="1443" y="15"/>
                    <a:pt x="1422" y="1"/>
                    <a:pt x="1400" y="1"/>
                  </a:cubicBezTo>
                  <a:close/>
                </a:path>
              </a:pathLst>
            </a:custGeom>
            <a:solidFill>
              <a:srgbClr val="869FB1"/>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281" name="Google Shape;7719;p72">
              <a:extLst>
                <a:ext uri="{FF2B5EF4-FFF2-40B4-BE49-F238E27FC236}">
                  <a16:creationId xmlns:a16="http://schemas.microsoft.com/office/drawing/2014/main" id="{3A9EA832-E138-84A5-FAC0-802C054C65F0}"/>
                </a:ext>
              </a:extLst>
            </p:cNvPr>
            <p:cNvSpPr/>
            <p:nvPr/>
          </p:nvSpPr>
          <p:spPr>
            <a:xfrm>
              <a:off x="4428704" y="1725675"/>
              <a:ext cx="17350" cy="2375"/>
            </a:xfrm>
            <a:custGeom>
              <a:avLst/>
              <a:gdLst/>
              <a:ahLst/>
              <a:cxnLst/>
              <a:rect l="l" t="t" r="r" b="b"/>
              <a:pathLst>
                <a:path w="694" h="95" extrusionOk="0">
                  <a:moveTo>
                    <a:pt x="51" y="1"/>
                  </a:moveTo>
                  <a:cubicBezTo>
                    <a:pt x="22" y="1"/>
                    <a:pt x="1" y="22"/>
                    <a:pt x="1" y="44"/>
                  </a:cubicBezTo>
                  <a:cubicBezTo>
                    <a:pt x="1" y="73"/>
                    <a:pt x="22" y="94"/>
                    <a:pt x="51" y="94"/>
                  </a:cubicBezTo>
                  <a:lnTo>
                    <a:pt x="650" y="94"/>
                  </a:lnTo>
                  <a:cubicBezTo>
                    <a:pt x="672" y="87"/>
                    <a:pt x="693" y="73"/>
                    <a:pt x="693" y="44"/>
                  </a:cubicBezTo>
                  <a:cubicBezTo>
                    <a:pt x="693" y="22"/>
                    <a:pt x="672" y="1"/>
                    <a:pt x="650" y="1"/>
                  </a:cubicBezTo>
                  <a:close/>
                </a:path>
              </a:pathLst>
            </a:custGeom>
            <a:solidFill>
              <a:srgbClr val="869FB1"/>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282" name="Google Shape;7720;p72">
              <a:extLst>
                <a:ext uri="{FF2B5EF4-FFF2-40B4-BE49-F238E27FC236}">
                  <a16:creationId xmlns:a16="http://schemas.microsoft.com/office/drawing/2014/main" id="{FCF8B2D0-7CF3-621D-32BE-7F6EFFC80430}"/>
                </a:ext>
              </a:extLst>
            </p:cNvPr>
            <p:cNvSpPr/>
            <p:nvPr/>
          </p:nvSpPr>
          <p:spPr>
            <a:xfrm>
              <a:off x="4428704" y="1739925"/>
              <a:ext cx="17350" cy="2175"/>
            </a:xfrm>
            <a:custGeom>
              <a:avLst/>
              <a:gdLst/>
              <a:ahLst/>
              <a:cxnLst/>
              <a:rect l="l" t="t" r="r" b="b"/>
              <a:pathLst>
                <a:path w="694" h="87" extrusionOk="0">
                  <a:moveTo>
                    <a:pt x="51" y="0"/>
                  </a:moveTo>
                  <a:cubicBezTo>
                    <a:pt x="22" y="0"/>
                    <a:pt x="1" y="15"/>
                    <a:pt x="1" y="44"/>
                  </a:cubicBezTo>
                  <a:cubicBezTo>
                    <a:pt x="1" y="65"/>
                    <a:pt x="22" y="87"/>
                    <a:pt x="51" y="87"/>
                  </a:cubicBezTo>
                  <a:lnTo>
                    <a:pt x="650" y="87"/>
                  </a:lnTo>
                  <a:cubicBezTo>
                    <a:pt x="672" y="87"/>
                    <a:pt x="693" y="65"/>
                    <a:pt x="693" y="44"/>
                  </a:cubicBezTo>
                  <a:cubicBezTo>
                    <a:pt x="693" y="15"/>
                    <a:pt x="672" y="0"/>
                    <a:pt x="650" y="0"/>
                  </a:cubicBezTo>
                  <a:close/>
                </a:path>
              </a:pathLst>
            </a:custGeom>
            <a:solidFill>
              <a:srgbClr val="869FB1"/>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283" name="Google Shape;7721;p72">
              <a:extLst>
                <a:ext uri="{FF2B5EF4-FFF2-40B4-BE49-F238E27FC236}">
                  <a16:creationId xmlns:a16="http://schemas.microsoft.com/office/drawing/2014/main" id="{A3FBB2B9-E0D5-A4E3-9903-B45DB80848D3}"/>
                </a:ext>
              </a:extLst>
            </p:cNvPr>
            <p:cNvSpPr/>
            <p:nvPr/>
          </p:nvSpPr>
          <p:spPr>
            <a:xfrm>
              <a:off x="4428354" y="1754175"/>
              <a:ext cx="36800" cy="2175"/>
            </a:xfrm>
            <a:custGeom>
              <a:avLst/>
              <a:gdLst/>
              <a:ahLst/>
              <a:cxnLst/>
              <a:rect l="l" t="t" r="r" b="b"/>
              <a:pathLst>
                <a:path w="1472" h="87" extrusionOk="0">
                  <a:moveTo>
                    <a:pt x="65" y="0"/>
                  </a:moveTo>
                  <a:cubicBezTo>
                    <a:pt x="0" y="0"/>
                    <a:pt x="0" y="87"/>
                    <a:pt x="65" y="87"/>
                  </a:cubicBezTo>
                  <a:lnTo>
                    <a:pt x="1414" y="87"/>
                  </a:lnTo>
                  <a:cubicBezTo>
                    <a:pt x="1472" y="87"/>
                    <a:pt x="1472" y="0"/>
                    <a:pt x="1414" y="0"/>
                  </a:cubicBezTo>
                  <a:close/>
                </a:path>
              </a:pathLst>
            </a:custGeom>
            <a:solidFill>
              <a:srgbClr val="869FB1"/>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284" name="Google Shape;7722;p72">
              <a:extLst>
                <a:ext uri="{FF2B5EF4-FFF2-40B4-BE49-F238E27FC236}">
                  <a16:creationId xmlns:a16="http://schemas.microsoft.com/office/drawing/2014/main" id="{8A047E4F-CA67-8105-8A27-3694FA778D32}"/>
                </a:ext>
              </a:extLst>
            </p:cNvPr>
            <p:cNvSpPr/>
            <p:nvPr/>
          </p:nvSpPr>
          <p:spPr>
            <a:xfrm>
              <a:off x="4428704" y="1768400"/>
              <a:ext cx="17350" cy="2200"/>
            </a:xfrm>
            <a:custGeom>
              <a:avLst/>
              <a:gdLst/>
              <a:ahLst/>
              <a:cxnLst/>
              <a:rect l="l" t="t" r="r" b="b"/>
              <a:pathLst>
                <a:path w="694" h="88" extrusionOk="0">
                  <a:moveTo>
                    <a:pt x="51" y="1"/>
                  </a:moveTo>
                  <a:cubicBezTo>
                    <a:pt x="22" y="1"/>
                    <a:pt x="1" y="15"/>
                    <a:pt x="1" y="44"/>
                  </a:cubicBezTo>
                  <a:cubicBezTo>
                    <a:pt x="1" y="66"/>
                    <a:pt x="22" y="87"/>
                    <a:pt x="51" y="87"/>
                  </a:cubicBezTo>
                  <a:lnTo>
                    <a:pt x="650" y="87"/>
                  </a:lnTo>
                  <a:cubicBezTo>
                    <a:pt x="672" y="87"/>
                    <a:pt x="693" y="66"/>
                    <a:pt x="693" y="44"/>
                  </a:cubicBezTo>
                  <a:cubicBezTo>
                    <a:pt x="693" y="15"/>
                    <a:pt x="672" y="1"/>
                    <a:pt x="650" y="1"/>
                  </a:cubicBezTo>
                  <a:close/>
                </a:path>
              </a:pathLst>
            </a:custGeom>
            <a:solidFill>
              <a:srgbClr val="869FB1"/>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285" name="Google Shape;7723;p72">
              <a:extLst>
                <a:ext uri="{FF2B5EF4-FFF2-40B4-BE49-F238E27FC236}">
                  <a16:creationId xmlns:a16="http://schemas.microsoft.com/office/drawing/2014/main" id="{5F9D043C-1C92-5CD9-4FDE-61E5D702B875}"/>
                </a:ext>
              </a:extLst>
            </p:cNvPr>
            <p:cNvSpPr/>
            <p:nvPr/>
          </p:nvSpPr>
          <p:spPr>
            <a:xfrm>
              <a:off x="4428704" y="1782650"/>
              <a:ext cx="17350" cy="2200"/>
            </a:xfrm>
            <a:custGeom>
              <a:avLst/>
              <a:gdLst/>
              <a:ahLst/>
              <a:cxnLst/>
              <a:rect l="l" t="t" r="r" b="b"/>
              <a:pathLst>
                <a:path w="694" h="88" extrusionOk="0">
                  <a:moveTo>
                    <a:pt x="51" y="1"/>
                  </a:moveTo>
                  <a:cubicBezTo>
                    <a:pt x="22" y="1"/>
                    <a:pt x="1" y="22"/>
                    <a:pt x="1" y="44"/>
                  </a:cubicBezTo>
                  <a:cubicBezTo>
                    <a:pt x="1" y="66"/>
                    <a:pt x="22" y="87"/>
                    <a:pt x="51" y="87"/>
                  </a:cubicBezTo>
                  <a:lnTo>
                    <a:pt x="650" y="87"/>
                  </a:lnTo>
                  <a:cubicBezTo>
                    <a:pt x="672" y="87"/>
                    <a:pt x="693" y="66"/>
                    <a:pt x="693" y="44"/>
                  </a:cubicBezTo>
                  <a:cubicBezTo>
                    <a:pt x="693" y="22"/>
                    <a:pt x="672" y="1"/>
                    <a:pt x="650" y="1"/>
                  </a:cubicBezTo>
                  <a:close/>
                </a:path>
              </a:pathLst>
            </a:custGeom>
            <a:solidFill>
              <a:srgbClr val="869FB1"/>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286" name="Google Shape;7724;p72">
              <a:extLst>
                <a:ext uri="{FF2B5EF4-FFF2-40B4-BE49-F238E27FC236}">
                  <a16:creationId xmlns:a16="http://schemas.microsoft.com/office/drawing/2014/main" id="{6259658E-B994-6CC6-6E0F-1BA646845386}"/>
                </a:ext>
              </a:extLst>
            </p:cNvPr>
            <p:cNvSpPr/>
            <p:nvPr/>
          </p:nvSpPr>
          <p:spPr>
            <a:xfrm>
              <a:off x="4428542" y="1796744"/>
              <a:ext cx="36100" cy="2200"/>
            </a:xfrm>
            <a:custGeom>
              <a:avLst/>
              <a:gdLst/>
              <a:ahLst/>
              <a:cxnLst/>
              <a:rect l="l" t="t" r="r" b="b"/>
              <a:pathLst>
                <a:path w="1444" h="88" extrusionOk="0">
                  <a:moveTo>
                    <a:pt x="51" y="0"/>
                  </a:moveTo>
                  <a:cubicBezTo>
                    <a:pt x="22" y="0"/>
                    <a:pt x="1" y="22"/>
                    <a:pt x="1" y="44"/>
                  </a:cubicBezTo>
                  <a:cubicBezTo>
                    <a:pt x="1" y="65"/>
                    <a:pt x="22" y="87"/>
                    <a:pt x="51" y="87"/>
                  </a:cubicBezTo>
                  <a:lnTo>
                    <a:pt x="1400" y="87"/>
                  </a:lnTo>
                  <a:cubicBezTo>
                    <a:pt x="1422" y="87"/>
                    <a:pt x="1443" y="65"/>
                    <a:pt x="1443" y="44"/>
                  </a:cubicBezTo>
                  <a:cubicBezTo>
                    <a:pt x="1443" y="22"/>
                    <a:pt x="1422" y="0"/>
                    <a:pt x="1400" y="0"/>
                  </a:cubicBezTo>
                  <a:close/>
                </a:path>
              </a:pathLst>
            </a:custGeom>
            <a:solidFill>
              <a:srgbClr val="869FB1"/>
            </a:solidFill>
            <a:ln>
              <a:noFill/>
            </a:ln>
          </p:spPr>
          <p:txBody>
            <a:bodyPr spcFirstLastPara="1" wrap="square" lIns="182850" tIns="182850" rIns="182850" bIns="182850" anchor="ctr" anchorCtr="0">
              <a:noAutofit/>
            </a:bodyPr>
            <a:lstStyle/>
            <a:p>
              <a:endParaRPr sz="3600">
                <a:solidFill>
                  <a:schemeClr val="tx2"/>
                </a:solidFill>
              </a:endParaRPr>
            </a:p>
          </p:txBody>
        </p:sp>
      </p:grpSp>
      <p:grpSp>
        <p:nvGrpSpPr>
          <p:cNvPr id="287" name="Google Shape;7725;p72">
            <a:extLst>
              <a:ext uri="{FF2B5EF4-FFF2-40B4-BE49-F238E27FC236}">
                <a16:creationId xmlns:a16="http://schemas.microsoft.com/office/drawing/2014/main" id="{2C832C7D-14FF-B00E-7FB5-0FCEF5D56B35}"/>
              </a:ext>
            </a:extLst>
          </p:cNvPr>
          <p:cNvGrpSpPr/>
          <p:nvPr/>
        </p:nvGrpSpPr>
        <p:grpSpPr>
          <a:xfrm rot="10800000" flipH="1">
            <a:off x="10647533" y="5634770"/>
            <a:ext cx="2838414" cy="49616"/>
            <a:chOff x="219558" y="4738465"/>
            <a:chExt cx="5852400" cy="102300"/>
          </a:xfrm>
        </p:grpSpPr>
        <p:cxnSp>
          <p:nvCxnSpPr>
            <p:cNvPr id="288" name="Google Shape;7726;p72">
              <a:extLst>
                <a:ext uri="{FF2B5EF4-FFF2-40B4-BE49-F238E27FC236}">
                  <a16:creationId xmlns:a16="http://schemas.microsoft.com/office/drawing/2014/main" id="{AF3A165C-511E-1D4E-0106-2B9A6A942861}"/>
                </a:ext>
              </a:extLst>
            </p:cNvPr>
            <p:cNvCxnSpPr/>
            <p:nvPr/>
          </p:nvCxnSpPr>
          <p:spPr>
            <a:xfrm>
              <a:off x="219558" y="4789684"/>
              <a:ext cx="5852400" cy="0"/>
            </a:xfrm>
            <a:prstGeom prst="straightConnector1">
              <a:avLst/>
            </a:prstGeom>
            <a:noFill/>
            <a:ln w="9525" cap="flat" cmpd="sng">
              <a:solidFill>
                <a:srgbClr val="5F7D95"/>
              </a:solidFill>
              <a:prstDash val="solid"/>
              <a:round/>
              <a:headEnd type="oval" w="med" len="med"/>
              <a:tailEnd type="oval" w="med" len="med"/>
            </a:ln>
          </p:spPr>
        </p:cxnSp>
        <p:sp>
          <p:nvSpPr>
            <p:cNvPr id="289" name="Google Shape;7727;p72">
              <a:extLst>
                <a:ext uri="{FF2B5EF4-FFF2-40B4-BE49-F238E27FC236}">
                  <a16:creationId xmlns:a16="http://schemas.microsoft.com/office/drawing/2014/main" id="{5334C975-80D7-1849-DBEA-1616811FA6EE}"/>
                </a:ext>
              </a:extLst>
            </p:cNvPr>
            <p:cNvSpPr/>
            <p:nvPr/>
          </p:nvSpPr>
          <p:spPr>
            <a:xfrm>
              <a:off x="1200298" y="4738465"/>
              <a:ext cx="102300" cy="102300"/>
            </a:xfrm>
            <a:prstGeom prst="ellipse">
              <a:avLst/>
            </a:prstGeom>
            <a:solidFill>
              <a:srgbClr val="5F7D95"/>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290" name="Google Shape;7728;p72">
              <a:extLst>
                <a:ext uri="{FF2B5EF4-FFF2-40B4-BE49-F238E27FC236}">
                  <a16:creationId xmlns:a16="http://schemas.microsoft.com/office/drawing/2014/main" id="{504DE3B7-7CB4-F0C5-61B8-2FB900B9C1A9}"/>
                </a:ext>
              </a:extLst>
            </p:cNvPr>
            <p:cNvSpPr/>
            <p:nvPr/>
          </p:nvSpPr>
          <p:spPr>
            <a:xfrm>
              <a:off x="2175146" y="4738465"/>
              <a:ext cx="102300" cy="102300"/>
            </a:xfrm>
            <a:prstGeom prst="ellipse">
              <a:avLst/>
            </a:prstGeom>
            <a:solidFill>
              <a:srgbClr val="5F7D95"/>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291" name="Google Shape;7729;p72">
              <a:extLst>
                <a:ext uri="{FF2B5EF4-FFF2-40B4-BE49-F238E27FC236}">
                  <a16:creationId xmlns:a16="http://schemas.microsoft.com/office/drawing/2014/main" id="{0E184079-B9DA-DF5B-5265-4DF056EBE225}"/>
                </a:ext>
              </a:extLst>
            </p:cNvPr>
            <p:cNvSpPr/>
            <p:nvPr/>
          </p:nvSpPr>
          <p:spPr>
            <a:xfrm>
              <a:off x="3040751" y="4738465"/>
              <a:ext cx="102300" cy="102300"/>
            </a:xfrm>
            <a:prstGeom prst="ellipse">
              <a:avLst/>
            </a:prstGeom>
            <a:solidFill>
              <a:srgbClr val="5F7D95"/>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292" name="Google Shape;7730;p72">
              <a:extLst>
                <a:ext uri="{FF2B5EF4-FFF2-40B4-BE49-F238E27FC236}">
                  <a16:creationId xmlns:a16="http://schemas.microsoft.com/office/drawing/2014/main" id="{DBAAC3D9-F76E-51C1-7612-93AA7E55690C}"/>
                </a:ext>
              </a:extLst>
            </p:cNvPr>
            <p:cNvSpPr/>
            <p:nvPr/>
          </p:nvSpPr>
          <p:spPr>
            <a:xfrm>
              <a:off x="4028157" y="4738465"/>
              <a:ext cx="102300" cy="102300"/>
            </a:xfrm>
            <a:prstGeom prst="ellipse">
              <a:avLst/>
            </a:prstGeom>
            <a:solidFill>
              <a:srgbClr val="5F7D95"/>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293" name="Google Shape;7731;p72">
              <a:extLst>
                <a:ext uri="{FF2B5EF4-FFF2-40B4-BE49-F238E27FC236}">
                  <a16:creationId xmlns:a16="http://schemas.microsoft.com/office/drawing/2014/main" id="{216B2F7F-A2B5-E337-E222-A53B5D98473F}"/>
                </a:ext>
              </a:extLst>
            </p:cNvPr>
            <p:cNvSpPr/>
            <p:nvPr/>
          </p:nvSpPr>
          <p:spPr>
            <a:xfrm>
              <a:off x="5040827" y="4738465"/>
              <a:ext cx="102300" cy="102300"/>
            </a:xfrm>
            <a:prstGeom prst="ellipse">
              <a:avLst/>
            </a:prstGeom>
            <a:solidFill>
              <a:srgbClr val="5F7D95"/>
            </a:solidFill>
            <a:ln>
              <a:noFill/>
            </a:ln>
          </p:spPr>
          <p:txBody>
            <a:bodyPr spcFirstLastPara="1" wrap="square" lIns="182850" tIns="182850" rIns="182850" bIns="182850" anchor="ctr" anchorCtr="0">
              <a:noAutofit/>
            </a:bodyPr>
            <a:lstStyle/>
            <a:p>
              <a:endParaRPr sz="3600">
                <a:solidFill>
                  <a:schemeClr val="tx2"/>
                </a:solidFill>
              </a:endParaRPr>
            </a:p>
          </p:txBody>
        </p:sp>
      </p:grpSp>
      <p:grpSp>
        <p:nvGrpSpPr>
          <p:cNvPr id="294" name="Google Shape;7732;p72">
            <a:extLst>
              <a:ext uri="{FF2B5EF4-FFF2-40B4-BE49-F238E27FC236}">
                <a16:creationId xmlns:a16="http://schemas.microsoft.com/office/drawing/2014/main" id="{D57F3497-BDBC-5688-5C63-0F0F41A9C1F0}"/>
              </a:ext>
            </a:extLst>
          </p:cNvPr>
          <p:cNvGrpSpPr/>
          <p:nvPr/>
        </p:nvGrpSpPr>
        <p:grpSpPr>
          <a:xfrm>
            <a:off x="10670168" y="6380896"/>
            <a:ext cx="2793140" cy="770032"/>
            <a:chOff x="5286284" y="2966544"/>
            <a:chExt cx="1396570" cy="385016"/>
          </a:xfrm>
        </p:grpSpPr>
        <p:cxnSp>
          <p:nvCxnSpPr>
            <p:cNvPr id="295" name="Google Shape;7733;p72">
              <a:extLst>
                <a:ext uri="{FF2B5EF4-FFF2-40B4-BE49-F238E27FC236}">
                  <a16:creationId xmlns:a16="http://schemas.microsoft.com/office/drawing/2014/main" id="{9AE5CC98-8584-2F70-4A88-FAE52B1C35DA}"/>
                </a:ext>
              </a:extLst>
            </p:cNvPr>
            <p:cNvCxnSpPr/>
            <p:nvPr/>
          </p:nvCxnSpPr>
          <p:spPr>
            <a:xfrm>
              <a:off x="5752056" y="3094781"/>
              <a:ext cx="470100" cy="0"/>
            </a:xfrm>
            <a:prstGeom prst="straightConnector1">
              <a:avLst/>
            </a:prstGeom>
            <a:noFill/>
            <a:ln w="9525" cap="flat" cmpd="sng">
              <a:solidFill>
                <a:srgbClr val="435D74"/>
              </a:solidFill>
              <a:prstDash val="solid"/>
              <a:round/>
              <a:headEnd type="oval" w="med" len="med"/>
              <a:tailEnd type="oval" w="med" len="med"/>
            </a:ln>
          </p:spPr>
        </p:cxnSp>
        <p:cxnSp>
          <p:nvCxnSpPr>
            <p:cNvPr id="296" name="Google Shape;7734;p72">
              <a:extLst>
                <a:ext uri="{FF2B5EF4-FFF2-40B4-BE49-F238E27FC236}">
                  <a16:creationId xmlns:a16="http://schemas.microsoft.com/office/drawing/2014/main" id="{B27782AF-E81F-6359-35F1-D063678C5933}"/>
                </a:ext>
              </a:extLst>
            </p:cNvPr>
            <p:cNvCxnSpPr/>
            <p:nvPr/>
          </p:nvCxnSpPr>
          <p:spPr>
            <a:xfrm>
              <a:off x="5980194" y="3351560"/>
              <a:ext cx="594300" cy="0"/>
            </a:xfrm>
            <a:prstGeom prst="straightConnector1">
              <a:avLst/>
            </a:prstGeom>
            <a:noFill/>
            <a:ln w="9525" cap="flat" cmpd="sng">
              <a:solidFill>
                <a:srgbClr val="435D74"/>
              </a:solidFill>
              <a:prstDash val="solid"/>
              <a:round/>
              <a:headEnd type="oval" w="med" len="med"/>
              <a:tailEnd type="oval" w="med" len="med"/>
            </a:ln>
          </p:spPr>
        </p:cxnSp>
        <p:grpSp>
          <p:nvGrpSpPr>
            <p:cNvPr id="297" name="Google Shape;7735;p72">
              <a:extLst>
                <a:ext uri="{FF2B5EF4-FFF2-40B4-BE49-F238E27FC236}">
                  <a16:creationId xmlns:a16="http://schemas.microsoft.com/office/drawing/2014/main" id="{A782373D-67D7-CEFB-1D47-DDB620AAFFC7}"/>
                </a:ext>
              </a:extLst>
            </p:cNvPr>
            <p:cNvGrpSpPr/>
            <p:nvPr/>
          </p:nvGrpSpPr>
          <p:grpSpPr>
            <a:xfrm>
              <a:off x="5287688" y="3173364"/>
              <a:ext cx="1395166" cy="74100"/>
              <a:chOff x="5287688" y="3173364"/>
              <a:chExt cx="1395166" cy="74100"/>
            </a:xfrm>
          </p:grpSpPr>
          <p:cxnSp>
            <p:nvCxnSpPr>
              <p:cNvPr id="299" name="Google Shape;7736;p72">
                <a:extLst>
                  <a:ext uri="{FF2B5EF4-FFF2-40B4-BE49-F238E27FC236}">
                    <a16:creationId xmlns:a16="http://schemas.microsoft.com/office/drawing/2014/main" id="{BBFE7E2A-1560-C96C-18B2-3B796712AFDB}"/>
                  </a:ext>
                </a:extLst>
              </p:cNvPr>
              <p:cNvCxnSpPr/>
              <p:nvPr/>
            </p:nvCxnSpPr>
            <p:spPr>
              <a:xfrm>
                <a:off x="6682853" y="3173540"/>
                <a:ext cx="0" cy="73800"/>
              </a:xfrm>
              <a:prstGeom prst="straightConnector1">
                <a:avLst/>
              </a:prstGeom>
              <a:noFill/>
              <a:ln w="9525" cap="flat" cmpd="sng">
                <a:solidFill>
                  <a:srgbClr val="5F7D95"/>
                </a:solidFill>
                <a:prstDash val="solid"/>
                <a:round/>
                <a:headEnd type="none" w="med" len="med"/>
                <a:tailEnd type="none" w="med" len="med"/>
              </a:ln>
            </p:spPr>
          </p:cxnSp>
          <p:cxnSp>
            <p:nvCxnSpPr>
              <p:cNvPr id="300" name="Google Shape;7737;p72">
                <a:extLst>
                  <a:ext uri="{FF2B5EF4-FFF2-40B4-BE49-F238E27FC236}">
                    <a16:creationId xmlns:a16="http://schemas.microsoft.com/office/drawing/2014/main" id="{11240B50-37A9-0F9C-1730-647975D87E82}"/>
                  </a:ext>
                </a:extLst>
              </p:cNvPr>
              <p:cNvCxnSpPr/>
              <p:nvPr/>
            </p:nvCxnSpPr>
            <p:spPr>
              <a:xfrm>
                <a:off x="5287688" y="3210371"/>
                <a:ext cx="1394700" cy="0"/>
              </a:xfrm>
              <a:prstGeom prst="straightConnector1">
                <a:avLst/>
              </a:prstGeom>
              <a:noFill/>
              <a:ln w="9525" cap="flat" cmpd="sng">
                <a:solidFill>
                  <a:srgbClr val="5F7D95"/>
                </a:solidFill>
                <a:prstDash val="solid"/>
                <a:round/>
                <a:headEnd type="none" w="med" len="med"/>
                <a:tailEnd type="none" w="med" len="med"/>
              </a:ln>
            </p:spPr>
          </p:cxnSp>
          <p:cxnSp>
            <p:nvCxnSpPr>
              <p:cNvPr id="301" name="Google Shape;7738;p72">
                <a:extLst>
                  <a:ext uri="{FF2B5EF4-FFF2-40B4-BE49-F238E27FC236}">
                    <a16:creationId xmlns:a16="http://schemas.microsoft.com/office/drawing/2014/main" id="{C02D1D6B-B1F1-BEF6-A42D-71B53C5C0FE9}"/>
                  </a:ext>
                </a:extLst>
              </p:cNvPr>
              <p:cNvCxnSpPr/>
              <p:nvPr/>
            </p:nvCxnSpPr>
            <p:spPr>
              <a:xfrm>
                <a:off x="5518476" y="3173364"/>
                <a:ext cx="0" cy="74100"/>
              </a:xfrm>
              <a:prstGeom prst="straightConnector1">
                <a:avLst/>
              </a:prstGeom>
              <a:noFill/>
              <a:ln w="9525" cap="flat" cmpd="sng">
                <a:solidFill>
                  <a:srgbClr val="5F7D95"/>
                </a:solidFill>
                <a:prstDash val="solid"/>
                <a:round/>
                <a:headEnd type="none" w="med" len="med"/>
                <a:tailEnd type="none" w="med" len="med"/>
              </a:ln>
            </p:spPr>
          </p:cxnSp>
          <p:cxnSp>
            <p:nvCxnSpPr>
              <p:cNvPr id="302" name="Google Shape;7739;p72">
                <a:extLst>
                  <a:ext uri="{FF2B5EF4-FFF2-40B4-BE49-F238E27FC236}">
                    <a16:creationId xmlns:a16="http://schemas.microsoft.com/office/drawing/2014/main" id="{505BDC71-0555-D5DA-BA62-46B0EEE0E7E8}"/>
                  </a:ext>
                </a:extLst>
              </p:cNvPr>
              <p:cNvCxnSpPr/>
              <p:nvPr/>
            </p:nvCxnSpPr>
            <p:spPr>
              <a:xfrm>
                <a:off x="5287935" y="3173364"/>
                <a:ext cx="0" cy="74100"/>
              </a:xfrm>
              <a:prstGeom prst="straightConnector1">
                <a:avLst/>
              </a:prstGeom>
              <a:noFill/>
              <a:ln w="9525" cap="flat" cmpd="sng">
                <a:solidFill>
                  <a:srgbClr val="5F7D95"/>
                </a:solidFill>
                <a:prstDash val="solid"/>
                <a:round/>
                <a:headEnd type="none" w="med" len="med"/>
                <a:tailEnd type="none" w="med" len="med"/>
              </a:ln>
            </p:spPr>
          </p:cxnSp>
          <p:cxnSp>
            <p:nvCxnSpPr>
              <p:cNvPr id="303" name="Google Shape;7740;p72">
                <a:extLst>
                  <a:ext uri="{FF2B5EF4-FFF2-40B4-BE49-F238E27FC236}">
                    <a16:creationId xmlns:a16="http://schemas.microsoft.com/office/drawing/2014/main" id="{00C74A6D-1D71-AB20-86C1-A7F81F896C02}"/>
                  </a:ext>
                </a:extLst>
              </p:cNvPr>
              <p:cNvCxnSpPr/>
              <p:nvPr/>
            </p:nvCxnSpPr>
            <p:spPr>
              <a:xfrm>
                <a:off x="5751239" y="3173364"/>
                <a:ext cx="0" cy="74100"/>
              </a:xfrm>
              <a:prstGeom prst="straightConnector1">
                <a:avLst/>
              </a:prstGeom>
              <a:noFill/>
              <a:ln w="9525" cap="flat" cmpd="sng">
                <a:solidFill>
                  <a:srgbClr val="5F7D95"/>
                </a:solidFill>
                <a:prstDash val="solid"/>
                <a:round/>
                <a:headEnd type="none" w="med" len="med"/>
                <a:tailEnd type="none" w="med" len="med"/>
              </a:ln>
            </p:spPr>
          </p:cxnSp>
          <p:cxnSp>
            <p:nvCxnSpPr>
              <p:cNvPr id="304" name="Google Shape;7741;p72">
                <a:extLst>
                  <a:ext uri="{FF2B5EF4-FFF2-40B4-BE49-F238E27FC236}">
                    <a16:creationId xmlns:a16="http://schemas.microsoft.com/office/drawing/2014/main" id="{AE78F42A-0A2F-C33B-197D-85CB6A376EBB}"/>
                  </a:ext>
                </a:extLst>
              </p:cNvPr>
              <p:cNvCxnSpPr/>
              <p:nvPr/>
            </p:nvCxnSpPr>
            <p:spPr>
              <a:xfrm>
                <a:off x="5982252" y="3173364"/>
                <a:ext cx="0" cy="74100"/>
              </a:xfrm>
              <a:prstGeom prst="straightConnector1">
                <a:avLst/>
              </a:prstGeom>
              <a:noFill/>
              <a:ln w="9525" cap="flat" cmpd="sng">
                <a:solidFill>
                  <a:srgbClr val="5F7D95"/>
                </a:solidFill>
                <a:prstDash val="solid"/>
                <a:round/>
                <a:headEnd type="none" w="med" len="med"/>
                <a:tailEnd type="none" w="med" len="med"/>
              </a:ln>
            </p:spPr>
          </p:cxnSp>
          <p:cxnSp>
            <p:nvCxnSpPr>
              <p:cNvPr id="305" name="Google Shape;7742;p72">
                <a:extLst>
                  <a:ext uri="{FF2B5EF4-FFF2-40B4-BE49-F238E27FC236}">
                    <a16:creationId xmlns:a16="http://schemas.microsoft.com/office/drawing/2014/main" id="{00D1A8FD-428F-D0E4-D4CE-AF39ED5C66BC}"/>
                  </a:ext>
                </a:extLst>
              </p:cNvPr>
              <p:cNvCxnSpPr/>
              <p:nvPr/>
            </p:nvCxnSpPr>
            <p:spPr>
              <a:xfrm>
                <a:off x="6216184" y="3173364"/>
                <a:ext cx="0" cy="74100"/>
              </a:xfrm>
              <a:prstGeom prst="straightConnector1">
                <a:avLst/>
              </a:prstGeom>
              <a:noFill/>
              <a:ln w="9525" cap="flat" cmpd="sng">
                <a:solidFill>
                  <a:srgbClr val="5F7D95"/>
                </a:solidFill>
                <a:prstDash val="solid"/>
                <a:round/>
                <a:headEnd type="none" w="med" len="med"/>
                <a:tailEnd type="none" w="med" len="med"/>
              </a:ln>
            </p:spPr>
          </p:cxnSp>
          <p:cxnSp>
            <p:nvCxnSpPr>
              <p:cNvPr id="306" name="Google Shape;7743;p72">
                <a:extLst>
                  <a:ext uri="{FF2B5EF4-FFF2-40B4-BE49-F238E27FC236}">
                    <a16:creationId xmlns:a16="http://schemas.microsoft.com/office/drawing/2014/main" id="{FCB368A4-B242-8454-84F4-C38945B77AE5}"/>
                  </a:ext>
                </a:extLst>
              </p:cNvPr>
              <p:cNvCxnSpPr/>
              <p:nvPr/>
            </p:nvCxnSpPr>
            <p:spPr>
              <a:xfrm>
                <a:off x="6449534" y="3173364"/>
                <a:ext cx="0" cy="74100"/>
              </a:xfrm>
              <a:prstGeom prst="straightConnector1">
                <a:avLst/>
              </a:prstGeom>
              <a:noFill/>
              <a:ln w="9525" cap="flat" cmpd="sng">
                <a:solidFill>
                  <a:srgbClr val="5F7D95"/>
                </a:solidFill>
                <a:prstDash val="solid"/>
                <a:round/>
                <a:headEnd type="none" w="med" len="med"/>
                <a:tailEnd type="none" w="med" len="med"/>
              </a:ln>
            </p:spPr>
          </p:cxnSp>
        </p:grpSp>
        <p:cxnSp>
          <p:nvCxnSpPr>
            <p:cNvPr id="298" name="Google Shape;7744;p72">
              <a:extLst>
                <a:ext uri="{FF2B5EF4-FFF2-40B4-BE49-F238E27FC236}">
                  <a16:creationId xmlns:a16="http://schemas.microsoft.com/office/drawing/2014/main" id="{90D891C8-6411-5667-4E1B-46A9B747524A}"/>
                </a:ext>
              </a:extLst>
            </p:cNvPr>
            <p:cNvCxnSpPr/>
            <p:nvPr/>
          </p:nvCxnSpPr>
          <p:spPr>
            <a:xfrm>
              <a:off x="5286284" y="2966544"/>
              <a:ext cx="468600" cy="0"/>
            </a:xfrm>
            <a:prstGeom prst="straightConnector1">
              <a:avLst/>
            </a:prstGeom>
            <a:noFill/>
            <a:ln w="9525" cap="flat" cmpd="sng">
              <a:solidFill>
                <a:srgbClr val="435D74"/>
              </a:solidFill>
              <a:prstDash val="solid"/>
              <a:round/>
              <a:headEnd type="oval" w="med" len="med"/>
              <a:tailEnd type="oval" w="med" len="med"/>
            </a:ln>
          </p:spPr>
        </p:cxnSp>
      </p:grpSp>
      <p:grpSp>
        <p:nvGrpSpPr>
          <p:cNvPr id="307" name="Google Shape;7745;p72">
            <a:extLst>
              <a:ext uri="{FF2B5EF4-FFF2-40B4-BE49-F238E27FC236}">
                <a16:creationId xmlns:a16="http://schemas.microsoft.com/office/drawing/2014/main" id="{D34051F0-74EB-971A-8839-076A889F4661}"/>
              </a:ext>
            </a:extLst>
          </p:cNvPr>
          <p:cNvGrpSpPr/>
          <p:nvPr/>
        </p:nvGrpSpPr>
        <p:grpSpPr>
          <a:xfrm>
            <a:off x="4042300" y="3218449"/>
            <a:ext cx="2364552" cy="1324054"/>
            <a:chOff x="2029517" y="1732295"/>
            <a:chExt cx="1149068" cy="643432"/>
          </a:xfrm>
        </p:grpSpPr>
        <p:grpSp>
          <p:nvGrpSpPr>
            <p:cNvPr id="308" name="Google Shape;7746;p72">
              <a:extLst>
                <a:ext uri="{FF2B5EF4-FFF2-40B4-BE49-F238E27FC236}">
                  <a16:creationId xmlns:a16="http://schemas.microsoft.com/office/drawing/2014/main" id="{B607ACE1-C5EF-1C5E-8BE6-D1289232EB20}"/>
                </a:ext>
              </a:extLst>
            </p:cNvPr>
            <p:cNvGrpSpPr/>
            <p:nvPr/>
          </p:nvGrpSpPr>
          <p:grpSpPr>
            <a:xfrm>
              <a:off x="2708660" y="1746937"/>
              <a:ext cx="455427" cy="244429"/>
              <a:chOff x="2700693" y="1746937"/>
              <a:chExt cx="455427" cy="244429"/>
            </a:xfrm>
          </p:grpSpPr>
          <p:grpSp>
            <p:nvGrpSpPr>
              <p:cNvPr id="325" name="Google Shape;7747;p72">
                <a:extLst>
                  <a:ext uri="{FF2B5EF4-FFF2-40B4-BE49-F238E27FC236}">
                    <a16:creationId xmlns:a16="http://schemas.microsoft.com/office/drawing/2014/main" id="{1C879D7A-4B77-F617-3E13-FA8DD11A425C}"/>
                  </a:ext>
                </a:extLst>
              </p:cNvPr>
              <p:cNvGrpSpPr/>
              <p:nvPr/>
            </p:nvGrpSpPr>
            <p:grpSpPr>
              <a:xfrm>
                <a:off x="2905682" y="1782817"/>
                <a:ext cx="250438" cy="208549"/>
                <a:chOff x="2905682" y="1782817"/>
                <a:chExt cx="250438" cy="208549"/>
              </a:xfrm>
            </p:grpSpPr>
            <p:cxnSp>
              <p:nvCxnSpPr>
                <p:cNvPr id="329" name="Google Shape;7748;p72">
                  <a:extLst>
                    <a:ext uri="{FF2B5EF4-FFF2-40B4-BE49-F238E27FC236}">
                      <a16:creationId xmlns:a16="http://schemas.microsoft.com/office/drawing/2014/main" id="{E381B222-F111-0F2C-7015-5FF2ECC2DF88}"/>
                    </a:ext>
                  </a:extLst>
                </p:cNvPr>
                <p:cNvCxnSpPr/>
                <p:nvPr/>
              </p:nvCxnSpPr>
              <p:spPr>
                <a:xfrm rot="-5400000" flipH="1">
                  <a:off x="2905682" y="1782817"/>
                  <a:ext cx="175200" cy="175200"/>
                </a:xfrm>
                <a:prstGeom prst="bentConnector3">
                  <a:avLst>
                    <a:gd name="adj1" fmla="val 50000"/>
                  </a:avLst>
                </a:prstGeom>
                <a:noFill/>
                <a:ln w="9525" cap="flat" cmpd="sng">
                  <a:solidFill>
                    <a:srgbClr val="869FB2"/>
                  </a:solidFill>
                  <a:prstDash val="solid"/>
                  <a:round/>
                  <a:headEnd type="none" w="med" len="med"/>
                  <a:tailEnd type="none" w="med" len="med"/>
                </a:ln>
              </p:spPr>
            </p:cxnSp>
            <p:sp>
              <p:nvSpPr>
                <p:cNvPr id="330" name="Google Shape;7749;p72">
                  <a:extLst>
                    <a:ext uri="{FF2B5EF4-FFF2-40B4-BE49-F238E27FC236}">
                      <a16:creationId xmlns:a16="http://schemas.microsoft.com/office/drawing/2014/main" id="{66EDDB04-86C5-A872-DDA1-A5C8C4B0AF62}"/>
                    </a:ext>
                  </a:extLst>
                </p:cNvPr>
                <p:cNvSpPr/>
                <p:nvPr/>
              </p:nvSpPr>
              <p:spPr>
                <a:xfrm>
                  <a:off x="3078213" y="1919045"/>
                  <a:ext cx="77906" cy="72321"/>
                </a:xfrm>
                <a:custGeom>
                  <a:avLst/>
                  <a:gdLst/>
                  <a:ahLst/>
                  <a:cxnLst/>
                  <a:rect l="l" t="t" r="r" b="b"/>
                  <a:pathLst>
                    <a:path w="11576" h="10746" extrusionOk="0">
                      <a:moveTo>
                        <a:pt x="5775" y="1"/>
                      </a:moveTo>
                      <a:cubicBezTo>
                        <a:pt x="3179" y="1"/>
                        <a:pt x="889" y="1860"/>
                        <a:pt x="468" y="4506"/>
                      </a:cubicBezTo>
                      <a:cubicBezTo>
                        <a:pt x="1" y="7441"/>
                        <a:pt x="2002" y="10210"/>
                        <a:pt x="4904" y="10677"/>
                      </a:cubicBezTo>
                      <a:cubicBezTo>
                        <a:pt x="5194" y="10723"/>
                        <a:pt x="5483" y="10745"/>
                        <a:pt x="5768" y="10745"/>
                      </a:cubicBezTo>
                      <a:cubicBezTo>
                        <a:pt x="8364" y="10745"/>
                        <a:pt x="10655" y="8886"/>
                        <a:pt x="11075" y="6240"/>
                      </a:cubicBezTo>
                      <a:cubicBezTo>
                        <a:pt x="11576" y="3305"/>
                        <a:pt x="9574" y="536"/>
                        <a:pt x="6639" y="69"/>
                      </a:cubicBezTo>
                      <a:cubicBezTo>
                        <a:pt x="6349" y="23"/>
                        <a:pt x="6060" y="1"/>
                        <a:pt x="5775" y="1"/>
                      </a:cubicBezTo>
                      <a:close/>
                    </a:path>
                  </a:pathLst>
                </a:custGeom>
                <a:noFill/>
                <a:ln w="9525" cap="flat" cmpd="sng">
                  <a:solidFill>
                    <a:srgbClr val="869FB1"/>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grpSp>
            <p:nvGrpSpPr>
              <p:cNvPr id="326" name="Google Shape;7750;p72">
                <a:extLst>
                  <a:ext uri="{FF2B5EF4-FFF2-40B4-BE49-F238E27FC236}">
                    <a16:creationId xmlns:a16="http://schemas.microsoft.com/office/drawing/2014/main" id="{A40DDFDF-ABD1-63DA-AF62-7D6B67DC7667}"/>
                  </a:ext>
                </a:extLst>
              </p:cNvPr>
              <p:cNvGrpSpPr/>
              <p:nvPr/>
            </p:nvGrpSpPr>
            <p:grpSpPr>
              <a:xfrm>
                <a:off x="2700693" y="1746937"/>
                <a:ext cx="449967" cy="72374"/>
                <a:chOff x="2700693" y="1746937"/>
                <a:chExt cx="449967" cy="72374"/>
              </a:xfrm>
            </p:grpSpPr>
            <p:cxnSp>
              <p:nvCxnSpPr>
                <p:cNvPr id="327" name="Google Shape;7751;p72">
                  <a:extLst>
                    <a:ext uri="{FF2B5EF4-FFF2-40B4-BE49-F238E27FC236}">
                      <a16:creationId xmlns:a16="http://schemas.microsoft.com/office/drawing/2014/main" id="{B97838CC-115B-57AE-4E0A-1CBC57705323}"/>
                    </a:ext>
                  </a:extLst>
                </p:cNvPr>
                <p:cNvCxnSpPr/>
                <p:nvPr/>
              </p:nvCxnSpPr>
              <p:spPr>
                <a:xfrm>
                  <a:off x="2700693" y="1782453"/>
                  <a:ext cx="379800" cy="600"/>
                </a:xfrm>
                <a:prstGeom prst="bentConnector3">
                  <a:avLst>
                    <a:gd name="adj1" fmla="val 50000"/>
                  </a:avLst>
                </a:prstGeom>
                <a:noFill/>
                <a:ln w="9525" cap="flat" cmpd="sng">
                  <a:solidFill>
                    <a:srgbClr val="869FB2"/>
                  </a:solidFill>
                  <a:prstDash val="solid"/>
                  <a:round/>
                  <a:headEnd type="none" w="med" len="med"/>
                  <a:tailEnd type="none" w="med" len="med"/>
                </a:ln>
              </p:spPr>
            </p:cxnSp>
            <p:sp>
              <p:nvSpPr>
                <p:cNvPr id="328" name="Google Shape;7752;p72">
                  <a:extLst>
                    <a:ext uri="{FF2B5EF4-FFF2-40B4-BE49-F238E27FC236}">
                      <a16:creationId xmlns:a16="http://schemas.microsoft.com/office/drawing/2014/main" id="{50B061EC-C6B1-6A6E-A6F8-B11EEACD821B}"/>
                    </a:ext>
                  </a:extLst>
                </p:cNvPr>
                <p:cNvSpPr/>
                <p:nvPr/>
              </p:nvSpPr>
              <p:spPr>
                <a:xfrm>
                  <a:off x="3072753" y="1746937"/>
                  <a:ext cx="77906" cy="72374"/>
                </a:xfrm>
                <a:custGeom>
                  <a:avLst/>
                  <a:gdLst/>
                  <a:ahLst/>
                  <a:cxnLst/>
                  <a:rect l="l" t="t" r="r" b="b"/>
                  <a:pathLst>
                    <a:path w="11576" h="10754" extrusionOk="0">
                      <a:moveTo>
                        <a:pt x="5736" y="0"/>
                      </a:moveTo>
                      <a:cubicBezTo>
                        <a:pt x="3156" y="0"/>
                        <a:pt x="887" y="1881"/>
                        <a:pt x="468" y="4513"/>
                      </a:cubicBezTo>
                      <a:cubicBezTo>
                        <a:pt x="1" y="7449"/>
                        <a:pt x="2002" y="10218"/>
                        <a:pt x="4904" y="10685"/>
                      </a:cubicBezTo>
                      <a:cubicBezTo>
                        <a:pt x="5194" y="10731"/>
                        <a:pt x="5483" y="10753"/>
                        <a:pt x="5768" y="10753"/>
                      </a:cubicBezTo>
                      <a:cubicBezTo>
                        <a:pt x="8364" y="10753"/>
                        <a:pt x="10655" y="8893"/>
                        <a:pt x="11075" y="6248"/>
                      </a:cubicBezTo>
                      <a:cubicBezTo>
                        <a:pt x="11576" y="3313"/>
                        <a:pt x="9574" y="544"/>
                        <a:pt x="6639" y="77"/>
                      </a:cubicBezTo>
                      <a:cubicBezTo>
                        <a:pt x="6335" y="25"/>
                        <a:pt x="6034" y="0"/>
                        <a:pt x="5736" y="0"/>
                      </a:cubicBezTo>
                      <a:close/>
                    </a:path>
                  </a:pathLst>
                </a:custGeom>
                <a:noFill/>
                <a:ln w="9525" cap="flat" cmpd="sng">
                  <a:solidFill>
                    <a:srgbClr val="869FB1"/>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grpSp>
        <p:grpSp>
          <p:nvGrpSpPr>
            <p:cNvPr id="309" name="Google Shape;7753;p72">
              <a:extLst>
                <a:ext uri="{FF2B5EF4-FFF2-40B4-BE49-F238E27FC236}">
                  <a16:creationId xmlns:a16="http://schemas.microsoft.com/office/drawing/2014/main" id="{581320F9-DB46-A680-3904-68CDD9A2CD3D}"/>
                </a:ext>
              </a:extLst>
            </p:cNvPr>
            <p:cNvGrpSpPr/>
            <p:nvPr/>
          </p:nvGrpSpPr>
          <p:grpSpPr>
            <a:xfrm>
              <a:off x="2029517" y="1732295"/>
              <a:ext cx="1149068" cy="643432"/>
              <a:chOff x="2029517" y="1732295"/>
              <a:chExt cx="1149068" cy="643432"/>
            </a:xfrm>
          </p:grpSpPr>
          <p:grpSp>
            <p:nvGrpSpPr>
              <p:cNvPr id="310" name="Google Shape;7754;p72">
                <a:extLst>
                  <a:ext uri="{FF2B5EF4-FFF2-40B4-BE49-F238E27FC236}">
                    <a16:creationId xmlns:a16="http://schemas.microsoft.com/office/drawing/2014/main" id="{E86257FA-F19C-4DFC-4413-6892901E6698}"/>
                  </a:ext>
                </a:extLst>
              </p:cNvPr>
              <p:cNvGrpSpPr/>
              <p:nvPr/>
            </p:nvGrpSpPr>
            <p:grpSpPr>
              <a:xfrm>
                <a:off x="2703618" y="2103152"/>
                <a:ext cx="474966" cy="260017"/>
                <a:chOff x="2703618" y="2103152"/>
                <a:chExt cx="474966" cy="260017"/>
              </a:xfrm>
            </p:grpSpPr>
            <p:grpSp>
              <p:nvGrpSpPr>
                <p:cNvPr id="319" name="Google Shape;7755;p72">
                  <a:extLst>
                    <a:ext uri="{FF2B5EF4-FFF2-40B4-BE49-F238E27FC236}">
                      <a16:creationId xmlns:a16="http://schemas.microsoft.com/office/drawing/2014/main" id="{49F4F42F-070D-FB19-9E64-987767F6B4AB}"/>
                    </a:ext>
                  </a:extLst>
                </p:cNvPr>
                <p:cNvGrpSpPr/>
                <p:nvPr/>
              </p:nvGrpSpPr>
              <p:grpSpPr>
                <a:xfrm>
                  <a:off x="2703618" y="2290640"/>
                  <a:ext cx="450291" cy="72529"/>
                  <a:chOff x="2703618" y="2290640"/>
                  <a:chExt cx="450291" cy="72529"/>
                </a:xfrm>
              </p:grpSpPr>
              <p:cxnSp>
                <p:nvCxnSpPr>
                  <p:cNvPr id="323" name="Google Shape;7756;p72">
                    <a:extLst>
                      <a:ext uri="{FF2B5EF4-FFF2-40B4-BE49-F238E27FC236}">
                        <a16:creationId xmlns:a16="http://schemas.microsoft.com/office/drawing/2014/main" id="{5DFFD172-4BB5-599E-3778-65E0C71E49C2}"/>
                      </a:ext>
                    </a:extLst>
                  </p:cNvPr>
                  <p:cNvCxnSpPr/>
                  <p:nvPr/>
                </p:nvCxnSpPr>
                <p:spPr>
                  <a:xfrm>
                    <a:off x="2703618" y="2326818"/>
                    <a:ext cx="379800" cy="600"/>
                  </a:xfrm>
                  <a:prstGeom prst="bentConnector3">
                    <a:avLst>
                      <a:gd name="adj1" fmla="val 50000"/>
                    </a:avLst>
                  </a:prstGeom>
                  <a:noFill/>
                  <a:ln w="9525" cap="flat" cmpd="sng">
                    <a:solidFill>
                      <a:srgbClr val="869FB2"/>
                    </a:solidFill>
                    <a:prstDash val="solid"/>
                    <a:round/>
                    <a:headEnd type="none" w="med" len="med"/>
                    <a:tailEnd type="none" w="med" len="med"/>
                  </a:ln>
                </p:spPr>
              </p:cxnSp>
              <p:sp>
                <p:nvSpPr>
                  <p:cNvPr id="324" name="Google Shape;7757;p72">
                    <a:extLst>
                      <a:ext uri="{FF2B5EF4-FFF2-40B4-BE49-F238E27FC236}">
                        <a16:creationId xmlns:a16="http://schemas.microsoft.com/office/drawing/2014/main" id="{60A59A57-F67D-57D8-6B38-9B69ECA04357}"/>
                      </a:ext>
                    </a:extLst>
                  </p:cNvPr>
                  <p:cNvSpPr/>
                  <p:nvPr/>
                </p:nvSpPr>
                <p:spPr>
                  <a:xfrm>
                    <a:off x="3076003" y="2290640"/>
                    <a:ext cx="77906" cy="72529"/>
                  </a:xfrm>
                  <a:custGeom>
                    <a:avLst/>
                    <a:gdLst/>
                    <a:ahLst/>
                    <a:cxnLst/>
                    <a:rect l="l" t="t" r="r" b="b"/>
                    <a:pathLst>
                      <a:path w="11576" h="10777" extrusionOk="0">
                        <a:moveTo>
                          <a:pt x="5787" y="0"/>
                        </a:moveTo>
                        <a:cubicBezTo>
                          <a:pt x="3185" y="0"/>
                          <a:pt x="889" y="1889"/>
                          <a:pt x="468" y="4538"/>
                        </a:cubicBezTo>
                        <a:cubicBezTo>
                          <a:pt x="1" y="7473"/>
                          <a:pt x="2002" y="10208"/>
                          <a:pt x="4938" y="10709"/>
                        </a:cubicBezTo>
                        <a:cubicBezTo>
                          <a:pt x="5221" y="10754"/>
                          <a:pt x="5503" y="10776"/>
                          <a:pt x="5781" y="10776"/>
                        </a:cubicBezTo>
                        <a:cubicBezTo>
                          <a:pt x="8358" y="10776"/>
                          <a:pt x="10654" y="8888"/>
                          <a:pt x="11075" y="6239"/>
                        </a:cubicBezTo>
                        <a:cubicBezTo>
                          <a:pt x="11576" y="3303"/>
                          <a:pt x="9574" y="535"/>
                          <a:pt x="6639" y="68"/>
                        </a:cubicBezTo>
                        <a:cubicBezTo>
                          <a:pt x="6352" y="22"/>
                          <a:pt x="6068" y="0"/>
                          <a:pt x="5787" y="0"/>
                        </a:cubicBezTo>
                        <a:close/>
                      </a:path>
                    </a:pathLst>
                  </a:custGeom>
                  <a:noFill/>
                  <a:ln w="9525" cap="flat" cmpd="sng">
                    <a:solidFill>
                      <a:srgbClr val="869FB1"/>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grpSp>
              <p:nvGrpSpPr>
                <p:cNvPr id="320" name="Google Shape;7758;p72">
                  <a:extLst>
                    <a:ext uri="{FF2B5EF4-FFF2-40B4-BE49-F238E27FC236}">
                      <a16:creationId xmlns:a16="http://schemas.microsoft.com/office/drawing/2014/main" id="{9E0E3110-FA96-C147-B546-E77588623F46}"/>
                    </a:ext>
                  </a:extLst>
                </p:cNvPr>
                <p:cNvGrpSpPr/>
                <p:nvPr/>
              </p:nvGrpSpPr>
              <p:grpSpPr>
                <a:xfrm>
                  <a:off x="2908607" y="2103152"/>
                  <a:ext cx="269977" cy="223538"/>
                  <a:chOff x="2908607" y="2103152"/>
                  <a:chExt cx="269977" cy="223538"/>
                </a:xfrm>
              </p:grpSpPr>
              <p:cxnSp>
                <p:nvCxnSpPr>
                  <p:cNvPr id="321" name="Google Shape;7759;p72">
                    <a:extLst>
                      <a:ext uri="{FF2B5EF4-FFF2-40B4-BE49-F238E27FC236}">
                        <a16:creationId xmlns:a16="http://schemas.microsoft.com/office/drawing/2014/main" id="{23328F8A-13A4-F83F-4F9B-06A271D4A58C}"/>
                      </a:ext>
                    </a:extLst>
                  </p:cNvPr>
                  <p:cNvCxnSpPr/>
                  <p:nvPr/>
                </p:nvCxnSpPr>
                <p:spPr>
                  <a:xfrm rot="10800000" flipH="1">
                    <a:off x="2908607" y="2140990"/>
                    <a:ext cx="199800" cy="185700"/>
                  </a:xfrm>
                  <a:prstGeom prst="bentConnector3">
                    <a:avLst>
                      <a:gd name="adj1" fmla="val 50000"/>
                    </a:avLst>
                  </a:prstGeom>
                  <a:noFill/>
                  <a:ln w="9525" cap="flat" cmpd="sng">
                    <a:solidFill>
                      <a:srgbClr val="869FB2"/>
                    </a:solidFill>
                    <a:prstDash val="solid"/>
                    <a:round/>
                    <a:headEnd type="none" w="med" len="med"/>
                    <a:tailEnd type="none" w="med" len="med"/>
                  </a:ln>
                </p:spPr>
              </p:cxnSp>
              <p:sp>
                <p:nvSpPr>
                  <p:cNvPr id="322" name="Google Shape;7760;p72">
                    <a:extLst>
                      <a:ext uri="{FF2B5EF4-FFF2-40B4-BE49-F238E27FC236}">
                        <a16:creationId xmlns:a16="http://schemas.microsoft.com/office/drawing/2014/main" id="{13B6A36D-4F95-99DD-864C-A43B40901A2D}"/>
                      </a:ext>
                    </a:extLst>
                  </p:cNvPr>
                  <p:cNvSpPr/>
                  <p:nvPr/>
                </p:nvSpPr>
                <p:spPr>
                  <a:xfrm>
                    <a:off x="3100678" y="2103152"/>
                    <a:ext cx="77906" cy="72368"/>
                  </a:xfrm>
                  <a:custGeom>
                    <a:avLst/>
                    <a:gdLst/>
                    <a:ahLst/>
                    <a:cxnLst/>
                    <a:rect l="l" t="t" r="r" b="b"/>
                    <a:pathLst>
                      <a:path w="11576" h="10753" extrusionOk="0">
                        <a:moveTo>
                          <a:pt x="5786" y="1"/>
                        </a:moveTo>
                        <a:cubicBezTo>
                          <a:pt x="3185" y="1"/>
                          <a:pt x="889" y="1886"/>
                          <a:pt x="468" y="4505"/>
                        </a:cubicBezTo>
                        <a:cubicBezTo>
                          <a:pt x="1" y="7440"/>
                          <a:pt x="2002" y="10209"/>
                          <a:pt x="4904" y="10676"/>
                        </a:cubicBezTo>
                        <a:cubicBezTo>
                          <a:pt x="5208" y="10728"/>
                          <a:pt x="5509" y="10753"/>
                          <a:pt x="5807" y="10753"/>
                        </a:cubicBezTo>
                        <a:cubicBezTo>
                          <a:pt x="8387" y="10753"/>
                          <a:pt x="10657" y="8872"/>
                          <a:pt x="11075" y="6240"/>
                        </a:cubicBezTo>
                        <a:cubicBezTo>
                          <a:pt x="11576" y="3304"/>
                          <a:pt x="9574" y="535"/>
                          <a:pt x="6639" y="68"/>
                        </a:cubicBezTo>
                        <a:cubicBezTo>
                          <a:pt x="6352" y="23"/>
                          <a:pt x="6067" y="1"/>
                          <a:pt x="5786" y="1"/>
                        </a:cubicBezTo>
                        <a:close/>
                      </a:path>
                    </a:pathLst>
                  </a:custGeom>
                  <a:noFill/>
                  <a:ln w="9525" cap="flat" cmpd="sng">
                    <a:solidFill>
                      <a:srgbClr val="869FB1"/>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grpSp>
          <p:grpSp>
            <p:nvGrpSpPr>
              <p:cNvPr id="311" name="Google Shape;7761;p72">
                <a:extLst>
                  <a:ext uri="{FF2B5EF4-FFF2-40B4-BE49-F238E27FC236}">
                    <a16:creationId xmlns:a16="http://schemas.microsoft.com/office/drawing/2014/main" id="{4FB27A11-929A-EAE3-300C-746B70F799EE}"/>
                  </a:ext>
                </a:extLst>
              </p:cNvPr>
              <p:cNvGrpSpPr/>
              <p:nvPr/>
            </p:nvGrpSpPr>
            <p:grpSpPr>
              <a:xfrm>
                <a:off x="2029517" y="1732295"/>
                <a:ext cx="685827" cy="643432"/>
                <a:chOff x="2029517" y="1732295"/>
                <a:chExt cx="685827" cy="643432"/>
              </a:xfrm>
            </p:grpSpPr>
            <p:sp>
              <p:nvSpPr>
                <p:cNvPr id="312" name="Google Shape;7762;p72">
                  <a:extLst>
                    <a:ext uri="{FF2B5EF4-FFF2-40B4-BE49-F238E27FC236}">
                      <a16:creationId xmlns:a16="http://schemas.microsoft.com/office/drawing/2014/main" id="{7F633AE1-52B1-8293-57AB-AA0B22E36457}"/>
                    </a:ext>
                  </a:extLst>
                </p:cNvPr>
                <p:cNvSpPr/>
                <p:nvPr/>
              </p:nvSpPr>
              <p:spPr>
                <a:xfrm>
                  <a:off x="2029517" y="1996395"/>
                  <a:ext cx="135152" cy="135374"/>
                </a:xfrm>
                <a:custGeom>
                  <a:avLst/>
                  <a:gdLst/>
                  <a:ahLst/>
                  <a:cxnLst/>
                  <a:rect l="l" t="t" r="r" b="b"/>
                  <a:pathLst>
                    <a:path w="20082" h="20115" extrusionOk="0">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noFill/>
                <a:ln w="9525" cap="flat" cmpd="sng">
                  <a:solidFill>
                    <a:srgbClr val="869FB1"/>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nvGrpSpPr>
                <p:cNvPr id="313" name="Google Shape;7763;p72">
                  <a:extLst>
                    <a:ext uri="{FF2B5EF4-FFF2-40B4-BE49-F238E27FC236}">
                      <a16:creationId xmlns:a16="http://schemas.microsoft.com/office/drawing/2014/main" id="{1D7695C2-A845-A458-D0E5-9532EC3C6BEF}"/>
                    </a:ext>
                  </a:extLst>
                </p:cNvPr>
                <p:cNvGrpSpPr/>
                <p:nvPr/>
              </p:nvGrpSpPr>
              <p:grpSpPr>
                <a:xfrm>
                  <a:off x="2158948" y="1732295"/>
                  <a:ext cx="556396" cy="333108"/>
                  <a:chOff x="2158948" y="1732295"/>
                  <a:chExt cx="556396" cy="333108"/>
                </a:xfrm>
              </p:grpSpPr>
              <p:cxnSp>
                <p:nvCxnSpPr>
                  <p:cNvPr id="317" name="Google Shape;7764;p72">
                    <a:extLst>
                      <a:ext uri="{FF2B5EF4-FFF2-40B4-BE49-F238E27FC236}">
                        <a16:creationId xmlns:a16="http://schemas.microsoft.com/office/drawing/2014/main" id="{9793708F-831F-C830-8AF0-AC5BC2705BF7}"/>
                      </a:ext>
                    </a:extLst>
                  </p:cNvPr>
                  <p:cNvCxnSpPr/>
                  <p:nvPr/>
                </p:nvCxnSpPr>
                <p:spPr>
                  <a:xfrm rot="10800000" flipH="1">
                    <a:off x="2158948" y="1783103"/>
                    <a:ext cx="459000" cy="282300"/>
                  </a:xfrm>
                  <a:prstGeom prst="bentConnector3">
                    <a:avLst>
                      <a:gd name="adj1" fmla="val 50000"/>
                    </a:avLst>
                  </a:prstGeom>
                  <a:noFill/>
                  <a:ln w="9525" cap="flat" cmpd="sng">
                    <a:solidFill>
                      <a:srgbClr val="BAC8D3"/>
                    </a:solidFill>
                    <a:prstDash val="solid"/>
                    <a:round/>
                    <a:headEnd type="none" w="med" len="med"/>
                    <a:tailEnd type="none" w="med" len="med"/>
                  </a:ln>
                </p:spPr>
              </p:cxnSp>
              <p:sp>
                <p:nvSpPr>
                  <p:cNvPr id="318" name="Google Shape;7765;p72">
                    <a:extLst>
                      <a:ext uri="{FF2B5EF4-FFF2-40B4-BE49-F238E27FC236}">
                        <a16:creationId xmlns:a16="http://schemas.microsoft.com/office/drawing/2014/main" id="{7BD98924-3D92-D910-AB80-53D047A82C91}"/>
                      </a:ext>
                    </a:extLst>
                  </p:cNvPr>
                  <p:cNvSpPr/>
                  <p:nvPr/>
                </p:nvSpPr>
                <p:spPr>
                  <a:xfrm>
                    <a:off x="2612072" y="1732295"/>
                    <a:ext cx="103272" cy="100095"/>
                  </a:xfrm>
                  <a:custGeom>
                    <a:avLst/>
                    <a:gdLst/>
                    <a:ahLst/>
                    <a:cxnLst/>
                    <a:rect l="l" t="t" r="r" b="b"/>
                    <a:pathLst>
                      <a:path w="15345" h="14873" extrusionOk="0">
                        <a:moveTo>
                          <a:pt x="7692" y="1"/>
                        </a:moveTo>
                        <a:cubicBezTo>
                          <a:pt x="7531" y="1"/>
                          <a:pt x="7369" y="6"/>
                          <a:pt x="7206" y="16"/>
                        </a:cubicBezTo>
                        <a:cubicBezTo>
                          <a:pt x="3136" y="283"/>
                          <a:pt x="0" y="3786"/>
                          <a:pt x="267" y="7889"/>
                        </a:cubicBezTo>
                        <a:cubicBezTo>
                          <a:pt x="493" y="11846"/>
                          <a:pt x="3790" y="14873"/>
                          <a:pt x="7706" y="14873"/>
                        </a:cubicBezTo>
                        <a:cubicBezTo>
                          <a:pt x="7850" y="14873"/>
                          <a:pt x="7994" y="14869"/>
                          <a:pt x="8140" y="14860"/>
                        </a:cubicBezTo>
                        <a:cubicBezTo>
                          <a:pt x="12243" y="14594"/>
                          <a:pt x="15345" y="11058"/>
                          <a:pt x="15111" y="6988"/>
                        </a:cubicBezTo>
                        <a:cubicBezTo>
                          <a:pt x="14855" y="3048"/>
                          <a:pt x="11585" y="1"/>
                          <a:pt x="7692" y="1"/>
                        </a:cubicBezTo>
                        <a:close/>
                      </a:path>
                    </a:pathLst>
                  </a:custGeom>
                  <a:noFill/>
                  <a:ln w="9525" cap="flat" cmpd="sng">
                    <a:solidFill>
                      <a:srgbClr val="869FB1"/>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grpSp>
              <p:nvGrpSpPr>
                <p:cNvPr id="314" name="Google Shape;7766;p72">
                  <a:extLst>
                    <a:ext uri="{FF2B5EF4-FFF2-40B4-BE49-F238E27FC236}">
                      <a16:creationId xmlns:a16="http://schemas.microsoft.com/office/drawing/2014/main" id="{AED3FAD9-3D48-7EE5-9CC6-C4406FFD009F}"/>
                    </a:ext>
                  </a:extLst>
                </p:cNvPr>
                <p:cNvGrpSpPr/>
                <p:nvPr/>
              </p:nvGrpSpPr>
              <p:grpSpPr>
                <a:xfrm>
                  <a:off x="2159908" y="2065057"/>
                  <a:ext cx="550884" cy="310670"/>
                  <a:chOff x="2159908" y="2065057"/>
                  <a:chExt cx="550884" cy="310670"/>
                </a:xfrm>
              </p:grpSpPr>
              <p:cxnSp>
                <p:nvCxnSpPr>
                  <p:cNvPr id="315" name="Google Shape;7767;p72">
                    <a:extLst>
                      <a:ext uri="{FF2B5EF4-FFF2-40B4-BE49-F238E27FC236}">
                        <a16:creationId xmlns:a16="http://schemas.microsoft.com/office/drawing/2014/main" id="{4C193A4C-D5A4-EEEE-04D0-1B98049C8401}"/>
                      </a:ext>
                    </a:extLst>
                  </p:cNvPr>
                  <p:cNvCxnSpPr/>
                  <p:nvPr/>
                </p:nvCxnSpPr>
                <p:spPr>
                  <a:xfrm>
                    <a:off x="2159908" y="2065057"/>
                    <a:ext cx="454500" cy="262200"/>
                  </a:xfrm>
                  <a:prstGeom prst="bentConnector3">
                    <a:avLst>
                      <a:gd name="adj1" fmla="val 50000"/>
                    </a:avLst>
                  </a:prstGeom>
                  <a:noFill/>
                  <a:ln w="9525" cap="flat" cmpd="sng">
                    <a:solidFill>
                      <a:srgbClr val="BAC8D3"/>
                    </a:solidFill>
                    <a:prstDash val="solid"/>
                    <a:round/>
                    <a:headEnd type="none" w="med" len="med"/>
                    <a:tailEnd type="none" w="med" len="med"/>
                  </a:ln>
                </p:spPr>
              </p:cxnSp>
              <p:sp>
                <p:nvSpPr>
                  <p:cNvPr id="316" name="Google Shape;7768;p72">
                    <a:extLst>
                      <a:ext uri="{FF2B5EF4-FFF2-40B4-BE49-F238E27FC236}">
                        <a16:creationId xmlns:a16="http://schemas.microsoft.com/office/drawing/2014/main" id="{7AA15BFC-0EA6-46FB-BD40-0D58EE75B7B9}"/>
                      </a:ext>
                    </a:extLst>
                  </p:cNvPr>
                  <p:cNvSpPr/>
                  <p:nvPr/>
                </p:nvSpPr>
                <p:spPr>
                  <a:xfrm>
                    <a:off x="2607514" y="2275632"/>
                    <a:ext cx="103279" cy="100095"/>
                  </a:xfrm>
                  <a:custGeom>
                    <a:avLst/>
                    <a:gdLst/>
                    <a:ahLst/>
                    <a:cxnLst/>
                    <a:rect l="l" t="t" r="r" b="b"/>
                    <a:pathLst>
                      <a:path w="15346" h="14873" extrusionOk="0">
                        <a:moveTo>
                          <a:pt x="7697" y="0"/>
                        </a:moveTo>
                        <a:cubicBezTo>
                          <a:pt x="7535" y="0"/>
                          <a:pt x="7371" y="5"/>
                          <a:pt x="7206" y="16"/>
                        </a:cubicBezTo>
                        <a:cubicBezTo>
                          <a:pt x="3103" y="250"/>
                          <a:pt x="1" y="3785"/>
                          <a:pt x="268" y="7888"/>
                        </a:cubicBezTo>
                        <a:cubicBezTo>
                          <a:pt x="493" y="11846"/>
                          <a:pt x="3790" y="14872"/>
                          <a:pt x="7706" y="14872"/>
                        </a:cubicBezTo>
                        <a:cubicBezTo>
                          <a:pt x="7850" y="14872"/>
                          <a:pt x="7994" y="14868"/>
                          <a:pt x="8140" y="14860"/>
                        </a:cubicBezTo>
                        <a:cubicBezTo>
                          <a:pt x="12243" y="14593"/>
                          <a:pt x="15345" y="11057"/>
                          <a:pt x="15112" y="6954"/>
                        </a:cubicBezTo>
                        <a:cubicBezTo>
                          <a:pt x="14855" y="3016"/>
                          <a:pt x="11588" y="0"/>
                          <a:pt x="7697" y="0"/>
                        </a:cubicBezTo>
                        <a:close/>
                      </a:path>
                    </a:pathLst>
                  </a:custGeom>
                  <a:noFill/>
                  <a:ln w="9525" cap="flat" cmpd="sng">
                    <a:solidFill>
                      <a:srgbClr val="869FB1"/>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grpSp>
        </p:grpSp>
      </p:grpSp>
      <p:grpSp>
        <p:nvGrpSpPr>
          <p:cNvPr id="331" name="Google Shape;7769;p72">
            <a:extLst>
              <a:ext uri="{FF2B5EF4-FFF2-40B4-BE49-F238E27FC236}">
                <a16:creationId xmlns:a16="http://schemas.microsoft.com/office/drawing/2014/main" id="{4C7486FE-EE24-333F-D38C-015B69B96264}"/>
              </a:ext>
            </a:extLst>
          </p:cNvPr>
          <p:cNvGrpSpPr/>
          <p:nvPr/>
        </p:nvGrpSpPr>
        <p:grpSpPr>
          <a:xfrm>
            <a:off x="1412799" y="3113674"/>
            <a:ext cx="1925302" cy="1620116"/>
            <a:chOff x="844912" y="1681380"/>
            <a:chExt cx="935611" cy="787305"/>
          </a:xfrm>
        </p:grpSpPr>
        <p:grpSp>
          <p:nvGrpSpPr>
            <p:cNvPr id="332" name="Google Shape;7770;p72">
              <a:extLst>
                <a:ext uri="{FF2B5EF4-FFF2-40B4-BE49-F238E27FC236}">
                  <a16:creationId xmlns:a16="http://schemas.microsoft.com/office/drawing/2014/main" id="{C919C3E3-4E34-A469-6CD6-F91D69BF2024}"/>
                </a:ext>
              </a:extLst>
            </p:cNvPr>
            <p:cNvGrpSpPr/>
            <p:nvPr/>
          </p:nvGrpSpPr>
          <p:grpSpPr>
            <a:xfrm>
              <a:off x="844912" y="1819635"/>
              <a:ext cx="329836" cy="510016"/>
              <a:chOff x="844912" y="1819635"/>
              <a:chExt cx="329836" cy="510016"/>
            </a:xfrm>
          </p:grpSpPr>
          <p:sp>
            <p:nvSpPr>
              <p:cNvPr id="359" name="Google Shape;7771;p72">
                <a:extLst>
                  <a:ext uri="{FF2B5EF4-FFF2-40B4-BE49-F238E27FC236}">
                    <a16:creationId xmlns:a16="http://schemas.microsoft.com/office/drawing/2014/main" id="{839CA5A6-5A0F-3C2E-92CF-38B37A72C1C1}"/>
                  </a:ext>
                </a:extLst>
              </p:cNvPr>
              <p:cNvSpPr/>
              <p:nvPr/>
            </p:nvSpPr>
            <p:spPr>
              <a:xfrm>
                <a:off x="844912" y="2015566"/>
                <a:ext cx="118283" cy="118477"/>
              </a:xfrm>
              <a:custGeom>
                <a:avLst/>
                <a:gdLst/>
                <a:ahLst/>
                <a:cxnLst/>
                <a:rect l="l" t="t" r="r" b="b"/>
                <a:pathLst>
                  <a:path w="20082" h="20115" extrusionOk="0">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60" name="Google Shape;7772;p72">
                <a:extLst>
                  <a:ext uri="{FF2B5EF4-FFF2-40B4-BE49-F238E27FC236}">
                    <a16:creationId xmlns:a16="http://schemas.microsoft.com/office/drawing/2014/main" id="{53D7E148-DF48-5DC4-77C0-42EAC55FEEC0}"/>
                  </a:ext>
                </a:extLst>
              </p:cNvPr>
              <p:cNvSpPr/>
              <p:nvPr/>
            </p:nvSpPr>
            <p:spPr>
              <a:xfrm>
                <a:off x="1013654" y="2074499"/>
                <a:ext cx="148151" cy="238327"/>
              </a:xfrm>
              <a:custGeom>
                <a:avLst/>
                <a:gdLst/>
                <a:ahLst/>
                <a:cxnLst/>
                <a:rect l="l" t="t" r="r" b="b"/>
                <a:pathLst>
                  <a:path w="25153" h="40463" fill="none" extrusionOk="0">
                    <a:moveTo>
                      <a:pt x="25152" y="40463"/>
                    </a:moveTo>
                    <a:cubicBezTo>
                      <a:pt x="19315" y="40463"/>
                      <a:pt x="14378" y="32724"/>
                      <a:pt x="12777" y="22150"/>
                    </a:cubicBezTo>
                    <a:lnTo>
                      <a:pt x="12810" y="22350"/>
                    </a:lnTo>
                    <a:cubicBezTo>
                      <a:pt x="10542" y="7606"/>
                      <a:pt x="6372" y="1"/>
                      <a:pt x="1" y="1"/>
                    </a:cubicBezTo>
                    <a:lnTo>
                      <a:pt x="1" y="1"/>
                    </a:lnTo>
                  </a:path>
                </a:pathLst>
              </a:custGeom>
              <a:noFill/>
              <a:ln w="9525" cap="rnd" cmpd="sng">
                <a:solidFill>
                  <a:srgbClr val="435D74"/>
                </a:solidFill>
                <a:prstDash val="solid"/>
                <a:miter lim="33357"/>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61" name="Google Shape;7773;p72">
                <a:extLst>
                  <a:ext uri="{FF2B5EF4-FFF2-40B4-BE49-F238E27FC236}">
                    <a16:creationId xmlns:a16="http://schemas.microsoft.com/office/drawing/2014/main" id="{DDE1C118-10FE-C2A2-271D-36C11771E926}"/>
                  </a:ext>
                </a:extLst>
              </p:cNvPr>
              <p:cNvSpPr/>
              <p:nvPr/>
            </p:nvSpPr>
            <p:spPr>
              <a:xfrm>
                <a:off x="1013654" y="1836607"/>
                <a:ext cx="148151" cy="238327"/>
              </a:xfrm>
              <a:custGeom>
                <a:avLst/>
                <a:gdLst/>
                <a:ahLst/>
                <a:cxnLst/>
                <a:rect l="l" t="t" r="r" b="b"/>
                <a:pathLst>
                  <a:path w="25153" h="40463" fill="none" extrusionOk="0">
                    <a:moveTo>
                      <a:pt x="25152" y="0"/>
                    </a:moveTo>
                    <a:cubicBezTo>
                      <a:pt x="19315" y="0"/>
                      <a:pt x="14378" y="7706"/>
                      <a:pt x="12777" y="18313"/>
                    </a:cubicBezTo>
                    <a:lnTo>
                      <a:pt x="12810" y="18113"/>
                    </a:lnTo>
                    <a:cubicBezTo>
                      <a:pt x="10542" y="32857"/>
                      <a:pt x="6372" y="40462"/>
                      <a:pt x="1" y="40462"/>
                    </a:cubicBezTo>
                    <a:lnTo>
                      <a:pt x="1" y="40462"/>
                    </a:lnTo>
                  </a:path>
                </a:pathLst>
              </a:custGeom>
              <a:noFill/>
              <a:ln w="9525" cap="rnd" cmpd="sng">
                <a:solidFill>
                  <a:srgbClr val="435D74"/>
                </a:solidFill>
                <a:prstDash val="solid"/>
                <a:miter lim="33357"/>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62" name="Google Shape;7774;p72">
                <a:extLst>
                  <a:ext uri="{FF2B5EF4-FFF2-40B4-BE49-F238E27FC236}">
                    <a16:creationId xmlns:a16="http://schemas.microsoft.com/office/drawing/2014/main" id="{94ED0C4B-0607-C41D-DCAC-30264CFBBABB}"/>
                  </a:ext>
                </a:extLst>
              </p:cNvPr>
              <p:cNvSpPr/>
              <p:nvPr/>
            </p:nvSpPr>
            <p:spPr>
              <a:xfrm>
                <a:off x="1004031" y="2056625"/>
                <a:ext cx="35958" cy="35958"/>
              </a:xfrm>
              <a:custGeom>
                <a:avLst/>
                <a:gdLst/>
                <a:ahLst/>
                <a:cxnLst/>
                <a:rect l="l" t="t" r="r" b="b"/>
                <a:pathLst>
                  <a:path w="6105" h="6105" extrusionOk="0">
                    <a:moveTo>
                      <a:pt x="3069" y="0"/>
                    </a:moveTo>
                    <a:cubicBezTo>
                      <a:pt x="1368" y="0"/>
                      <a:pt x="0" y="1368"/>
                      <a:pt x="0" y="3036"/>
                    </a:cubicBezTo>
                    <a:cubicBezTo>
                      <a:pt x="0" y="4737"/>
                      <a:pt x="1368" y="6105"/>
                      <a:pt x="3069" y="6105"/>
                    </a:cubicBezTo>
                    <a:cubicBezTo>
                      <a:pt x="4737" y="6105"/>
                      <a:pt x="6105" y="4737"/>
                      <a:pt x="6105" y="3036"/>
                    </a:cubicBezTo>
                    <a:cubicBezTo>
                      <a:pt x="6105" y="1368"/>
                      <a:pt x="4737" y="0"/>
                      <a:pt x="3069" y="0"/>
                    </a:cubicBezTo>
                    <a:close/>
                  </a:path>
                </a:pathLst>
              </a:custGeom>
              <a:solidFill>
                <a:srgbClr val="FFFFFF"/>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363" name="Google Shape;7775;p72">
                <a:extLst>
                  <a:ext uri="{FF2B5EF4-FFF2-40B4-BE49-F238E27FC236}">
                    <a16:creationId xmlns:a16="http://schemas.microsoft.com/office/drawing/2014/main" id="{0F441681-7A6A-C22E-53B7-4976AB8DBFC6}"/>
                  </a:ext>
                </a:extLst>
              </p:cNvPr>
              <p:cNvSpPr/>
              <p:nvPr/>
            </p:nvSpPr>
            <p:spPr>
              <a:xfrm>
                <a:off x="1149398" y="2295742"/>
                <a:ext cx="25351" cy="33909"/>
              </a:xfrm>
              <a:custGeom>
                <a:avLst/>
                <a:gdLst/>
                <a:ahLst/>
                <a:cxnLst/>
                <a:rect l="l" t="t" r="r" b="b"/>
                <a:pathLst>
                  <a:path w="4304" h="5757" extrusionOk="0">
                    <a:moveTo>
                      <a:pt x="509" y="0"/>
                    </a:moveTo>
                    <a:cubicBezTo>
                      <a:pt x="247" y="0"/>
                      <a:pt x="1" y="203"/>
                      <a:pt x="1" y="493"/>
                    </a:cubicBezTo>
                    <a:lnTo>
                      <a:pt x="1" y="5263"/>
                    </a:lnTo>
                    <a:cubicBezTo>
                      <a:pt x="1" y="5554"/>
                      <a:pt x="229" y="5757"/>
                      <a:pt x="482" y="5757"/>
                    </a:cubicBezTo>
                    <a:cubicBezTo>
                      <a:pt x="577" y="5757"/>
                      <a:pt x="676" y="5728"/>
                      <a:pt x="768" y="5664"/>
                    </a:cubicBezTo>
                    <a:lnTo>
                      <a:pt x="4003" y="3395"/>
                    </a:lnTo>
                    <a:cubicBezTo>
                      <a:pt x="4304" y="3195"/>
                      <a:pt x="4304" y="2795"/>
                      <a:pt x="4037" y="2595"/>
                    </a:cubicBezTo>
                    <a:lnTo>
                      <a:pt x="801" y="93"/>
                    </a:lnTo>
                    <a:cubicBezTo>
                      <a:pt x="710" y="29"/>
                      <a:pt x="608" y="0"/>
                      <a:pt x="509" y="0"/>
                    </a:cubicBezTo>
                    <a:close/>
                  </a:path>
                </a:pathLst>
              </a:custGeom>
              <a:solidFill>
                <a:srgbClr val="FFFFFF"/>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364" name="Google Shape;7776;p72">
                <a:extLst>
                  <a:ext uri="{FF2B5EF4-FFF2-40B4-BE49-F238E27FC236}">
                    <a16:creationId xmlns:a16="http://schemas.microsoft.com/office/drawing/2014/main" id="{1E16FE00-D2AB-9480-4A99-6875B4A440C9}"/>
                  </a:ext>
                </a:extLst>
              </p:cNvPr>
              <p:cNvSpPr/>
              <p:nvPr/>
            </p:nvSpPr>
            <p:spPr>
              <a:xfrm>
                <a:off x="1149398" y="1819635"/>
                <a:ext cx="25351" cy="34032"/>
              </a:xfrm>
              <a:custGeom>
                <a:avLst/>
                <a:gdLst/>
                <a:ahLst/>
                <a:cxnLst/>
                <a:rect l="l" t="t" r="r" b="b"/>
                <a:pathLst>
                  <a:path w="4304" h="5778" extrusionOk="0">
                    <a:moveTo>
                      <a:pt x="489" y="0"/>
                    </a:moveTo>
                    <a:cubicBezTo>
                      <a:pt x="234" y="0"/>
                      <a:pt x="1" y="207"/>
                      <a:pt x="1" y="514"/>
                    </a:cubicBezTo>
                    <a:lnTo>
                      <a:pt x="1" y="5284"/>
                    </a:lnTo>
                    <a:cubicBezTo>
                      <a:pt x="1" y="5574"/>
                      <a:pt x="229" y="5777"/>
                      <a:pt x="482" y="5777"/>
                    </a:cubicBezTo>
                    <a:cubicBezTo>
                      <a:pt x="577" y="5777"/>
                      <a:pt x="676" y="5748"/>
                      <a:pt x="768" y="5684"/>
                    </a:cubicBezTo>
                    <a:lnTo>
                      <a:pt x="4003" y="3382"/>
                    </a:lnTo>
                    <a:cubicBezTo>
                      <a:pt x="4304" y="3182"/>
                      <a:pt x="4304" y="2782"/>
                      <a:pt x="4037" y="2582"/>
                    </a:cubicBezTo>
                    <a:lnTo>
                      <a:pt x="801" y="113"/>
                    </a:lnTo>
                    <a:cubicBezTo>
                      <a:pt x="704" y="35"/>
                      <a:pt x="595" y="0"/>
                      <a:pt x="489" y="0"/>
                    </a:cubicBezTo>
                    <a:close/>
                  </a:path>
                </a:pathLst>
              </a:custGeom>
              <a:solidFill>
                <a:srgbClr val="FFFFFF"/>
              </a:solidFill>
              <a:ln>
                <a:noFill/>
              </a:ln>
            </p:spPr>
            <p:txBody>
              <a:bodyPr spcFirstLastPara="1" wrap="square" lIns="182850" tIns="182850" rIns="182850" bIns="182850" anchor="ctr" anchorCtr="0">
                <a:noAutofit/>
              </a:bodyPr>
              <a:lstStyle/>
              <a:p>
                <a:endParaRPr sz="3600">
                  <a:solidFill>
                    <a:schemeClr val="tx2"/>
                  </a:solidFill>
                </a:endParaRPr>
              </a:p>
            </p:txBody>
          </p:sp>
        </p:grpSp>
        <p:grpSp>
          <p:nvGrpSpPr>
            <p:cNvPr id="333" name="Google Shape;7777;p72">
              <a:extLst>
                <a:ext uri="{FF2B5EF4-FFF2-40B4-BE49-F238E27FC236}">
                  <a16:creationId xmlns:a16="http://schemas.microsoft.com/office/drawing/2014/main" id="{6B32CC02-916D-38B5-1A2A-BCBA4BDB9F91}"/>
                </a:ext>
              </a:extLst>
            </p:cNvPr>
            <p:cNvGrpSpPr/>
            <p:nvPr/>
          </p:nvGrpSpPr>
          <p:grpSpPr>
            <a:xfrm>
              <a:off x="1284601" y="2158168"/>
              <a:ext cx="495923" cy="310517"/>
              <a:chOff x="1284601" y="2158168"/>
              <a:chExt cx="495923" cy="310517"/>
            </a:xfrm>
          </p:grpSpPr>
          <p:sp>
            <p:nvSpPr>
              <p:cNvPr id="347" name="Google Shape;7778;p72">
                <a:extLst>
                  <a:ext uri="{FF2B5EF4-FFF2-40B4-BE49-F238E27FC236}">
                    <a16:creationId xmlns:a16="http://schemas.microsoft.com/office/drawing/2014/main" id="{0BBBDA39-EFF7-DC51-FA21-5EC350C0F8B0}"/>
                  </a:ext>
                </a:extLst>
              </p:cNvPr>
              <p:cNvSpPr/>
              <p:nvPr/>
            </p:nvSpPr>
            <p:spPr>
              <a:xfrm>
                <a:off x="1284601" y="2265773"/>
                <a:ext cx="93683" cy="93836"/>
              </a:xfrm>
              <a:custGeom>
                <a:avLst/>
                <a:gdLst/>
                <a:ahLst/>
                <a:cxnLst/>
                <a:rect l="l" t="t" r="r" b="b"/>
                <a:pathLst>
                  <a:path w="20082" h="20115" extrusionOk="0">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noFill/>
              <a:ln w="9525" cap="flat" cmpd="sng">
                <a:solidFill>
                  <a:srgbClr val="E3E9ED"/>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nvGrpSpPr>
              <p:cNvPr id="348" name="Google Shape;7779;p72">
                <a:extLst>
                  <a:ext uri="{FF2B5EF4-FFF2-40B4-BE49-F238E27FC236}">
                    <a16:creationId xmlns:a16="http://schemas.microsoft.com/office/drawing/2014/main" id="{9A46F4AF-3C72-FB54-6276-79CC41C8AEDB}"/>
                  </a:ext>
                </a:extLst>
              </p:cNvPr>
              <p:cNvGrpSpPr/>
              <p:nvPr/>
            </p:nvGrpSpPr>
            <p:grpSpPr>
              <a:xfrm>
                <a:off x="1507666" y="2158168"/>
                <a:ext cx="272858" cy="310517"/>
                <a:chOff x="1507666" y="2158168"/>
                <a:chExt cx="272858" cy="310517"/>
              </a:xfrm>
            </p:grpSpPr>
            <p:grpSp>
              <p:nvGrpSpPr>
                <p:cNvPr id="349" name="Google Shape;7780;p72">
                  <a:extLst>
                    <a:ext uri="{FF2B5EF4-FFF2-40B4-BE49-F238E27FC236}">
                      <a16:creationId xmlns:a16="http://schemas.microsoft.com/office/drawing/2014/main" id="{87DF5560-2673-62A6-55A5-66F919F47B9D}"/>
                    </a:ext>
                  </a:extLst>
                </p:cNvPr>
                <p:cNvGrpSpPr/>
                <p:nvPr/>
              </p:nvGrpSpPr>
              <p:grpSpPr>
                <a:xfrm>
                  <a:off x="1507666" y="2176104"/>
                  <a:ext cx="166395" cy="273149"/>
                  <a:chOff x="1507666" y="2176104"/>
                  <a:chExt cx="166395" cy="273149"/>
                </a:xfrm>
              </p:grpSpPr>
              <p:sp>
                <p:nvSpPr>
                  <p:cNvPr id="352" name="Google Shape;7781;p72">
                    <a:extLst>
                      <a:ext uri="{FF2B5EF4-FFF2-40B4-BE49-F238E27FC236}">
                        <a16:creationId xmlns:a16="http://schemas.microsoft.com/office/drawing/2014/main" id="{9816D044-3933-FDEC-9925-023899511085}"/>
                      </a:ext>
                    </a:extLst>
                  </p:cNvPr>
                  <p:cNvSpPr/>
                  <p:nvPr/>
                </p:nvSpPr>
                <p:spPr>
                  <a:xfrm>
                    <a:off x="1512966" y="2312791"/>
                    <a:ext cx="75451" cy="66021"/>
                  </a:xfrm>
                  <a:custGeom>
                    <a:avLst/>
                    <a:gdLst/>
                    <a:ahLst/>
                    <a:cxnLst/>
                    <a:rect l="l" t="t" r="r" b="b"/>
                    <a:pathLst>
                      <a:path w="12810" h="11209" fill="none" extrusionOk="0">
                        <a:moveTo>
                          <a:pt x="1" y="0"/>
                        </a:moveTo>
                        <a:lnTo>
                          <a:pt x="1" y="0"/>
                        </a:lnTo>
                        <a:cubicBezTo>
                          <a:pt x="6372" y="0"/>
                          <a:pt x="10542" y="3803"/>
                          <a:pt x="12810" y="11208"/>
                        </a:cubicBezTo>
                      </a:path>
                    </a:pathLst>
                  </a:custGeom>
                  <a:noFill/>
                  <a:ln w="9525" cap="rnd" cmpd="sng">
                    <a:solidFill>
                      <a:srgbClr val="5F7D95"/>
                    </a:solidFill>
                    <a:prstDash val="solid"/>
                    <a:miter lim="33357"/>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53" name="Google Shape;7782;p72">
                    <a:extLst>
                      <a:ext uri="{FF2B5EF4-FFF2-40B4-BE49-F238E27FC236}">
                        <a16:creationId xmlns:a16="http://schemas.microsoft.com/office/drawing/2014/main" id="{B4C9D988-803B-31DC-F011-6F9AC2B9D5DD}"/>
                      </a:ext>
                    </a:extLst>
                  </p:cNvPr>
                  <p:cNvSpPr/>
                  <p:nvPr/>
                </p:nvSpPr>
                <p:spPr>
                  <a:xfrm>
                    <a:off x="1588205" y="2193153"/>
                    <a:ext cx="72901" cy="54035"/>
                  </a:xfrm>
                  <a:custGeom>
                    <a:avLst/>
                    <a:gdLst/>
                    <a:ahLst/>
                    <a:cxnLst/>
                    <a:rect l="l" t="t" r="r" b="b"/>
                    <a:pathLst>
                      <a:path w="12377" h="9174" fill="none" extrusionOk="0">
                        <a:moveTo>
                          <a:pt x="1" y="9174"/>
                        </a:moveTo>
                        <a:cubicBezTo>
                          <a:pt x="1635" y="3870"/>
                          <a:pt x="6539" y="0"/>
                          <a:pt x="12376" y="0"/>
                        </a:cubicBezTo>
                      </a:path>
                    </a:pathLst>
                  </a:custGeom>
                  <a:noFill/>
                  <a:ln w="9525" cap="rnd" cmpd="sng">
                    <a:solidFill>
                      <a:srgbClr val="5F7D95"/>
                    </a:solidFill>
                    <a:prstDash val="solid"/>
                    <a:miter lim="33357"/>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54" name="Google Shape;7783;p72">
                    <a:extLst>
                      <a:ext uri="{FF2B5EF4-FFF2-40B4-BE49-F238E27FC236}">
                        <a16:creationId xmlns:a16="http://schemas.microsoft.com/office/drawing/2014/main" id="{25D219AB-5B76-A5CE-E7BE-E5ADA94DADC4}"/>
                      </a:ext>
                    </a:extLst>
                  </p:cNvPr>
                  <p:cNvSpPr/>
                  <p:nvPr/>
                </p:nvSpPr>
                <p:spPr>
                  <a:xfrm>
                    <a:off x="1588205" y="2378202"/>
                    <a:ext cx="72901" cy="54041"/>
                  </a:xfrm>
                  <a:custGeom>
                    <a:avLst/>
                    <a:gdLst/>
                    <a:ahLst/>
                    <a:cxnLst/>
                    <a:rect l="l" t="t" r="r" b="b"/>
                    <a:pathLst>
                      <a:path w="12377" h="9175" fill="none" extrusionOk="0">
                        <a:moveTo>
                          <a:pt x="1" y="1"/>
                        </a:moveTo>
                        <a:cubicBezTo>
                          <a:pt x="1635" y="5305"/>
                          <a:pt x="6539" y="9174"/>
                          <a:pt x="12376" y="9174"/>
                        </a:cubicBezTo>
                      </a:path>
                    </a:pathLst>
                  </a:custGeom>
                  <a:noFill/>
                  <a:ln w="9525" cap="rnd" cmpd="sng">
                    <a:solidFill>
                      <a:srgbClr val="5F7D95"/>
                    </a:solidFill>
                    <a:prstDash val="solid"/>
                    <a:miter lim="33357"/>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55" name="Google Shape;7784;p72">
                    <a:extLst>
                      <a:ext uri="{FF2B5EF4-FFF2-40B4-BE49-F238E27FC236}">
                        <a16:creationId xmlns:a16="http://schemas.microsoft.com/office/drawing/2014/main" id="{09BF23A9-C655-A445-5BEB-0A8AE6FBB013}"/>
                      </a:ext>
                    </a:extLst>
                  </p:cNvPr>
                  <p:cNvSpPr/>
                  <p:nvPr/>
                </p:nvSpPr>
                <p:spPr>
                  <a:xfrm>
                    <a:off x="1512966" y="2246980"/>
                    <a:ext cx="75451" cy="65821"/>
                  </a:xfrm>
                  <a:custGeom>
                    <a:avLst/>
                    <a:gdLst/>
                    <a:ahLst/>
                    <a:cxnLst/>
                    <a:rect l="l" t="t" r="r" b="b"/>
                    <a:pathLst>
                      <a:path w="12810" h="11175" fill="none" extrusionOk="0">
                        <a:moveTo>
                          <a:pt x="1" y="11175"/>
                        </a:moveTo>
                        <a:cubicBezTo>
                          <a:pt x="6539" y="11175"/>
                          <a:pt x="10275" y="7105"/>
                          <a:pt x="12810" y="0"/>
                        </a:cubicBezTo>
                      </a:path>
                    </a:pathLst>
                  </a:custGeom>
                  <a:noFill/>
                  <a:ln w="9525" cap="rnd" cmpd="sng">
                    <a:solidFill>
                      <a:srgbClr val="5F7D95"/>
                    </a:solidFill>
                    <a:prstDash val="solid"/>
                    <a:miter lim="33357"/>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56" name="Google Shape;7785;p72">
                    <a:extLst>
                      <a:ext uri="{FF2B5EF4-FFF2-40B4-BE49-F238E27FC236}">
                        <a16:creationId xmlns:a16="http://schemas.microsoft.com/office/drawing/2014/main" id="{68CDC481-0400-E251-FAD7-43A4D013A142}"/>
                      </a:ext>
                    </a:extLst>
                  </p:cNvPr>
                  <p:cNvSpPr/>
                  <p:nvPr/>
                </p:nvSpPr>
                <p:spPr>
                  <a:xfrm>
                    <a:off x="1507666" y="2294782"/>
                    <a:ext cx="37926" cy="35823"/>
                  </a:xfrm>
                  <a:custGeom>
                    <a:avLst/>
                    <a:gdLst/>
                    <a:ahLst/>
                    <a:cxnLst/>
                    <a:rect l="l" t="t" r="r" b="b"/>
                    <a:pathLst>
                      <a:path w="6439" h="6082" extrusionOk="0">
                        <a:moveTo>
                          <a:pt x="3241" y="0"/>
                        </a:moveTo>
                        <a:cubicBezTo>
                          <a:pt x="3118" y="0"/>
                          <a:pt x="2994" y="8"/>
                          <a:pt x="2869" y="23"/>
                        </a:cubicBezTo>
                        <a:cubicBezTo>
                          <a:pt x="1168" y="223"/>
                          <a:pt x="0" y="1724"/>
                          <a:pt x="200" y="3392"/>
                        </a:cubicBezTo>
                        <a:cubicBezTo>
                          <a:pt x="386" y="4937"/>
                          <a:pt x="1717" y="6082"/>
                          <a:pt x="3239" y="6082"/>
                        </a:cubicBezTo>
                        <a:cubicBezTo>
                          <a:pt x="3359" y="6082"/>
                          <a:pt x="3481" y="6075"/>
                          <a:pt x="3603" y="6060"/>
                        </a:cubicBezTo>
                        <a:cubicBezTo>
                          <a:pt x="5271" y="5860"/>
                          <a:pt x="6438" y="4326"/>
                          <a:pt x="6238" y="2658"/>
                        </a:cubicBezTo>
                        <a:cubicBezTo>
                          <a:pt x="6053" y="1115"/>
                          <a:pt x="4754" y="0"/>
                          <a:pt x="3241" y="0"/>
                        </a:cubicBezTo>
                        <a:close/>
                      </a:path>
                    </a:pathLst>
                  </a:custGeom>
                  <a:solidFill>
                    <a:srgbClr val="FFFFFF"/>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357" name="Google Shape;7786;p72">
                    <a:extLst>
                      <a:ext uri="{FF2B5EF4-FFF2-40B4-BE49-F238E27FC236}">
                        <a16:creationId xmlns:a16="http://schemas.microsoft.com/office/drawing/2014/main" id="{44D6EE6D-F6C8-C6C2-96AA-6692165FD20D}"/>
                      </a:ext>
                    </a:extLst>
                  </p:cNvPr>
                  <p:cNvSpPr/>
                  <p:nvPr/>
                </p:nvSpPr>
                <p:spPr>
                  <a:xfrm>
                    <a:off x="1648710" y="2415180"/>
                    <a:ext cx="25351" cy="34074"/>
                  </a:xfrm>
                  <a:custGeom>
                    <a:avLst/>
                    <a:gdLst/>
                    <a:ahLst/>
                    <a:cxnLst/>
                    <a:rect l="l" t="t" r="r" b="b"/>
                    <a:pathLst>
                      <a:path w="4304" h="5785" extrusionOk="0">
                        <a:moveTo>
                          <a:pt x="509" y="0"/>
                        </a:moveTo>
                        <a:cubicBezTo>
                          <a:pt x="247" y="0"/>
                          <a:pt x="1" y="203"/>
                          <a:pt x="1" y="493"/>
                        </a:cubicBezTo>
                        <a:lnTo>
                          <a:pt x="1" y="5264"/>
                        </a:lnTo>
                        <a:cubicBezTo>
                          <a:pt x="1" y="5561"/>
                          <a:pt x="240" y="5784"/>
                          <a:pt x="499" y="5784"/>
                        </a:cubicBezTo>
                        <a:cubicBezTo>
                          <a:pt x="589" y="5784"/>
                          <a:pt x="682" y="5757"/>
                          <a:pt x="768" y="5697"/>
                        </a:cubicBezTo>
                        <a:lnTo>
                          <a:pt x="4037" y="3396"/>
                        </a:lnTo>
                        <a:cubicBezTo>
                          <a:pt x="4304" y="3195"/>
                          <a:pt x="4304" y="2795"/>
                          <a:pt x="4037" y="2595"/>
                        </a:cubicBezTo>
                        <a:lnTo>
                          <a:pt x="801" y="93"/>
                        </a:lnTo>
                        <a:cubicBezTo>
                          <a:pt x="710" y="29"/>
                          <a:pt x="608" y="0"/>
                          <a:pt x="509" y="0"/>
                        </a:cubicBezTo>
                        <a:close/>
                      </a:path>
                    </a:pathLst>
                  </a:custGeom>
                  <a:solidFill>
                    <a:srgbClr val="FFFFFF"/>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358" name="Google Shape;7787;p72">
                    <a:extLst>
                      <a:ext uri="{FF2B5EF4-FFF2-40B4-BE49-F238E27FC236}">
                        <a16:creationId xmlns:a16="http://schemas.microsoft.com/office/drawing/2014/main" id="{C3BECE42-9866-2CB4-315E-C0A847554948}"/>
                      </a:ext>
                    </a:extLst>
                  </p:cNvPr>
                  <p:cNvSpPr/>
                  <p:nvPr/>
                </p:nvSpPr>
                <p:spPr>
                  <a:xfrm>
                    <a:off x="1648710" y="2176104"/>
                    <a:ext cx="25351" cy="34103"/>
                  </a:xfrm>
                  <a:custGeom>
                    <a:avLst/>
                    <a:gdLst/>
                    <a:ahLst/>
                    <a:cxnLst/>
                    <a:rect l="l" t="t" r="r" b="b"/>
                    <a:pathLst>
                      <a:path w="4304" h="5790" extrusionOk="0">
                        <a:moveTo>
                          <a:pt x="509" y="1"/>
                        </a:moveTo>
                        <a:cubicBezTo>
                          <a:pt x="247" y="1"/>
                          <a:pt x="1" y="203"/>
                          <a:pt x="1" y="494"/>
                        </a:cubicBezTo>
                        <a:lnTo>
                          <a:pt x="1" y="5264"/>
                        </a:lnTo>
                        <a:cubicBezTo>
                          <a:pt x="1" y="5580"/>
                          <a:pt x="231" y="5790"/>
                          <a:pt x="485" y="5790"/>
                        </a:cubicBezTo>
                        <a:cubicBezTo>
                          <a:pt x="580" y="5790"/>
                          <a:pt x="677" y="5761"/>
                          <a:pt x="768" y="5697"/>
                        </a:cubicBezTo>
                        <a:lnTo>
                          <a:pt x="4037" y="3396"/>
                        </a:lnTo>
                        <a:cubicBezTo>
                          <a:pt x="4304" y="3196"/>
                          <a:pt x="4304" y="2795"/>
                          <a:pt x="4037" y="2595"/>
                        </a:cubicBezTo>
                        <a:lnTo>
                          <a:pt x="801" y="93"/>
                        </a:lnTo>
                        <a:cubicBezTo>
                          <a:pt x="710" y="29"/>
                          <a:pt x="608" y="1"/>
                          <a:pt x="509" y="1"/>
                        </a:cubicBezTo>
                        <a:close/>
                      </a:path>
                    </a:pathLst>
                  </a:custGeom>
                  <a:solidFill>
                    <a:srgbClr val="FFFFFF"/>
                  </a:solidFill>
                  <a:ln>
                    <a:noFill/>
                  </a:ln>
                </p:spPr>
                <p:txBody>
                  <a:bodyPr spcFirstLastPara="1" wrap="square" lIns="182850" tIns="182850" rIns="182850" bIns="182850" anchor="ctr" anchorCtr="0">
                    <a:noAutofit/>
                  </a:bodyPr>
                  <a:lstStyle/>
                  <a:p>
                    <a:endParaRPr sz="3600">
                      <a:solidFill>
                        <a:schemeClr val="tx2"/>
                      </a:solidFill>
                    </a:endParaRPr>
                  </a:p>
                </p:txBody>
              </p:sp>
            </p:grpSp>
            <p:sp>
              <p:nvSpPr>
                <p:cNvPr id="350" name="Google Shape;7788;p72">
                  <a:extLst>
                    <a:ext uri="{FF2B5EF4-FFF2-40B4-BE49-F238E27FC236}">
                      <a16:creationId xmlns:a16="http://schemas.microsoft.com/office/drawing/2014/main" id="{D9B3B906-C52C-6EFA-BFC9-27DBCF1D5277}"/>
                    </a:ext>
                  </a:extLst>
                </p:cNvPr>
                <p:cNvSpPr/>
                <p:nvPr/>
              </p:nvSpPr>
              <p:spPr>
                <a:xfrm>
                  <a:off x="1707626" y="2395718"/>
                  <a:ext cx="72898" cy="72967"/>
                </a:xfrm>
                <a:custGeom>
                  <a:avLst/>
                  <a:gdLst/>
                  <a:ahLst/>
                  <a:cxnLst/>
                  <a:rect l="l" t="t" r="r" b="b"/>
                  <a:pathLst>
                    <a:path w="20082" h="20115" extrusionOk="0">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noFill/>
                <a:ln w="9525" cap="flat" cmpd="sng">
                  <a:solidFill>
                    <a:srgbClr val="E3E9ED"/>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51" name="Google Shape;7789;p72">
                  <a:extLst>
                    <a:ext uri="{FF2B5EF4-FFF2-40B4-BE49-F238E27FC236}">
                      <a16:creationId xmlns:a16="http://schemas.microsoft.com/office/drawing/2014/main" id="{54F09193-EBED-759B-A640-DEB113BE50B5}"/>
                    </a:ext>
                  </a:extLst>
                </p:cNvPr>
                <p:cNvSpPr/>
                <p:nvPr/>
              </p:nvSpPr>
              <p:spPr>
                <a:xfrm>
                  <a:off x="1707626" y="2158168"/>
                  <a:ext cx="72898" cy="72967"/>
                </a:xfrm>
                <a:custGeom>
                  <a:avLst/>
                  <a:gdLst/>
                  <a:ahLst/>
                  <a:cxnLst/>
                  <a:rect l="l" t="t" r="r" b="b"/>
                  <a:pathLst>
                    <a:path w="20082" h="20115" extrusionOk="0">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noFill/>
                <a:ln w="9525" cap="flat" cmpd="sng">
                  <a:solidFill>
                    <a:srgbClr val="E3E9ED"/>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grpSp>
        <p:grpSp>
          <p:nvGrpSpPr>
            <p:cNvPr id="334" name="Google Shape;7790;p72">
              <a:extLst>
                <a:ext uri="{FF2B5EF4-FFF2-40B4-BE49-F238E27FC236}">
                  <a16:creationId xmlns:a16="http://schemas.microsoft.com/office/drawing/2014/main" id="{B8A698C5-A943-BECC-9A73-4ABEAA143FB0}"/>
                </a:ext>
              </a:extLst>
            </p:cNvPr>
            <p:cNvGrpSpPr/>
            <p:nvPr/>
          </p:nvGrpSpPr>
          <p:grpSpPr>
            <a:xfrm>
              <a:off x="1284601" y="1681380"/>
              <a:ext cx="495923" cy="310517"/>
              <a:chOff x="1284601" y="1681380"/>
              <a:chExt cx="495923" cy="310517"/>
            </a:xfrm>
          </p:grpSpPr>
          <p:sp>
            <p:nvSpPr>
              <p:cNvPr id="335" name="Google Shape;7791;p72">
                <a:extLst>
                  <a:ext uri="{FF2B5EF4-FFF2-40B4-BE49-F238E27FC236}">
                    <a16:creationId xmlns:a16="http://schemas.microsoft.com/office/drawing/2014/main" id="{A9B25533-D87A-729C-D3EF-9F41A063277E}"/>
                  </a:ext>
                </a:extLst>
              </p:cNvPr>
              <p:cNvSpPr/>
              <p:nvPr/>
            </p:nvSpPr>
            <p:spPr>
              <a:xfrm>
                <a:off x="1284601" y="1789723"/>
                <a:ext cx="93683" cy="93836"/>
              </a:xfrm>
              <a:custGeom>
                <a:avLst/>
                <a:gdLst/>
                <a:ahLst/>
                <a:cxnLst/>
                <a:rect l="l" t="t" r="r" b="b"/>
                <a:pathLst>
                  <a:path w="20082" h="20115" extrusionOk="0">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noFill/>
              <a:ln w="9525" cap="flat" cmpd="sng">
                <a:solidFill>
                  <a:srgbClr val="E3E9ED"/>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nvGrpSpPr>
              <p:cNvPr id="336" name="Google Shape;7792;p72">
                <a:extLst>
                  <a:ext uri="{FF2B5EF4-FFF2-40B4-BE49-F238E27FC236}">
                    <a16:creationId xmlns:a16="http://schemas.microsoft.com/office/drawing/2014/main" id="{3C40EC38-54A0-671A-4E4B-4DE8C9CA00C3}"/>
                  </a:ext>
                </a:extLst>
              </p:cNvPr>
              <p:cNvGrpSpPr/>
              <p:nvPr/>
            </p:nvGrpSpPr>
            <p:grpSpPr>
              <a:xfrm>
                <a:off x="1507666" y="1681380"/>
                <a:ext cx="272858" cy="310517"/>
                <a:chOff x="1507666" y="1681380"/>
                <a:chExt cx="272858" cy="310517"/>
              </a:xfrm>
            </p:grpSpPr>
            <p:grpSp>
              <p:nvGrpSpPr>
                <p:cNvPr id="337" name="Google Shape;7793;p72">
                  <a:extLst>
                    <a:ext uri="{FF2B5EF4-FFF2-40B4-BE49-F238E27FC236}">
                      <a16:creationId xmlns:a16="http://schemas.microsoft.com/office/drawing/2014/main" id="{1250C672-DC7F-A7ED-07F9-5F59ED0E8E0D}"/>
                    </a:ext>
                  </a:extLst>
                </p:cNvPr>
                <p:cNvGrpSpPr/>
                <p:nvPr/>
              </p:nvGrpSpPr>
              <p:grpSpPr>
                <a:xfrm>
                  <a:off x="1507666" y="1700120"/>
                  <a:ext cx="166395" cy="272984"/>
                  <a:chOff x="1507666" y="1700120"/>
                  <a:chExt cx="166395" cy="272984"/>
                </a:xfrm>
              </p:grpSpPr>
              <p:sp>
                <p:nvSpPr>
                  <p:cNvPr id="340" name="Google Shape;7794;p72">
                    <a:extLst>
                      <a:ext uri="{FF2B5EF4-FFF2-40B4-BE49-F238E27FC236}">
                        <a16:creationId xmlns:a16="http://schemas.microsoft.com/office/drawing/2014/main" id="{10592520-6277-589E-3764-83152DBC37ED}"/>
                      </a:ext>
                    </a:extLst>
                  </p:cNvPr>
                  <p:cNvSpPr/>
                  <p:nvPr/>
                </p:nvSpPr>
                <p:spPr>
                  <a:xfrm>
                    <a:off x="1512966" y="1836607"/>
                    <a:ext cx="75451" cy="66021"/>
                  </a:xfrm>
                  <a:custGeom>
                    <a:avLst/>
                    <a:gdLst/>
                    <a:ahLst/>
                    <a:cxnLst/>
                    <a:rect l="l" t="t" r="r" b="b"/>
                    <a:pathLst>
                      <a:path w="12810" h="11209" fill="none" extrusionOk="0">
                        <a:moveTo>
                          <a:pt x="1" y="0"/>
                        </a:moveTo>
                        <a:lnTo>
                          <a:pt x="1" y="0"/>
                        </a:lnTo>
                        <a:cubicBezTo>
                          <a:pt x="6372" y="0"/>
                          <a:pt x="10542" y="3803"/>
                          <a:pt x="12810" y="11208"/>
                        </a:cubicBezTo>
                      </a:path>
                    </a:pathLst>
                  </a:custGeom>
                  <a:noFill/>
                  <a:ln w="9525" cap="rnd" cmpd="sng">
                    <a:solidFill>
                      <a:srgbClr val="5F7D95"/>
                    </a:solidFill>
                    <a:prstDash val="solid"/>
                    <a:miter lim="33357"/>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41" name="Google Shape;7795;p72">
                    <a:extLst>
                      <a:ext uri="{FF2B5EF4-FFF2-40B4-BE49-F238E27FC236}">
                        <a16:creationId xmlns:a16="http://schemas.microsoft.com/office/drawing/2014/main" id="{9C8522F7-CFD5-27AB-68B7-FB42B4AA3ACD}"/>
                      </a:ext>
                    </a:extLst>
                  </p:cNvPr>
                  <p:cNvSpPr/>
                  <p:nvPr/>
                </p:nvSpPr>
                <p:spPr>
                  <a:xfrm>
                    <a:off x="1588205" y="1716969"/>
                    <a:ext cx="72901" cy="54235"/>
                  </a:xfrm>
                  <a:custGeom>
                    <a:avLst/>
                    <a:gdLst/>
                    <a:ahLst/>
                    <a:cxnLst/>
                    <a:rect l="l" t="t" r="r" b="b"/>
                    <a:pathLst>
                      <a:path w="12377" h="9208" fill="none" extrusionOk="0">
                        <a:moveTo>
                          <a:pt x="1" y="9207"/>
                        </a:moveTo>
                        <a:cubicBezTo>
                          <a:pt x="1635" y="3870"/>
                          <a:pt x="6539" y="1"/>
                          <a:pt x="12376" y="1"/>
                        </a:cubicBezTo>
                      </a:path>
                    </a:pathLst>
                  </a:custGeom>
                  <a:noFill/>
                  <a:ln w="9525" cap="rnd" cmpd="sng">
                    <a:solidFill>
                      <a:srgbClr val="5F7D95"/>
                    </a:solidFill>
                    <a:prstDash val="solid"/>
                    <a:miter lim="33357"/>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42" name="Google Shape;7796;p72">
                    <a:extLst>
                      <a:ext uri="{FF2B5EF4-FFF2-40B4-BE49-F238E27FC236}">
                        <a16:creationId xmlns:a16="http://schemas.microsoft.com/office/drawing/2014/main" id="{E8F18B1D-5615-D3AD-41C7-77FB6C375F09}"/>
                      </a:ext>
                    </a:extLst>
                  </p:cNvPr>
                  <p:cNvSpPr/>
                  <p:nvPr/>
                </p:nvSpPr>
                <p:spPr>
                  <a:xfrm>
                    <a:off x="1588205" y="1902024"/>
                    <a:ext cx="72901" cy="54035"/>
                  </a:xfrm>
                  <a:custGeom>
                    <a:avLst/>
                    <a:gdLst/>
                    <a:ahLst/>
                    <a:cxnLst/>
                    <a:rect l="l" t="t" r="r" b="b"/>
                    <a:pathLst>
                      <a:path w="12377" h="9174" fill="none" extrusionOk="0">
                        <a:moveTo>
                          <a:pt x="1" y="0"/>
                        </a:moveTo>
                        <a:cubicBezTo>
                          <a:pt x="1635" y="5304"/>
                          <a:pt x="6539" y="9173"/>
                          <a:pt x="12376" y="9173"/>
                        </a:cubicBezTo>
                      </a:path>
                    </a:pathLst>
                  </a:custGeom>
                  <a:noFill/>
                  <a:ln w="9525" cap="rnd" cmpd="sng">
                    <a:solidFill>
                      <a:srgbClr val="5F7D95"/>
                    </a:solidFill>
                    <a:prstDash val="solid"/>
                    <a:miter lim="33357"/>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43" name="Google Shape;7797;p72">
                    <a:extLst>
                      <a:ext uri="{FF2B5EF4-FFF2-40B4-BE49-F238E27FC236}">
                        <a16:creationId xmlns:a16="http://schemas.microsoft.com/office/drawing/2014/main" id="{FB282A63-B698-4B34-6FB0-58522E2B6508}"/>
                      </a:ext>
                    </a:extLst>
                  </p:cNvPr>
                  <p:cNvSpPr/>
                  <p:nvPr/>
                </p:nvSpPr>
                <p:spPr>
                  <a:xfrm>
                    <a:off x="1512966" y="1770990"/>
                    <a:ext cx="75451" cy="65632"/>
                  </a:xfrm>
                  <a:custGeom>
                    <a:avLst/>
                    <a:gdLst/>
                    <a:ahLst/>
                    <a:cxnLst/>
                    <a:rect l="l" t="t" r="r" b="b"/>
                    <a:pathLst>
                      <a:path w="12810" h="11143" fill="none" extrusionOk="0">
                        <a:moveTo>
                          <a:pt x="1" y="11142"/>
                        </a:moveTo>
                        <a:cubicBezTo>
                          <a:pt x="6539" y="11142"/>
                          <a:pt x="10275" y="7106"/>
                          <a:pt x="12810" y="1"/>
                        </a:cubicBezTo>
                      </a:path>
                    </a:pathLst>
                  </a:custGeom>
                  <a:noFill/>
                  <a:ln w="9525" cap="rnd" cmpd="sng">
                    <a:solidFill>
                      <a:srgbClr val="5F7D95"/>
                    </a:solidFill>
                    <a:prstDash val="solid"/>
                    <a:miter lim="33357"/>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44" name="Google Shape;7798;p72">
                    <a:extLst>
                      <a:ext uri="{FF2B5EF4-FFF2-40B4-BE49-F238E27FC236}">
                        <a16:creationId xmlns:a16="http://schemas.microsoft.com/office/drawing/2014/main" id="{E1ECB1F1-D474-C344-9935-30EE6ABCF045}"/>
                      </a:ext>
                    </a:extLst>
                  </p:cNvPr>
                  <p:cNvSpPr/>
                  <p:nvPr/>
                </p:nvSpPr>
                <p:spPr>
                  <a:xfrm>
                    <a:off x="1507666" y="1818598"/>
                    <a:ext cx="37926" cy="36023"/>
                  </a:xfrm>
                  <a:custGeom>
                    <a:avLst/>
                    <a:gdLst/>
                    <a:ahLst/>
                    <a:cxnLst/>
                    <a:rect l="l" t="t" r="r" b="b"/>
                    <a:pathLst>
                      <a:path w="6439" h="6116" extrusionOk="0">
                        <a:moveTo>
                          <a:pt x="3199" y="1"/>
                        </a:moveTo>
                        <a:cubicBezTo>
                          <a:pt x="3079" y="1"/>
                          <a:pt x="2958" y="8"/>
                          <a:pt x="2835" y="23"/>
                        </a:cubicBezTo>
                        <a:cubicBezTo>
                          <a:pt x="1168" y="256"/>
                          <a:pt x="0" y="1757"/>
                          <a:pt x="200" y="3425"/>
                        </a:cubicBezTo>
                        <a:cubicBezTo>
                          <a:pt x="386" y="4971"/>
                          <a:pt x="1717" y="6115"/>
                          <a:pt x="3239" y="6115"/>
                        </a:cubicBezTo>
                        <a:cubicBezTo>
                          <a:pt x="3359" y="6115"/>
                          <a:pt x="3481" y="6108"/>
                          <a:pt x="3603" y="6094"/>
                        </a:cubicBezTo>
                        <a:cubicBezTo>
                          <a:pt x="5271" y="5860"/>
                          <a:pt x="6438" y="4359"/>
                          <a:pt x="6238" y="2691"/>
                        </a:cubicBezTo>
                        <a:cubicBezTo>
                          <a:pt x="6052" y="1145"/>
                          <a:pt x="4721" y="1"/>
                          <a:pt x="3199" y="1"/>
                        </a:cubicBezTo>
                        <a:close/>
                      </a:path>
                    </a:pathLst>
                  </a:custGeom>
                  <a:solidFill>
                    <a:srgbClr val="FFFFFF"/>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345" name="Google Shape;7799;p72">
                    <a:extLst>
                      <a:ext uri="{FF2B5EF4-FFF2-40B4-BE49-F238E27FC236}">
                        <a16:creationId xmlns:a16="http://schemas.microsoft.com/office/drawing/2014/main" id="{E8BCEE68-235E-E1EB-7FBF-833AE82EF1AE}"/>
                      </a:ext>
                    </a:extLst>
                  </p:cNvPr>
                  <p:cNvSpPr/>
                  <p:nvPr/>
                </p:nvSpPr>
                <p:spPr>
                  <a:xfrm>
                    <a:off x="1648710" y="1939072"/>
                    <a:ext cx="25351" cy="34032"/>
                  </a:xfrm>
                  <a:custGeom>
                    <a:avLst/>
                    <a:gdLst/>
                    <a:ahLst/>
                    <a:cxnLst/>
                    <a:rect l="l" t="t" r="r" b="b"/>
                    <a:pathLst>
                      <a:path w="4304" h="5778" extrusionOk="0">
                        <a:moveTo>
                          <a:pt x="489" y="0"/>
                        </a:moveTo>
                        <a:cubicBezTo>
                          <a:pt x="234" y="0"/>
                          <a:pt x="1" y="207"/>
                          <a:pt x="1" y="514"/>
                        </a:cubicBezTo>
                        <a:lnTo>
                          <a:pt x="1" y="5284"/>
                        </a:lnTo>
                        <a:cubicBezTo>
                          <a:pt x="1" y="5575"/>
                          <a:pt x="229" y="5777"/>
                          <a:pt x="482" y="5777"/>
                        </a:cubicBezTo>
                        <a:cubicBezTo>
                          <a:pt x="577" y="5777"/>
                          <a:pt x="676" y="5748"/>
                          <a:pt x="768" y="5684"/>
                        </a:cubicBezTo>
                        <a:lnTo>
                          <a:pt x="4037" y="3383"/>
                        </a:lnTo>
                        <a:cubicBezTo>
                          <a:pt x="4304" y="3183"/>
                          <a:pt x="4304" y="2782"/>
                          <a:pt x="4037" y="2582"/>
                        </a:cubicBezTo>
                        <a:lnTo>
                          <a:pt x="801" y="114"/>
                        </a:lnTo>
                        <a:cubicBezTo>
                          <a:pt x="704" y="36"/>
                          <a:pt x="595" y="0"/>
                          <a:pt x="489" y="0"/>
                        </a:cubicBezTo>
                        <a:close/>
                      </a:path>
                    </a:pathLst>
                  </a:custGeom>
                  <a:solidFill>
                    <a:srgbClr val="FFFFFF"/>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346" name="Google Shape;7800;p72">
                    <a:extLst>
                      <a:ext uri="{FF2B5EF4-FFF2-40B4-BE49-F238E27FC236}">
                        <a16:creationId xmlns:a16="http://schemas.microsoft.com/office/drawing/2014/main" id="{35B20B27-E07F-EC49-7787-6F5495A37F78}"/>
                      </a:ext>
                    </a:extLst>
                  </p:cNvPr>
                  <p:cNvSpPr/>
                  <p:nvPr/>
                </p:nvSpPr>
                <p:spPr>
                  <a:xfrm>
                    <a:off x="1648710" y="1700120"/>
                    <a:ext cx="25351" cy="33909"/>
                  </a:xfrm>
                  <a:custGeom>
                    <a:avLst/>
                    <a:gdLst/>
                    <a:ahLst/>
                    <a:cxnLst/>
                    <a:rect l="l" t="t" r="r" b="b"/>
                    <a:pathLst>
                      <a:path w="4304" h="5757" extrusionOk="0">
                        <a:moveTo>
                          <a:pt x="509" y="0"/>
                        </a:moveTo>
                        <a:cubicBezTo>
                          <a:pt x="247" y="0"/>
                          <a:pt x="1" y="203"/>
                          <a:pt x="1" y="493"/>
                        </a:cubicBezTo>
                        <a:lnTo>
                          <a:pt x="1" y="5263"/>
                        </a:lnTo>
                        <a:cubicBezTo>
                          <a:pt x="1" y="5554"/>
                          <a:pt x="229" y="5757"/>
                          <a:pt x="482" y="5757"/>
                        </a:cubicBezTo>
                        <a:cubicBezTo>
                          <a:pt x="577" y="5757"/>
                          <a:pt x="676" y="5728"/>
                          <a:pt x="768" y="5664"/>
                        </a:cubicBezTo>
                        <a:lnTo>
                          <a:pt x="4037" y="3395"/>
                        </a:lnTo>
                        <a:cubicBezTo>
                          <a:pt x="4304" y="3195"/>
                          <a:pt x="4304" y="2795"/>
                          <a:pt x="4037" y="2561"/>
                        </a:cubicBezTo>
                        <a:lnTo>
                          <a:pt x="801" y="93"/>
                        </a:lnTo>
                        <a:cubicBezTo>
                          <a:pt x="710" y="29"/>
                          <a:pt x="608" y="0"/>
                          <a:pt x="509" y="0"/>
                        </a:cubicBezTo>
                        <a:close/>
                      </a:path>
                    </a:pathLst>
                  </a:custGeom>
                  <a:solidFill>
                    <a:srgbClr val="FFFFFF"/>
                  </a:solidFill>
                  <a:ln>
                    <a:noFill/>
                  </a:ln>
                </p:spPr>
                <p:txBody>
                  <a:bodyPr spcFirstLastPara="1" wrap="square" lIns="182850" tIns="182850" rIns="182850" bIns="182850" anchor="ctr" anchorCtr="0">
                    <a:noAutofit/>
                  </a:bodyPr>
                  <a:lstStyle/>
                  <a:p>
                    <a:endParaRPr sz="3600">
                      <a:solidFill>
                        <a:schemeClr val="tx2"/>
                      </a:solidFill>
                    </a:endParaRPr>
                  </a:p>
                </p:txBody>
              </p:sp>
            </p:grpSp>
            <p:sp>
              <p:nvSpPr>
                <p:cNvPr id="338" name="Google Shape;7801;p72">
                  <a:extLst>
                    <a:ext uri="{FF2B5EF4-FFF2-40B4-BE49-F238E27FC236}">
                      <a16:creationId xmlns:a16="http://schemas.microsoft.com/office/drawing/2014/main" id="{05CFC37E-976F-FCD7-D482-2A84A8C40FC5}"/>
                    </a:ext>
                  </a:extLst>
                </p:cNvPr>
                <p:cNvSpPr/>
                <p:nvPr/>
              </p:nvSpPr>
              <p:spPr>
                <a:xfrm>
                  <a:off x="1707626" y="1918930"/>
                  <a:ext cx="72898" cy="72967"/>
                </a:xfrm>
                <a:custGeom>
                  <a:avLst/>
                  <a:gdLst/>
                  <a:ahLst/>
                  <a:cxnLst/>
                  <a:rect l="l" t="t" r="r" b="b"/>
                  <a:pathLst>
                    <a:path w="20082" h="20115" extrusionOk="0">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noFill/>
                <a:ln w="9525" cap="flat" cmpd="sng">
                  <a:solidFill>
                    <a:srgbClr val="E3E9ED"/>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39" name="Google Shape;7802;p72">
                  <a:extLst>
                    <a:ext uri="{FF2B5EF4-FFF2-40B4-BE49-F238E27FC236}">
                      <a16:creationId xmlns:a16="http://schemas.microsoft.com/office/drawing/2014/main" id="{14C24B2C-2F66-4FB2-013E-26CC16416490}"/>
                    </a:ext>
                  </a:extLst>
                </p:cNvPr>
                <p:cNvSpPr/>
                <p:nvPr/>
              </p:nvSpPr>
              <p:spPr>
                <a:xfrm>
                  <a:off x="1707626" y="1681380"/>
                  <a:ext cx="72898" cy="72967"/>
                </a:xfrm>
                <a:custGeom>
                  <a:avLst/>
                  <a:gdLst/>
                  <a:ahLst/>
                  <a:cxnLst/>
                  <a:rect l="l" t="t" r="r" b="b"/>
                  <a:pathLst>
                    <a:path w="20082" h="20115" extrusionOk="0">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noFill/>
                <a:ln w="9525" cap="flat" cmpd="sng">
                  <a:solidFill>
                    <a:srgbClr val="E3E9ED"/>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grpSp>
      </p:grpSp>
      <p:grpSp>
        <p:nvGrpSpPr>
          <p:cNvPr id="365" name="Google Shape;7803;p72">
            <a:extLst>
              <a:ext uri="{FF2B5EF4-FFF2-40B4-BE49-F238E27FC236}">
                <a16:creationId xmlns:a16="http://schemas.microsoft.com/office/drawing/2014/main" id="{31064572-B67F-D0C8-DDD2-3956D115CB9E}"/>
              </a:ext>
            </a:extLst>
          </p:cNvPr>
          <p:cNvGrpSpPr/>
          <p:nvPr/>
        </p:nvGrpSpPr>
        <p:grpSpPr>
          <a:xfrm>
            <a:off x="13630679" y="4648535"/>
            <a:ext cx="3244538" cy="1104886"/>
            <a:chOff x="6894650" y="2574740"/>
            <a:chExt cx="1445100" cy="492111"/>
          </a:xfrm>
        </p:grpSpPr>
        <p:sp>
          <p:nvSpPr>
            <p:cNvPr id="366" name="Google Shape;7804;p72">
              <a:extLst>
                <a:ext uri="{FF2B5EF4-FFF2-40B4-BE49-F238E27FC236}">
                  <a16:creationId xmlns:a16="http://schemas.microsoft.com/office/drawing/2014/main" id="{180E09C1-4915-9296-8B55-7F2BA3E37019}"/>
                </a:ext>
              </a:extLst>
            </p:cNvPr>
            <p:cNvSpPr/>
            <p:nvPr/>
          </p:nvSpPr>
          <p:spPr>
            <a:xfrm>
              <a:off x="7151862" y="2854413"/>
              <a:ext cx="414806" cy="212438"/>
            </a:xfrm>
            <a:custGeom>
              <a:avLst/>
              <a:gdLst/>
              <a:ahLst/>
              <a:cxnLst/>
              <a:rect l="l" t="t" r="r" b="b"/>
              <a:pathLst>
                <a:path w="12481" h="6392" extrusionOk="0">
                  <a:moveTo>
                    <a:pt x="2" y="0"/>
                  </a:moveTo>
                  <a:lnTo>
                    <a:pt x="2" y="66"/>
                  </a:lnTo>
                  <a:cubicBezTo>
                    <a:pt x="0" y="3558"/>
                    <a:pt x="2794" y="6391"/>
                    <a:pt x="6241" y="6391"/>
                  </a:cubicBezTo>
                  <a:cubicBezTo>
                    <a:pt x="9687" y="6391"/>
                    <a:pt x="12481" y="3558"/>
                    <a:pt x="12481" y="66"/>
                  </a:cubicBezTo>
                  <a:lnTo>
                    <a:pt x="12481" y="0"/>
                  </a:lnTo>
                  <a:lnTo>
                    <a:pt x="7664" y="0"/>
                  </a:lnTo>
                  <a:cubicBezTo>
                    <a:pt x="7664" y="12"/>
                    <a:pt x="7666" y="23"/>
                    <a:pt x="7666" y="32"/>
                  </a:cubicBezTo>
                  <a:cubicBezTo>
                    <a:pt x="7666" y="838"/>
                    <a:pt x="7022" y="1490"/>
                    <a:pt x="6229" y="1490"/>
                  </a:cubicBezTo>
                  <a:cubicBezTo>
                    <a:pt x="5435" y="1490"/>
                    <a:pt x="4793" y="838"/>
                    <a:pt x="4793" y="32"/>
                  </a:cubicBezTo>
                  <a:cubicBezTo>
                    <a:pt x="4793" y="23"/>
                    <a:pt x="4795" y="12"/>
                    <a:pt x="4795" y="0"/>
                  </a:cubicBezTo>
                  <a:close/>
                </a:path>
              </a:pathLst>
            </a:custGeom>
            <a:noFill/>
            <a:ln w="9525" cap="flat" cmpd="sng">
              <a:solidFill>
                <a:srgbClr val="869FB1"/>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67" name="Google Shape;7805;p72">
              <a:extLst>
                <a:ext uri="{FF2B5EF4-FFF2-40B4-BE49-F238E27FC236}">
                  <a16:creationId xmlns:a16="http://schemas.microsoft.com/office/drawing/2014/main" id="{8A887C1C-955B-BADA-F881-84D408B68F71}"/>
                </a:ext>
              </a:extLst>
            </p:cNvPr>
            <p:cNvSpPr/>
            <p:nvPr/>
          </p:nvSpPr>
          <p:spPr>
            <a:xfrm>
              <a:off x="7664213" y="2854413"/>
              <a:ext cx="414806" cy="212438"/>
            </a:xfrm>
            <a:custGeom>
              <a:avLst/>
              <a:gdLst/>
              <a:ahLst/>
              <a:cxnLst/>
              <a:rect l="l" t="t" r="r" b="b"/>
              <a:pathLst>
                <a:path w="12481" h="6392" extrusionOk="0">
                  <a:moveTo>
                    <a:pt x="2" y="0"/>
                  </a:moveTo>
                  <a:lnTo>
                    <a:pt x="2" y="66"/>
                  </a:lnTo>
                  <a:cubicBezTo>
                    <a:pt x="0" y="3558"/>
                    <a:pt x="2794" y="6391"/>
                    <a:pt x="6241" y="6391"/>
                  </a:cubicBezTo>
                  <a:cubicBezTo>
                    <a:pt x="9687" y="6391"/>
                    <a:pt x="12481" y="3558"/>
                    <a:pt x="12481" y="66"/>
                  </a:cubicBezTo>
                  <a:lnTo>
                    <a:pt x="12481" y="0"/>
                  </a:lnTo>
                  <a:lnTo>
                    <a:pt x="7664" y="0"/>
                  </a:lnTo>
                  <a:cubicBezTo>
                    <a:pt x="7664" y="12"/>
                    <a:pt x="7666" y="23"/>
                    <a:pt x="7666" y="32"/>
                  </a:cubicBezTo>
                  <a:cubicBezTo>
                    <a:pt x="7666" y="838"/>
                    <a:pt x="7022" y="1490"/>
                    <a:pt x="6229" y="1490"/>
                  </a:cubicBezTo>
                  <a:cubicBezTo>
                    <a:pt x="5437" y="1490"/>
                    <a:pt x="4793" y="838"/>
                    <a:pt x="4793" y="32"/>
                  </a:cubicBezTo>
                  <a:cubicBezTo>
                    <a:pt x="4793" y="23"/>
                    <a:pt x="4795" y="12"/>
                    <a:pt x="4795" y="0"/>
                  </a:cubicBezTo>
                  <a:close/>
                </a:path>
              </a:pathLst>
            </a:custGeom>
            <a:noFill/>
            <a:ln w="9525" cap="flat" cmpd="sng">
              <a:solidFill>
                <a:srgbClr val="869FB1"/>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68" name="Google Shape;7806;p72">
              <a:extLst>
                <a:ext uri="{FF2B5EF4-FFF2-40B4-BE49-F238E27FC236}">
                  <a16:creationId xmlns:a16="http://schemas.microsoft.com/office/drawing/2014/main" id="{07F410B8-F9B5-9349-29B7-D6243EF92D7D}"/>
                </a:ext>
              </a:extLst>
            </p:cNvPr>
            <p:cNvSpPr/>
            <p:nvPr/>
          </p:nvSpPr>
          <p:spPr>
            <a:xfrm>
              <a:off x="6895687" y="2575804"/>
              <a:ext cx="420489" cy="212471"/>
            </a:xfrm>
            <a:custGeom>
              <a:avLst/>
              <a:gdLst/>
              <a:ahLst/>
              <a:cxnLst/>
              <a:rect l="l" t="t" r="r" b="b"/>
              <a:pathLst>
                <a:path w="12652" h="6393" extrusionOk="0">
                  <a:moveTo>
                    <a:pt x="6326" y="0"/>
                  </a:moveTo>
                  <a:cubicBezTo>
                    <a:pt x="2832" y="0"/>
                    <a:pt x="1" y="2833"/>
                    <a:pt x="1" y="6326"/>
                  </a:cubicBezTo>
                  <a:lnTo>
                    <a:pt x="1" y="6393"/>
                  </a:lnTo>
                  <a:lnTo>
                    <a:pt x="4883" y="6393"/>
                  </a:lnTo>
                  <a:cubicBezTo>
                    <a:pt x="4883" y="6382"/>
                    <a:pt x="4882" y="6370"/>
                    <a:pt x="4882" y="6359"/>
                  </a:cubicBezTo>
                  <a:cubicBezTo>
                    <a:pt x="4882" y="5555"/>
                    <a:pt x="5534" y="4904"/>
                    <a:pt x="6337" y="4904"/>
                  </a:cubicBezTo>
                  <a:cubicBezTo>
                    <a:pt x="7141" y="4904"/>
                    <a:pt x="7793" y="5555"/>
                    <a:pt x="7793" y="6359"/>
                  </a:cubicBezTo>
                  <a:cubicBezTo>
                    <a:pt x="7793" y="6370"/>
                    <a:pt x="7791" y="6382"/>
                    <a:pt x="7791" y="6393"/>
                  </a:cubicBezTo>
                  <a:lnTo>
                    <a:pt x="12651" y="6393"/>
                  </a:lnTo>
                  <a:lnTo>
                    <a:pt x="12651" y="6326"/>
                  </a:lnTo>
                  <a:cubicBezTo>
                    <a:pt x="12651" y="2833"/>
                    <a:pt x="9820" y="0"/>
                    <a:pt x="6326" y="0"/>
                  </a:cubicBezTo>
                  <a:close/>
                </a:path>
              </a:pathLst>
            </a:custGeom>
            <a:noFill/>
            <a:ln w="9525" cap="flat" cmpd="sng">
              <a:solidFill>
                <a:srgbClr val="A5B7C5"/>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69" name="Google Shape;7807;p72">
              <a:extLst>
                <a:ext uri="{FF2B5EF4-FFF2-40B4-BE49-F238E27FC236}">
                  <a16:creationId xmlns:a16="http://schemas.microsoft.com/office/drawing/2014/main" id="{D5BA5A24-4817-34E5-3877-B29FAF42E38E}"/>
                </a:ext>
              </a:extLst>
            </p:cNvPr>
            <p:cNvSpPr/>
            <p:nvPr/>
          </p:nvSpPr>
          <p:spPr>
            <a:xfrm>
              <a:off x="7399530" y="2574740"/>
              <a:ext cx="420489" cy="212438"/>
            </a:xfrm>
            <a:custGeom>
              <a:avLst/>
              <a:gdLst/>
              <a:ahLst/>
              <a:cxnLst/>
              <a:rect l="l" t="t" r="r" b="b"/>
              <a:pathLst>
                <a:path w="12652" h="6392" extrusionOk="0">
                  <a:moveTo>
                    <a:pt x="6326" y="0"/>
                  </a:moveTo>
                  <a:cubicBezTo>
                    <a:pt x="2832" y="0"/>
                    <a:pt x="1" y="2832"/>
                    <a:pt x="1" y="6326"/>
                  </a:cubicBezTo>
                  <a:lnTo>
                    <a:pt x="1" y="6391"/>
                  </a:lnTo>
                  <a:lnTo>
                    <a:pt x="4883" y="6391"/>
                  </a:lnTo>
                  <a:cubicBezTo>
                    <a:pt x="4883" y="6380"/>
                    <a:pt x="4882" y="6369"/>
                    <a:pt x="4882" y="6358"/>
                  </a:cubicBezTo>
                  <a:cubicBezTo>
                    <a:pt x="4882" y="5554"/>
                    <a:pt x="5533" y="4902"/>
                    <a:pt x="6337" y="4902"/>
                  </a:cubicBezTo>
                  <a:cubicBezTo>
                    <a:pt x="7141" y="4902"/>
                    <a:pt x="7793" y="5554"/>
                    <a:pt x="7793" y="6358"/>
                  </a:cubicBezTo>
                  <a:cubicBezTo>
                    <a:pt x="7793" y="6369"/>
                    <a:pt x="7791" y="6380"/>
                    <a:pt x="7791" y="6391"/>
                  </a:cubicBezTo>
                  <a:lnTo>
                    <a:pt x="12650" y="6391"/>
                  </a:lnTo>
                  <a:lnTo>
                    <a:pt x="12650" y="6326"/>
                  </a:lnTo>
                  <a:cubicBezTo>
                    <a:pt x="12651" y="2833"/>
                    <a:pt x="9819" y="0"/>
                    <a:pt x="6326" y="0"/>
                  </a:cubicBezTo>
                  <a:close/>
                </a:path>
              </a:pathLst>
            </a:custGeom>
            <a:noFill/>
            <a:ln w="9525" cap="flat" cmpd="sng">
              <a:solidFill>
                <a:srgbClr val="A5B7C5"/>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70" name="Google Shape;7808;p72">
              <a:extLst>
                <a:ext uri="{FF2B5EF4-FFF2-40B4-BE49-F238E27FC236}">
                  <a16:creationId xmlns:a16="http://schemas.microsoft.com/office/drawing/2014/main" id="{ABB3ABC5-AAD4-6E6E-9B5E-EA29F2D22E46}"/>
                </a:ext>
              </a:extLst>
            </p:cNvPr>
            <p:cNvSpPr/>
            <p:nvPr/>
          </p:nvSpPr>
          <p:spPr>
            <a:xfrm>
              <a:off x="7911880" y="2574740"/>
              <a:ext cx="420489" cy="212438"/>
            </a:xfrm>
            <a:custGeom>
              <a:avLst/>
              <a:gdLst/>
              <a:ahLst/>
              <a:cxnLst/>
              <a:rect l="l" t="t" r="r" b="b"/>
              <a:pathLst>
                <a:path w="12652" h="6392" extrusionOk="0">
                  <a:moveTo>
                    <a:pt x="6326" y="0"/>
                  </a:moveTo>
                  <a:cubicBezTo>
                    <a:pt x="2832" y="0"/>
                    <a:pt x="1" y="2832"/>
                    <a:pt x="1" y="6326"/>
                  </a:cubicBezTo>
                  <a:lnTo>
                    <a:pt x="1" y="6391"/>
                  </a:lnTo>
                  <a:lnTo>
                    <a:pt x="4883" y="6391"/>
                  </a:lnTo>
                  <a:cubicBezTo>
                    <a:pt x="4883" y="6380"/>
                    <a:pt x="4882" y="6369"/>
                    <a:pt x="4882" y="6358"/>
                  </a:cubicBezTo>
                  <a:cubicBezTo>
                    <a:pt x="4882" y="5554"/>
                    <a:pt x="5533" y="4902"/>
                    <a:pt x="6337" y="4902"/>
                  </a:cubicBezTo>
                  <a:cubicBezTo>
                    <a:pt x="7141" y="4902"/>
                    <a:pt x="7793" y="5554"/>
                    <a:pt x="7793" y="6358"/>
                  </a:cubicBezTo>
                  <a:cubicBezTo>
                    <a:pt x="7793" y="6369"/>
                    <a:pt x="7791" y="6380"/>
                    <a:pt x="7791" y="6391"/>
                  </a:cubicBezTo>
                  <a:lnTo>
                    <a:pt x="12650" y="6391"/>
                  </a:lnTo>
                  <a:lnTo>
                    <a:pt x="12650" y="6326"/>
                  </a:lnTo>
                  <a:cubicBezTo>
                    <a:pt x="12651" y="2833"/>
                    <a:pt x="9819" y="0"/>
                    <a:pt x="6326" y="0"/>
                  </a:cubicBezTo>
                  <a:close/>
                </a:path>
              </a:pathLst>
            </a:custGeom>
            <a:noFill/>
            <a:ln w="9525" cap="flat" cmpd="sng">
              <a:solidFill>
                <a:srgbClr val="A5B7C5"/>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cxnSp>
          <p:nvCxnSpPr>
            <p:cNvPr id="371" name="Google Shape;7809;p72">
              <a:extLst>
                <a:ext uri="{FF2B5EF4-FFF2-40B4-BE49-F238E27FC236}">
                  <a16:creationId xmlns:a16="http://schemas.microsoft.com/office/drawing/2014/main" id="{969360A5-180E-AA5F-0ADC-B5A92BCF2692}"/>
                </a:ext>
              </a:extLst>
            </p:cNvPr>
            <p:cNvCxnSpPr/>
            <p:nvPr/>
          </p:nvCxnSpPr>
          <p:spPr>
            <a:xfrm>
              <a:off x="6894650" y="2821921"/>
              <a:ext cx="1445100" cy="0"/>
            </a:xfrm>
            <a:prstGeom prst="straightConnector1">
              <a:avLst/>
            </a:prstGeom>
            <a:noFill/>
            <a:ln w="9525" cap="flat" cmpd="sng">
              <a:solidFill>
                <a:srgbClr val="869FB2"/>
              </a:solidFill>
              <a:prstDash val="solid"/>
              <a:round/>
              <a:headEnd type="none" w="med" len="med"/>
              <a:tailEnd type="none" w="med" len="med"/>
            </a:ln>
          </p:spPr>
        </p:cxnSp>
      </p:grpSp>
      <p:grpSp>
        <p:nvGrpSpPr>
          <p:cNvPr id="372" name="Google Shape;7810;p72">
            <a:extLst>
              <a:ext uri="{FF2B5EF4-FFF2-40B4-BE49-F238E27FC236}">
                <a16:creationId xmlns:a16="http://schemas.microsoft.com/office/drawing/2014/main" id="{7646C2F7-C2FB-8C06-48A5-C0D1FAC66481}"/>
              </a:ext>
            </a:extLst>
          </p:cNvPr>
          <p:cNvGrpSpPr/>
          <p:nvPr/>
        </p:nvGrpSpPr>
        <p:grpSpPr>
          <a:xfrm>
            <a:off x="13669764" y="7397045"/>
            <a:ext cx="3166412" cy="951410"/>
            <a:chOff x="6953919" y="3907920"/>
            <a:chExt cx="1377300" cy="475705"/>
          </a:xfrm>
        </p:grpSpPr>
        <p:cxnSp>
          <p:nvCxnSpPr>
            <p:cNvPr id="373" name="Google Shape;7811;p72">
              <a:extLst>
                <a:ext uri="{FF2B5EF4-FFF2-40B4-BE49-F238E27FC236}">
                  <a16:creationId xmlns:a16="http://schemas.microsoft.com/office/drawing/2014/main" id="{1FD88761-676C-B4FC-F40A-239677091341}"/>
                </a:ext>
              </a:extLst>
            </p:cNvPr>
            <p:cNvCxnSpPr/>
            <p:nvPr/>
          </p:nvCxnSpPr>
          <p:spPr>
            <a:xfrm rot="10800000">
              <a:off x="7118546" y="4100689"/>
              <a:ext cx="0" cy="185100"/>
            </a:xfrm>
            <a:prstGeom prst="straightConnector1">
              <a:avLst/>
            </a:prstGeom>
            <a:noFill/>
            <a:ln w="19050" cap="flat" cmpd="sng">
              <a:solidFill>
                <a:srgbClr val="5F7D95"/>
              </a:solidFill>
              <a:prstDash val="solid"/>
              <a:round/>
              <a:headEnd type="none" w="med" len="med"/>
              <a:tailEnd type="none" w="med" len="med"/>
            </a:ln>
          </p:spPr>
        </p:cxnSp>
        <p:cxnSp>
          <p:nvCxnSpPr>
            <p:cNvPr id="374" name="Google Shape;7812;p72">
              <a:extLst>
                <a:ext uri="{FF2B5EF4-FFF2-40B4-BE49-F238E27FC236}">
                  <a16:creationId xmlns:a16="http://schemas.microsoft.com/office/drawing/2014/main" id="{A5348A45-2DE6-DB45-5A23-46C04064CC0B}"/>
                </a:ext>
              </a:extLst>
            </p:cNvPr>
            <p:cNvCxnSpPr/>
            <p:nvPr/>
          </p:nvCxnSpPr>
          <p:spPr>
            <a:xfrm>
              <a:off x="7480500" y="4197025"/>
              <a:ext cx="0" cy="186600"/>
            </a:xfrm>
            <a:prstGeom prst="straightConnector1">
              <a:avLst/>
            </a:prstGeom>
            <a:noFill/>
            <a:ln w="19050" cap="flat" cmpd="sng">
              <a:solidFill>
                <a:srgbClr val="5F7D95"/>
              </a:solidFill>
              <a:prstDash val="solid"/>
              <a:round/>
              <a:headEnd type="none" w="med" len="med"/>
              <a:tailEnd type="none" w="med" len="med"/>
            </a:ln>
          </p:spPr>
        </p:cxnSp>
        <p:cxnSp>
          <p:nvCxnSpPr>
            <p:cNvPr id="375" name="Google Shape;7813;p72">
              <a:extLst>
                <a:ext uri="{FF2B5EF4-FFF2-40B4-BE49-F238E27FC236}">
                  <a16:creationId xmlns:a16="http://schemas.microsoft.com/office/drawing/2014/main" id="{5BF0349D-A44F-4E2D-B8ED-268FE66670FE}"/>
                </a:ext>
              </a:extLst>
            </p:cNvPr>
            <p:cNvCxnSpPr/>
            <p:nvPr/>
          </p:nvCxnSpPr>
          <p:spPr>
            <a:xfrm rot="10800000">
              <a:off x="7848574" y="3907920"/>
              <a:ext cx="0" cy="185100"/>
            </a:xfrm>
            <a:prstGeom prst="straightConnector1">
              <a:avLst/>
            </a:prstGeom>
            <a:noFill/>
            <a:ln w="19050" cap="flat" cmpd="sng">
              <a:solidFill>
                <a:srgbClr val="5F7D95"/>
              </a:solidFill>
              <a:prstDash val="solid"/>
              <a:round/>
              <a:headEnd type="none" w="med" len="med"/>
              <a:tailEnd type="none" w="med" len="med"/>
            </a:ln>
          </p:spPr>
        </p:cxnSp>
        <p:cxnSp>
          <p:nvCxnSpPr>
            <p:cNvPr id="376" name="Google Shape;7814;p72">
              <a:extLst>
                <a:ext uri="{FF2B5EF4-FFF2-40B4-BE49-F238E27FC236}">
                  <a16:creationId xmlns:a16="http://schemas.microsoft.com/office/drawing/2014/main" id="{5BE60686-4FC1-4E11-1DAC-9B370D743DBD}"/>
                </a:ext>
              </a:extLst>
            </p:cNvPr>
            <p:cNvCxnSpPr/>
            <p:nvPr/>
          </p:nvCxnSpPr>
          <p:spPr>
            <a:xfrm>
              <a:off x="8218032" y="3997243"/>
              <a:ext cx="0" cy="197100"/>
            </a:xfrm>
            <a:prstGeom prst="straightConnector1">
              <a:avLst/>
            </a:prstGeom>
            <a:noFill/>
            <a:ln w="19050" cap="flat" cmpd="sng">
              <a:solidFill>
                <a:srgbClr val="5F7D95"/>
              </a:solidFill>
              <a:prstDash val="solid"/>
              <a:round/>
              <a:headEnd type="none" w="med" len="med"/>
              <a:tailEnd type="none" w="med" len="med"/>
            </a:ln>
          </p:spPr>
        </p:cxnSp>
        <p:cxnSp>
          <p:nvCxnSpPr>
            <p:cNvPr id="377" name="Google Shape;7815;p72">
              <a:extLst>
                <a:ext uri="{FF2B5EF4-FFF2-40B4-BE49-F238E27FC236}">
                  <a16:creationId xmlns:a16="http://schemas.microsoft.com/office/drawing/2014/main" id="{109E4C5F-3221-8DA9-C403-3D7905654627}"/>
                </a:ext>
              </a:extLst>
            </p:cNvPr>
            <p:cNvCxnSpPr/>
            <p:nvPr/>
          </p:nvCxnSpPr>
          <p:spPr>
            <a:xfrm flipH="1">
              <a:off x="6953919" y="3961822"/>
              <a:ext cx="1377300" cy="376800"/>
            </a:xfrm>
            <a:prstGeom prst="straightConnector1">
              <a:avLst/>
            </a:prstGeom>
            <a:noFill/>
            <a:ln w="19050" cap="flat" cmpd="sng">
              <a:solidFill>
                <a:srgbClr val="435D74"/>
              </a:solidFill>
              <a:prstDash val="solid"/>
              <a:round/>
              <a:headEnd type="none" w="med" len="med"/>
              <a:tailEnd type="none" w="med" len="med"/>
            </a:ln>
          </p:spPr>
        </p:cxnSp>
      </p:grpSp>
      <p:grpSp>
        <p:nvGrpSpPr>
          <p:cNvPr id="378" name="Google Shape;7816;p72">
            <a:extLst>
              <a:ext uri="{FF2B5EF4-FFF2-40B4-BE49-F238E27FC236}">
                <a16:creationId xmlns:a16="http://schemas.microsoft.com/office/drawing/2014/main" id="{321C46F1-CC1E-BBA9-4929-78CA886F0ABD}"/>
              </a:ext>
            </a:extLst>
          </p:cNvPr>
          <p:cNvGrpSpPr/>
          <p:nvPr/>
        </p:nvGrpSpPr>
        <p:grpSpPr>
          <a:xfrm>
            <a:off x="4676940" y="4919337"/>
            <a:ext cx="1672572" cy="1649058"/>
            <a:chOff x="2389399" y="2595741"/>
            <a:chExt cx="812796" cy="801369"/>
          </a:xfrm>
        </p:grpSpPr>
        <p:grpSp>
          <p:nvGrpSpPr>
            <p:cNvPr id="379" name="Google Shape;7817;p72">
              <a:extLst>
                <a:ext uri="{FF2B5EF4-FFF2-40B4-BE49-F238E27FC236}">
                  <a16:creationId xmlns:a16="http://schemas.microsoft.com/office/drawing/2014/main" id="{3AEE7750-EBDB-3ED6-35DC-3CF1B8DDE961}"/>
                </a:ext>
              </a:extLst>
            </p:cNvPr>
            <p:cNvGrpSpPr/>
            <p:nvPr/>
          </p:nvGrpSpPr>
          <p:grpSpPr>
            <a:xfrm>
              <a:off x="2492145" y="2881565"/>
              <a:ext cx="607300" cy="229751"/>
              <a:chOff x="2492145" y="2881565"/>
              <a:chExt cx="607300" cy="229751"/>
            </a:xfrm>
          </p:grpSpPr>
          <p:sp>
            <p:nvSpPr>
              <p:cNvPr id="430" name="Google Shape;7818;p72">
                <a:extLst>
                  <a:ext uri="{FF2B5EF4-FFF2-40B4-BE49-F238E27FC236}">
                    <a16:creationId xmlns:a16="http://schemas.microsoft.com/office/drawing/2014/main" id="{5E54A0FD-B52C-7982-8439-5028E106783B}"/>
                  </a:ext>
                </a:extLst>
              </p:cNvPr>
              <p:cNvSpPr/>
              <p:nvPr/>
            </p:nvSpPr>
            <p:spPr>
              <a:xfrm>
                <a:off x="2530550" y="2913581"/>
                <a:ext cx="530589" cy="165697"/>
              </a:xfrm>
              <a:custGeom>
                <a:avLst/>
                <a:gdLst/>
                <a:ahLst/>
                <a:cxnLst/>
                <a:rect l="l" t="t" r="r" b="b"/>
                <a:pathLst>
                  <a:path w="116549" h="36397" extrusionOk="0">
                    <a:moveTo>
                      <a:pt x="18199" y="1"/>
                    </a:moveTo>
                    <a:cubicBezTo>
                      <a:pt x="8148" y="1"/>
                      <a:pt x="1" y="8148"/>
                      <a:pt x="1" y="18198"/>
                    </a:cubicBezTo>
                    <a:cubicBezTo>
                      <a:pt x="1" y="28249"/>
                      <a:pt x="8148" y="36396"/>
                      <a:pt x="18199" y="36396"/>
                    </a:cubicBezTo>
                    <a:lnTo>
                      <a:pt x="98350" y="36396"/>
                    </a:lnTo>
                    <a:cubicBezTo>
                      <a:pt x="108401" y="36396"/>
                      <a:pt x="116548" y="28249"/>
                      <a:pt x="116548" y="18198"/>
                    </a:cubicBezTo>
                    <a:cubicBezTo>
                      <a:pt x="116548" y="8148"/>
                      <a:pt x="108401" y="1"/>
                      <a:pt x="98350" y="1"/>
                    </a:cubicBezTo>
                    <a:close/>
                  </a:path>
                </a:pathLst>
              </a:custGeom>
              <a:noFill/>
              <a:ln w="9525" cap="flat" cmpd="sng">
                <a:solidFill>
                  <a:srgbClr val="A5B7C6"/>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431" name="Google Shape;7819;p72">
                <a:extLst>
                  <a:ext uri="{FF2B5EF4-FFF2-40B4-BE49-F238E27FC236}">
                    <a16:creationId xmlns:a16="http://schemas.microsoft.com/office/drawing/2014/main" id="{33083044-DB03-20F7-E6A9-D13849EB2CEF}"/>
                  </a:ext>
                </a:extLst>
              </p:cNvPr>
              <p:cNvSpPr/>
              <p:nvPr/>
            </p:nvSpPr>
            <p:spPr>
              <a:xfrm>
                <a:off x="2886492" y="2881565"/>
                <a:ext cx="212952" cy="229751"/>
              </a:xfrm>
              <a:custGeom>
                <a:avLst/>
                <a:gdLst/>
                <a:ahLst/>
                <a:cxnLst/>
                <a:rect l="l" t="t" r="r" b="b"/>
                <a:pathLst>
                  <a:path w="46777" h="50467" extrusionOk="0">
                    <a:moveTo>
                      <a:pt x="1" y="1"/>
                    </a:moveTo>
                    <a:lnTo>
                      <a:pt x="1" y="1458"/>
                    </a:lnTo>
                    <a:lnTo>
                      <a:pt x="21544" y="1458"/>
                    </a:lnTo>
                    <a:cubicBezTo>
                      <a:pt x="34653" y="1458"/>
                      <a:pt x="45320" y="12123"/>
                      <a:pt x="45320" y="25233"/>
                    </a:cubicBezTo>
                    <a:cubicBezTo>
                      <a:pt x="45320" y="38344"/>
                      <a:pt x="34653" y="49009"/>
                      <a:pt x="21544" y="49009"/>
                    </a:cubicBezTo>
                    <a:lnTo>
                      <a:pt x="1" y="49009"/>
                    </a:lnTo>
                    <a:lnTo>
                      <a:pt x="1" y="50466"/>
                    </a:lnTo>
                    <a:lnTo>
                      <a:pt x="21544" y="50466"/>
                    </a:lnTo>
                    <a:cubicBezTo>
                      <a:pt x="35457" y="50466"/>
                      <a:pt x="46776" y="39146"/>
                      <a:pt x="46776" y="25233"/>
                    </a:cubicBezTo>
                    <a:cubicBezTo>
                      <a:pt x="46776" y="11322"/>
                      <a:pt x="35457" y="1"/>
                      <a:pt x="21544" y="1"/>
                    </a:cubicBezTo>
                    <a:close/>
                  </a:path>
                </a:pathLst>
              </a:custGeom>
              <a:solidFill>
                <a:srgbClr val="96979B"/>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432" name="Google Shape;7820;p72">
                <a:extLst>
                  <a:ext uri="{FF2B5EF4-FFF2-40B4-BE49-F238E27FC236}">
                    <a16:creationId xmlns:a16="http://schemas.microsoft.com/office/drawing/2014/main" id="{C435400B-84EA-BBF7-7E5A-2B1C5F54BD12}"/>
                  </a:ext>
                </a:extLst>
              </p:cNvPr>
              <p:cNvSpPr/>
              <p:nvPr/>
            </p:nvSpPr>
            <p:spPr>
              <a:xfrm>
                <a:off x="2492145" y="2881565"/>
                <a:ext cx="212934" cy="229751"/>
              </a:xfrm>
              <a:custGeom>
                <a:avLst/>
                <a:gdLst/>
                <a:ahLst/>
                <a:cxnLst/>
                <a:rect l="l" t="t" r="r" b="b"/>
                <a:pathLst>
                  <a:path w="46773" h="50467" extrusionOk="0">
                    <a:moveTo>
                      <a:pt x="25232" y="1"/>
                    </a:moveTo>
                    <a:cubicBezTo>
                      <a:pt x="11319" y="1"/>
                      <a:pt x="0" y="11322"/>
                      <a:pt x="0" y="25233"/>
                    </a:cubicBezTo>
                    <a:cubicBezTo>
                      <a:pt x="0" y="39146"/>
                      <a:pt x="11319" y="50466"/>
                      <a:pt x="25232" y="50466"/>
                    </a:cubicBezTo>
                    <a:lnTo>
                      <a:pt x="46773" y="50466"/>
                    </a:lnTo>
                    <a:lnTo>
                      <a:pt x="46773" y="49007"/>
                    </a:lnTo>
                    <a:lnTo>
                      <a:pt x="25232" y="49007"/>
                    </a:lnTo>
                    <a:cubicBezTo>
                      <a:pt x="12124" y="49007"/>
                      <a:pt x="1456" y="38344"/>
                      <a:pt x="1456" y="25233"/>
                    </a:cubicBezTo>
                    <a:cubicBezTo>
                      <a:pt x="1456" y="12123"/>
                      <a:pt x="12124" y="1457"/>
                      <a:pt x="25232" y="1457"/>
                    </a:cubicBezTo>
                    <a:lnTo>
                      <a:pt x="46773" y="1457"/>
                    </a:lnTo>
                    <a:lnTo>
                      <a:pt x="46773" y="1"/>
                    </a:lnTo>
                    <a:close/>
                  </a:path>
                </a:pathLst>
              </a:custGeom>
              <a:solidFill>
                <a:srgbClr val="96979B"/>
              </a:solidFill>
              <a:ln>
                <a:noFill/>
              </a:ln>
            </p:spPr>
            <p:txBody>
              <a:bodyPr spcFirstLastPara="1" wrap="square" lIns="182850" tIns="182850" rIns="182850" bIns="182850" anchor="ctr" anchorCtr="0">
                <a:noAutofit/>
              </a:bodyPr>
              <a:lstStyle/>
              <a:p>
                <a:endParaRPr sz="3600">
                  <a:solidFill>
                    <a:schemeClr val="tx2"/>
                  </a:solidFill>
                </a:endParaRPr>
              </a:p>
            </p:txBody>
          </p:sp>
        </p:grpSp>
        <p:grpSp>
          <p:nvGrpSpPr>
            <p:cNvPr id="380" name="Google Shape;7821;p72">
              <a:extLst>
                <a:ext uri="{FF2B5EF4-FFF2-40B4-BE49-F238E27FC236}">
                  <a16:creationId xmlns:a16="http://schemas.microsoft.com/office/drawing/2014/main" id="{95C1F000-815A-4180-4C9E-52578E5D00C2}"/>
                </a:ext>
              </a:extLst>
            </p:cNvPr>
            <p:cNvGrpSpPr/>
            <p:nvPr/>
          </p:nvGrpSpPr>
          <p:grpSpPr>
            <a:xfrm>
              <a:off x="2389399" y="2595741"/>
              <a:ext cx="812796" cy="296825"/>
              <a:chOff x="2389399" y="2595741"/>
              <a:chExt cx="812796" cy="296825"/>
            </a:xfrm>
          </p:grpSpPr>
          <p:grpSp>
            <p:nvGrpSpPr>
              <p:cNvPr id="406" name="Google Shape;7822;p72">
                <a:extLst>
                  <a:ext uri="{FF2B5EF4-FFF2-40B4-BE49-F238E27FC236}">
                    <a16:creationId xmlns:a16="http://schemas.microsoft.com/office/drawing/2014/main" id="{2FA150A9-F433-C121-6B75-F6D5E6A5960A}"/>
                  </a:ext>
                </a:extLst>
              </p:cNvPr>
              <p:cNvGrpSpPr/>
              <p:nvPr/>
            </p:nvGrpSpPr>
            <p:grpSpPr>
              <a:xfrm>
                <a:off x="2389399" y="2595741"/>
                <a:ext cx="363638" cy="296825"/>
                <a:chOff x="2389399" y="2595741"/>
                <a:chExt cx="363638" cy="296825"/>
              </a:xfrm>
            </p:grpSpPr>
            <p:grpSp>
              <p:nvGrpSpPr>
                <p:cNvPr id="423" name="Google Shape;7823;p72">
                  <a:extLst>
                    <a:ext uri="{FF2B5EF4-FFF2-40B4-BE49-F238E27FC236}">
                      <a16:creationId xmlns:a16="http://schemas.microsoft.com/office/drawing/2014/main" id="{91C75117-BF23-8B45-27C9-8D359D52581F}"/>
                    </a:ext>
                  </a:extLst>
                </p:cNvPr>
                <p:cNvGrpSpPr/>
                <p:nvPr/>
              </p:nvGrpSpPr>
              <p:grpSpPr>
                <a:xfrm>
                  <a:off x="2493852" y="2794333"/>
                  <a:ext cx="259185" cy="98232"/>
                  <a:chOff x="2493852" y="2794333"/>
                  <a:chExt cx="259185" cy="98232"/>
                </a:xfrm>
              </p:grpSpPr>
              <p:sp>
                <p:nvSpPr>
                  <p:cNvPr id="427" name="Google Shape;7824;p72">
                    <a:extLst>
                      <a:ext uri="{FF2B5EF4-FFF2-40B4-BE49-F238E27FC236}">
                        <a16:creationId xmlns:a16="http://schemas.microsoft.com/office/drawing/2014/main" id="{18396564-95B0-F264-FD26-AE5C75BC8891}"/>
                      </a:ext>
                    </a:extLst>
                  </p:cNvPr>
                  <p:cNvSpPr/>
                  <p:nvPr/>
                </p:nvSpPr>
                <p:spPr>
                  <a:xfrm>
                    <a:off x="2500419" y="2800896"/>
                    <a:ext cx="246135" cy="85123"/>
                  </a:xfrm>
                  <a:custGeom>
                    <a:avLst/>
                    <a:gdLst/>
                    <a:ahLst/>
                    <a:cxnLst/>
                    <a:rect l="l" t="t" r="r" b="b"/>
                    <a:pathLst>
                      <a:path w="54066" h="18698" extrusionOk="0">
                        <a:moveTo>
                          <a:pt x="243" y="1"/>
                        </a:moveTo>
                        <a:cubicBezTo>
                          <a:pt x="108" y="1"/>
                          <a:pt x="1" y="108"/>
                          <a:pt x="1" y="243"/>
                        </a:cubicBezTo>
                        <a:cubicBezTo>
                          <a:pt x="1" y="4216"/>
                          <a:pt x="3233" y="7447"/>
                          <a:pt x="7204" y="7447"/>
                        </a:cubicBezTo>
                        <a:lnTo>
                          <a:pt x="47616" y="7447"/>
                        </a:lnTo>
                        <a:cubicBezTo>
                          <a:pt x="50905" y="7447"/>
                          <a:pt x="53581" y="10122"/>
                          <a:pt x="53581" y="13412"/>
                        </a:cubicBezTo>
                        <a:lnTo>
                          <a:pt x="53581" y="18455"/>
                        </a:lnTo>
                        <a:cubicBezTo>
                          <a:pt x="53581" y="18590"/>
                          <a:pt x="53688" y="18697"/>
                          <a:pt x="53823" y="18697"/>
                        </a:cubicBezTo>
                        <a:cubicBezTo>
                          <a:pt x="53957" y="18697"/>
                          <a:pt x="54065" y="18590"/>
                          <a:pt x="54062" y="18455"/>
                        </a:cubicBezTo>
                        <a:lnTo>
                          <a:pt x="54062" y="13412"/>
                        </a:lnTo>
                        <a:cubicBezTo>
                          <a:pt x="54062" y="9854"/>
                          <a:pt x="51169" y="6961"/>
                          <a:pt x="47611" y="6961"/>
                        </a:cubicBezTo>
                        <a:lnTo>
                          <a:pt x="7203" y="6961"/>
                        </a:lnTo>
                        <a:cubicBezTo>
                          <a:pt x="3498" y="6961"/>
                          <a:pt x="485" y="3946"/>
                          <a:pt x="485" y="243"/>
                        </a:cubicBezTo>
                        <a:cubicBezTo>
                          <a:pt x="485" y="108"/>
                          <a:pt x="377" y="1"/>
                          <a:pt x="243" y="1"/>
                        </a:cubicBezTo>
                        <a:close/>
                      </a:path>
                    </a:pathLst>
                  </a:custGeom>
                  <a:solidFill>
                    <a:srgbClr val="9FA0A4"/>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428" name="Google Shape;7825;p72">
                    <a:extLst>
                      <a:ext uri="{FF2B5EF4-FFF2-40B4-BE49-F238E27FC236}">
                        <a16:creationId xmlns:a16="http://schemas.microsoft.com/office/drawing/2014/main" id="{46862DCB-B50D-00C6-1A2C-96822D1D18FD}"/>
                      </a:ext>
                    </a:extLst>
                  </p:cNvPr>
                  <p:cNvSpPr/>
                  <p:nvPr/>
                </p:nvSpPr>
                <p:spPr>
                  <a:xfrm>
                    <a:off x="2493852" y="2794333"/>
                    <a:ext cx="15360" cy="15356"/>
                  </a:xfrm>
                  <a:custGeom>
                    <a:avLst/>
                    <a:gdLst/>
                    <a:ahLst/>
                    <a:cxnLst/>
                    <a:rect l="l" t="t" r="r" b="b"/>
                    <a:pathLst>
                      <a:path w="3374" h="3373" extrusionOk="0">
                        <a:moveTo>
                          <a:pt x="1687" y="0"/>
                        </a:moveTo>
                        <a:cubicBezTo>
                          <a:pt x="755" y="0"/>
                          <a:pt x="1" y="754"/>
                          <a:pt x="1" y="1687"/>
                        </a:cubicBezTo>
                        <a:cubicBezTo>
                          <a:pt x="1" y="2619"/>
                          <a:pt x="755" y="3373"/>
                          <a:pt x="1687" y="3373"/>
                        </a:cubicBezTo>
                        <a:cubicBezTo>
                          <a:pt x="2619" y="3370"/>
                          <a:pt x="3374" y="2617"/>
                          <a:pt x="3374" y="1687"/>
                        </a:cubicBezTo>
                        <a:cubicBezTo>
                          <a:pt x="3374" y="754"/>
                          <a:pt x="2619" y="0"/>
                          <a:pt x="1687" y="0"/>
                        </a:cubicBezTo>
                        <a:close/>
                      </a:path>
                    </a:pathLst>
                  </a:custGeom>
                  <a:solidFill>
                    <a:srgbClr val="435D74"/>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429" name="Google Shape;7826;p72">
                    <a:extLst>
                      <a:ext uri="{FF2B5EF4-FFF2-40B4-BE49-F238E27FC236}">
                        <a16:creationId xmlns:a16="http://schemas.microsoft.com/office/drawing/2014/main" id="{0C0037A2-9B69-FA27-1377-0A80512B9F67}"/>
                      </a:ext>
                    </a:extLst>
                  </p:cNvPr>
                  <p:cNvSpPr/>
                  <p:nvPr/>
                </p:nvSpPr>
                <p:spPr>
                  <a:xfrm>
                    <a:off x="2737686" y="2877210"/>
                    <a:ext cx="15351" cy="15356"/>
                  </a:xfrm>
                  <a:custGeom>
                    <a:avLst/>
                    <a:gdLst/>
                    <a:ahLst/>
                    <a:cxnLst/>
                    <a:rect l="l" t="t" r="r" b="b"/>
                    <a:pathLst>
                      <a:path w="3372" h="3373" extrusionOk="0">
                        <a:moveTo>
                          <a:pt x="1687" y="1"/>
                        </a:moveTo>
                        <a:cubicBezTo>
                          <a:pt x="755" y="1"/>
                          <a:pt x="1" y="754"/>
                          <a:pt x="1" y="1686"/>
                        </a:cubicBezTo>
                        <a:cubicBezTo>
                          <a:pt x="1" y="2618"/>
                          <a:pt x="755" y="3372"/>
                          <a:pt x="1687" y="3372"/>
                        </a:cubicBezTo>
                        <a:cubicBezTo>
                          <a:pt x="2619" y="3372"/>
                          <a:pt x="3372" y="2616"/>
                          <a:pt x="3372" y="1686"/>
                        </a:cubicBezTo>
                        <a:cubicBezTo>
                          <a:pt x="3372" y="754"/>
                          <a:pt x="2619" y="1"/>
                          <a:pt x="1687" y="1"/>
                        </a:cubicBezTo>
                        <a:close/>
                      </a:path>
                    </a:pathLst>
                  </a:custGeom>
                  <a:solidFill>
                    <a:srgbClr val="435D74"/>
                  </a:solidFill>
                  <a:ln>
                    <a:noFill/>
                  </a:ln>
                </p:spPr>
                <p:txBody>
                  <a:bodyPr spcFirstLastPara="1" wrap="square" lIns="182850" tIns="182850" rIns="182850" bIns="182850" anchor="ctr" anchorCtr="0">
                    <a:noAutofit/>
                  </a:bodyPr>
                  <a:lstStyle/>
                  <a:p>
                    <a:endParaRPr sz="3600">
                      <a:solidFill>
                        <a:schemeClr val="tx2"/>
                      </a:solidFill>
                    </a:endParaRPr>
                  </a:p>
                </p:txBody>
              </p:sp>
            </p:grpSp>
            <p:grpSp>
              <p:nvGrpSpPr>
                <p:cNvPr id="424" name="Google Shape;7827;p72">
                  <a:extLst>
                    <a:ext uri="{FF2B5EF4-FFF2-40B4-BE49-F238E27FC236}">
                      <a16:creationId xmlns:a16="http://schemas.microsoft.com/office/drawing/2014/main" id="{14DE9EFA-AEE1-30A9-49EE-2FDDC6091FF8}"/>
                    </a:ext>
                  </a:extLst>
                </p:cNvPr>
                <p:cNvGrpSpPr/>
                <p:nvPr/>
              </p:nvGrpSpPr>
              <p:grpSpPr>
                <a:xfrm>
                  <a:off x="2389399" y="2595741"/>
                  <a:ext cx="224343" cy="182054"/>
                  <a:chOff x="2389399" y="2595741"/>
                  <a:chExt cx="224343" cy="182054"/>
                </a:xfrm>
              </p:grpSpPr>
              <p:sp>
                <p:nvSpPr>
                  <p:cNvPr id="425" name="Google Shape;7828;p72">
                    <a:extLst>
                      <a:ext uri="{FF2B5EF4-FFF2-40B4-BE49-F238E27FC236}">
                        <a16:creationId xmlns:a16="http://schemas.microsoft.com/office/drawing/2014/main" id="{42708A9D-B986-6185-D9B9-86B5CC8AC000}"/>
                      </a:ext>
                    </a:extLst>
                  </p:cNvPr>
                  <p:cNvSpPr/>
                  <p:nvPr/>
                </p:nvSpPr>
                <p:spPr>
                  <a:xfrm>
                    <a:off x="2389399" y="2595741"/>
                    <a:ext cx="224343" cy="182054"/>
                  </a:xfrm>
                  <a:custGeom>
                    <a:avLst/>
                    <a:gdLst/>
                    <a:ahLst/>
                    <a:cxnLst/>
                    <a:rect l="l" t="t" r="r" b="b"/>
                    <a:pathLst>
                      <a:path w="49279" h="39990" extrusionOk="0">
                        <a:moveTo>
                          <a:pt x="7997" y="1"/>
                        </a:moveTo>
                        <a:cubicBezTo>
                          <a:pt x="3580" y="1"/>
                          <a:pt x="0" y="3580"/>
                          <a:pt x="0" y="7995"/>
                        </a:cubicBezTo>
                        <a:lnTo>
                          <a:pt x="0" y="31993"/>
                        </a:lnTo>
                        <a:cubicBezTo>
                          <a:pt x="0" y="36409"/>
                          <a:pt x="3580" y="39989"/>
                          <a:pt x="7997" y="39989"/>
                        </a:cubicBezTo>
                        <a:lnTo>
                          <a:pt x="41282" y="39989"/>
                        </a:lnTo>
                        <a:cubicBezTo>
                          <a:pt x="45697" y="39989"/>
                          <a:pt x="49277" y="36409"/>
                          <a:pt x="49277" y="31993"/>
                        </a:cubicBezTo>
                        <a:lnTo>
                          <a:pt x="49277" y="7995"/>
                        </a:lnTo>
                        <a:cubicBezTo>
                          <a:pt x="49278" y="3580"/>
                          <a:pt x="45697" y="1"/>
                          <a:pt x="41282" y="1"/>
                        </a:cubicBezTo>
                        <a:close/>
                      </a:path>
                    </a:pathLst>
                  </a:custGeom>
                  <a:noFill/>
                  <a:ln w="9525" cap="flat" cmpd="sng">
                    <a:solidFill>
                      <a:srgbClr val="657E93"/>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426" name="Google Shape;7829;p72">
                    <a:extLst>
                      <a:ext uri="{FF2B5EF4-FFF2-40B4-BE49-F238E27FC236}">
                        <a16:creationId xmlns:a16="http://schemas.microsoft.com/office/drawing/2014/main" id="{8D5B1D7A-7162-F421-49D2-20FA2B7D4D49}"/>
                      </a:ext>
                    </a:extLst>
                  </p:cNvPr>
                  <p:cNvSpPr/>
                  <p:nvPr/>
                </p:nvSpPr>
                <p:spPr>
                  <a:xfrm>
                    <a:off x="2430284" y="2686181"/>
                    <a:ext cx="140326" cy="1106"/>
                  </a:xfrm>
                  <a:custGeom>
                    <a:avLst/>
                    <a:gdLst/>
                    <a:ahLst/>
                    <a:cxnLst/>
                    <a:rect l="l" t="t" r="r" b="b"/>
                    <a:pathLst>
                      <a:path w="30824" h="243" extrusionOk="0">
                        <a:moveTo>
                          <a:pt x="121" y="1"/>
                        </a:moveTo>
                        <a:cubicBezTo>
                          <a:pt x="55" y="1"/>
                          <a:pt x="0" y="55"/>
                          <a:pt x="0" y="121"/>
                        </a:cubicBezTo>
                        <a:cubicBezTo>
                          <a:pt x="0" y="187"/>
                          <a:pt x="55" y="243"/>
                          <a:pt x="121" y="243"/>
                        </a:cubicBezTo>
                        <a:lnTo>
                          <a:pt x="30703" y="243"/>
                        </a:lnTo>
                        <a:cubicBezTo>
                          <a:pt x="30769" y="243"/>
                          <a:pt x="30823" y="187"/>
                          <a:pt x="30823" y="121"/>
                        </a:cubicBezTo>
                        <a:cubicBezTo>
                          <a:pt x="30823" y="55"/>
                          <a:pt x="30767" y="1"/>
                          <a:pt x="30701" y="1"/>
                        </a:cubicBezTo>
                        <a:close/>
                      </a:path>
                    </a:pathLst>
                  </a:custGeom>
                  <a:solidFill>
                    <a:srgbClr val="E3E9ED"/>
                  </a:solidFill>
                  <a:ln>
                    <a:noFill/>
                  </a:ln>
                </p:spPr>
                <p:txBody>
                  <a:bodyPr spcFirstLastPara="1" wrap="square" lIns="182850" tIns="182850" rIns="182850" bIns="182850" anchor="ctr" anchorCtr="0">
                    <a:noAutofit/>
                  </a:bodyPr>
                  <a:lstStyle/>
                  <a:p>
                    <a:endParaRPr sz="3600">
                      <a:solidFill>
                        <a:schemeClr val="tx2"/>
                      </a:solidFill>
                    </a:endParaRPr>
                  </a:p>
                </p:txBody>
              </p:sp>
            </p:grpSp>
          </p:grpSp>
          <p:grpSp>
            <p:nvGrpSpPr>
              <p:cNvPr id="407" name="Google Shape;7830;p72">
                <a:extLst>
                  <a:ext uri="{FF2B5EF4-FFF2-40B4-BE49-F238E27FC236}">
                    <a16:creationId xmlns:a16="http://schemas.microsoft.com/office/drawing/2014/main" id="{3C76782C-C500-C418-E1AE-3079C3A29BCC}"/>
                  </a:ext>
                </a:extLst>
              </p:cNvPr>
              <p:cNvGrpSpPr/>
              <p:nvPr/>
            </p:nvGrpSpPr>
            <p:grpSpPr>
              <a:xfrm>
                <a:off x="2683630" y="2595741"/>
                <a:ext cx="224334" cy="296825"/>
                <a:chOff x="2683630" y="2595741"/>
                <a:chExt cx="224334" cy="296825"/>
              </a:xfrm>
            </p:grpSpPr>
            <p:grpSp>
              <p:nvGrpSpPr>
                <p:cNvPr id="416" name="Google Shape;7831;p72">
                  <a:extLst>
                    <a:ext uri="{FF2B5EF4-FFF2-40B4-BE49-F238E27FC236}">
                      <a16:creationId xmlns:a16="http://schemas.microsoft.com/office/drawing/2014/main" id="{A0F38BE7-9EF7-30B0-E67A-FD2C50504932}"/>
                    </a:ext>
                  </a:extLst>
                </p:cNvPr>
                <p:cNvGrpSpPr/>
                <p:nvPr/>
              </p:nvGrpSpPr>
              <p:grpSpPr>
                <a:xfrm>
                  <a:off x="2788083" y="2794333"/>
                  <a:ext cx="15356" cy="98232"/>
                  <a:chOff x="2788083" y="2794333"/>
                  <a:chExt cx="15356" cy="98232"/>
                </a:xfrm>
              </p:grpSpPr>
              <p:sp>
                <p:nvSpPr>
                  <p:cNvPr id="420" name="Google Shape;7832;p72">
                    <a:extLst>
                      <a:ext uri="{FF2B5EF4-FFF2-40B4-BE49-F238E27FC236}">
                        <a16:creationId xmlns:a16="http://schemas.microsoft.com/office/drawing/2014/main" id="{B840D010-47EA-AF5E-23B0-9B1E7CA04495}"/>
                      </a:ext>
                    </a:extLst>
                  </p:cNvPr>
                  <p:cNvSpPr/>
                  <p:nvPr/>
                </p:nvSpPr>
                <p:spPr>
                  <a:xfrm>
                    <a:off x="2794655" y="2800905"/>
                    <a:ext cx="2213" cy="85114"/>
                  </a:xfrm>
                  <a:custGeom>
                    <a:avLst/>
                    <a:gdLst/>
                    <a:ahLst/>
                    <a:cxnLst/>
                    <a:rect l="l" t="t" r="r" b="b"/>
                    <a:pathLst>
                      <a:path w="486" h="18696" extrusionOk="0">
                        <a:moveTo>
                          <a:pt x="243" y="0"/>
                        </a:moveTo>
                        <a:cubicBezTo>
                          <a:pt x="108" y="0"/>
                          <a:pt x="1" y="109"/>
                          <a:pt x="1" y="243"/>
                        </a:cubicBezTo>
                        <a:lnTo>
                          <a:pt x="1" y="18453"/>
                        </a:lnTo>
                        <a:cubicBezTo>
                          <a:pt x="1" y="18588"/>
                          <a:pt x="108" y="18695"/>
                          <a:pt x="243" y="18695"/>
                        </a:cubicBezTo>
                        <a:cubicBezTo>
                          <a:pt x="377" y="18695"/>
                          <a:pt x="485" y="18588"/>
                          <a:pt x="485" y="18453"/>
                        </a:cubicBezTo>
                        <a:lnTo>
                          <a:pt x="485" y="243"/>
                        </a:lnTo>
                        <a:cubicBezTo>
                          <a:pt x="485" y="109"/>
                          <a:pt x="377" y="0"/>
                          <a:pt x="243" y="0"/>
                        </a:cubicBezTo>
                        <a:close/>
                      </a:path>
                    </a:pathLst>
                  </a:custGeom>
                  <a:solidFill>
                    <a:srgbClr val="9FA0A4"/>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421" name="Google Shape;7833;p72">
                    <a:extLst>
                      <a:ext uri="{FF2B5EF4-FFF2-40B4-BE49-F238E27FC236}">
                        <a16:creationId xmlns:a16="http://schemas.microsoft.com/office/drawing/2014/main" id="{FFB64795-5A78-8352-CABF-B1B63CA887FB}"/>
                      </a:ext>
                    </a:extLst>
                  </p:cNvPr>
                  <p:cNvSpPr/>
                  <p:nvPr/>
                </p:nvSpPr>
                <p:spPr>
                  <a:xfrm>
                    <a:off x="2788083" y="2794333"/>
                    <a:ext cx="15356" cy="15356"/>
                  </a:xfrm>
                  <a:custGeom>
                    <a:avLst/>
                    <a:gdLst/>
                    <a:ahLst/>
                    <a:cxnLst/>
                    <a:rect l="l" t="t" r="r" b="b"/>
                    <a:pathLst>
                      <a:path w="3373" h="3373" extrusionOk="0">
                        <a:moveTo>
                          <a:pt x="1687" y="0"/>
                        </a:moveTo>
                        <a:cubicBezTo>
                          <a:pt x="755" y="0"/>
                          <a:pt x="1" y="754"/>
                          <a:pt x="1" y="1687"/>
                        </a:cubicBezTo>
                        <a:cubicBezTo>
                          <a:pt x="1" y="2619"/>
                          <a:pt x="755" y="3373"/>
                          <a:pt x="1687" y="3373"/>
                        </a:cubicBezTo>
                        <a:cubicBezTo>
                          <a:pt x="2618" y="3373"/>
                          <a:pt x="3372" y="2617"/>
                          <a:pt x="3372" y="1687"/>
                        </a:cubicBezTo>
                        <a:cubicBezTo>
                          <a:pt x="3372" y="754"/>
                          <a:pt x="2618" y="0"/>
                          <a:pt x="1687" y="0"/>
                        </a:cubicBezTo>
                        <a:close/>
                      </a:path>
                    </a:pathLst>
                  </a:custGeom>
                  <a:solidFill>
                    <a:srgbClr val="435D74"/>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422" name="Google Shape;7834;p72">
                    <a:extLst>
                      <a:ext uri="{FF2B5EF4-FFF2-40B4-BE49-F238E27FC236}">
                        <a16:creationId xmlns:a16="http://schemas.microsoft.com/office/drawing/2014/main" id="{601C81E8-DF40-8906-8BC7-BB7D81D5E030}"/>
                      </a:ext>
                    </a:extLst>
                  </p:cNvPr>
                  <p:cNvSpPr/>
                  <p:nvPr/>
                </p:nvSpPr>
                <p:spPr>
                  <a:xfrm>
                    <a:off x="2788083" y="2877210"/>
                    <a:ext cx="15356" cy="15356"/>
                  </a:xfrm>
                  <a:custGeom>
                    <a:avLst/>
                    <a:gdLst/>
                    <a:ahLst/>
                    <a:cxnLst/>
                    <a:rect l="l" t="t" r="r" b="b"/>
                    <a:pathLst>
                      <a:path w="3373" h="3373" extrusionOk="0">
                        <a:moveTo>
                          <a:pt x="1687" y="1"/>
                        </a:moveTo>
                        <a:cubicBezTo>
                          <a:pt x="755" y="1"/>
                          <a:pt x="1" y="754"/>
                          <a:pt x="1" y="1686"/>
                        </a:cubicBezTo>
                        <a:cubicBezTo>
                          <a:pt x="1" y="2618"/>
                          <a:pt x="755" y="3372"/>
                          <a:pt x="1687" y="3372"/>
                        </a:cubicBezTo>
                        <a:cubicBezTo>
                          <a:pt x="2618" y="3372"/>
                          <a:pt x="3372" y="2616"/>
                          <a:pt x="3372" y="1686"/>
                        </a:cubicBezTo>
                        <a:cubicBezTo>
                          <a:pt x="3372" y="754"/>
                          <a:pt x="2618" y="1"/>
                          <a:pt x="1687" y="1"/>
                        </a:cubicBezTo>
                        <a:close/>
                      </a:path>
                    </a:pathLst>
                  </a:custGeom>
                  <a:solidFill>
                    <a:srgbClr val="435D74"/>
                  </a:solidFill>
                  <a:ln>
                    <a:noFill/>
                  </a:ln>
                </p:spPr>
                <p:txBody>
                  <a:bodyPr spcFirstLastPara="1" wrap="square" lIns="182850" tIns="182850" rIns="182850" bIns="182850" anchor="ctr" anchorCtr="0">
                    <a:noAutofit/>
                  </a:bodyPr>
                  <a:lstStyle/>
                  <a:p>
                    <a:endParaRPr sz="3600">
                      <a:solidFill>
                        <a:schemeClr val="tx2"/>
                      </a:solidFill>
                    </a:endParaRPr>
                  </a:p>
                </p:txBody>
              </p:sp>
            </p:grpSp>
            <p:grpSp>
              <p:nvGrpSpPr>
                <p:cNvPr id="417" name="Google Shape;7835;p72">
                  <a:extLst>
                    <a:ext uri="{FF2B5EF4-FFF2-40B4-BE49-F238E27FC236}">
                      <a16:creationId xmlns:a16="http://schemas.microsoft.com/office/drawing/2014/main" id="{0D290ACB-AC9E-E64C-4C55-87E3CBED02D3}"/>
                    </a:ext>
                  </a:extLst>
                </p:cNvPr>
                <p:cNvGrpSpPr/>
                <p:nvPr/>
              </p:nvGrpSpPr>
              <p:grpSpPr>
                <a:xfrm>
                  <a:off x="2683630" y="2595741"/>
                  <a:ext cx="224334" cy="182054"/>
                  <a:chOff x="2683630" y="2595741"/>
                  <a:chExt cx="224334" cy="182054"/>
                </a:xfrm>
              </p:grpSpPr>
              <p:sp>
                <p:nvSpPr>
                  <p:cNvPr id="418" name="Google Shape;7836;p72">
                    <a:extLst>
                      <a:ext uri="{FF2B5EF4-FFF2-40B4-BE49-F238E27FC236}">
                        <a16:creationId xmlns:a16="http://schemas.microsoft.com/office/drawing/2014/main" id="{95C38159-0843-B646-0101-FD8D4C808BE9}"/>
                      </a:ext>
                    </a:extLst>
                  </p:cNvPr>
                  <p:cNvSpPr/>
                  <p:nvPr/>
                </p:nvSpPr>
                <p:spPr>
                  <a:xfrm>
                    <a:off x="2683630" y="2595741"/>
                    <a:ext cx="224334" cy="182054"/>
                  </a:xfrm>
                  <a:custGeom>
                    <a:avLst/>
                    <a:gdLst/>
                    <a:ahLst/>
                    <a:cxnLst/>
                    <a:rect l="l" t="t" r="r" b="b"/>
                    <a:pathLst>
                      <a:path w="49277" h="39990" extrusionOk="0">
                        <a:moveTo>
                          <a:pt x="7996" y="1"/>
                        </a:moveTo>
                        <a:cubicBezTo>
                          <a:pt x="3580" y="1"/>
                          <a:pt x="0" y="3580"/>
                          <a:pt x="0" y="7995"/>
                        </a:cubicBezTo>
                        <a:lnTo>
                          <a:pt x="0" y="31993"/>
                        </a:lnTo>
                        <a:cubicBezTo>
                          <a:pt x="0" y="36409"/>
                          <a:pt x="3580" y="39989"/>
                          <a:pt x="7996" y="39989"/>
                        </a:cubicBezTo>
                        <a:lnTo>
                          <a:pt x="41280" y="39989"/>
                        </a:lnTo>
                        <a:cubicBezTo>
                          <a:pt x="45697" y="39989"/>
                          <a:pt x="49277" y="36409"/>
                          <a:pt x="49277" y="31993"/>
                        </a:cubicBezTo>
                        <a:lnTo>
                          <a:pt x="49277" y="7995"/>
                        </a:lnTo>
                        <a:cubicBezTo>
                          <a:pt x="49277" y="3580"/>
                          <a:pt x="45697" y="1"/>
                          <a:pt x="41280" y="1"/>
                        </a:cubicBezTo>
                        <a:close/>
                      </a:path>
                    </a:pathLst>
                  </a:custGeom>
                  <a:noFill/>
                  <a:ln w="9525" cap="flat" cmpd="sng">
                    <a:solidFill>
                      <a:srgbClr val="657E93"/>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419" name="Google Shape;7837;p72">
                    <a:extLst>
                      <a:ext uri="{FF2B5EF4-FFF2-40B4-BE49-F238E27FC236}">
                        <a16:creationId xmlns:a16="http://schemas.microsoft.com/office/drawing/2014/main" id="{A5F02B1F-FC17-4526-3EDB-901A6C56D123}"/>
                      </a:ext>
                    </a:extLst>
                  </p:cNvPr>
                  <p:cNvSpPr/>
                  <p:nvPr/>
                </p:nvSpPr>
                <p:spPr>
                  <a:xfrm>
                    <a:off x="2724889" y="2686181"/>
                    <a:ext cx="140322" cy="1106"/>
                  </a:xfrm>
                  <a:custGeom>
                    <a:avLst/>
                    <a:gdLst/>
                    <a:ahLst/>
                    <a:cxnLst/>
                    <a:rect l="l" t="t" r="r" b="b"/>
                    <a:pathLst>
                      <a:path w="30823" h="243" extrusionOk="0">
                        <a:moveTo>
                          <a:pt x="121" y="1"/>
                        </a:moveTo>
                        <a:cubicBezTo>
                          <a:pt x="55" y="1"/>
                          <a:pt x="0" y="55"/>
                          <a:pt x="0" y="121"/>
                        </a:cubicBezTo>
                        <a:cubicBezTo>
                          <a:pt x="0" y="187"/>
                          <a:pt x="55" y="243"/>
                          <a:pt x="121" y="243"/>
                        </a:cubicBezTo>
                        <a:lnTo>
                          <a:pt x="30701" y="243"/>
                        </a:lnTo>
                        <a:cubicBezTo>
                          <a:pt x="30769" y="243"/>
                          <a:pt x="30823" y="187"/>
                          <a:pt x="30823" y="121"/>
                        </a:cubicBezTo>
                        <a:cubicBezTo>
                          <a:pt x="30823" y="55"/>
                          <a:pt x="30767" y="1"/>
                          <a:pt x="30701" y="1"/>
                        </a:cubicBezTo>
                        <a:close/>
                      </a:path>
                    </a:pathLst>
                  </a:custGeom>
                  <a:solidFill>
                    <a:srgbClr val="E3E9ED"/>
                  </a:solidFill>
                  <a:ln>
                    <a:noFill/>
                  </a:ln>
                </p:spPr>
                <p:txBody>
                  <a:bodyPr spcFirstLastPara="1" wrap="square" lIns="182850" tIns="182850" rIns="182850" bIns="182850" anchor="ctr" anchorCtr="0">
                    <a:noAutofit/>
                  </a:bodyPr>
                  <a:lstStyle/>
                  <a:p>
                    <a:endParaRPr sz="3600">
                      <a:solidFill>
                        <a:schemeClr val="tx2"/>
                      </a:solidFill>
                    </a:endParaRPr>
                  </a:p>
                </p:txBody>
              </p:sp>
            </p:grpSp>
          </p:grpSp>
          <p:grpSp>
            <p:nvGrpSpPr>
              <p:cNvPr id="408" name="Google Shape;7838;p72">
                <a:extLst>
                  <a:ext uri="{FF2B5EF4-FFF2-40B4-BE49-F238E27FC236}">
                    <a16:creationId xmlns:a16="http://schemas.microsoft.com/office/drawing/2014/main" id="{80A36BB2-5914-0D31-C178-085B00CF1AFB}"/>
                  </a:ext>
                </a:extLst>
              </p:cNvPr>
              <p:cNvGrpSpPr/>
              <p:nvPr/>
            </p:nvGrpSpPr>
            <p:grpSpPr>
              <a:xfrm>
                <a:off x="2838475" y="2595741"/>
                <a:ext cx="363719" cy="296825"/>
                <a:chOff x="2838475" y="2595741"/>
                <a:chExt cx="363719" cy="296825"/>
              </a:xfrm>
            </p:grpSpPr>
            <p:grpSp>
              <p:nvGrpSpPr>
                <p:cNvPr id="409" name="Google Shape;7839;p72">
                  <a:extLst>
                    <a:ext uri="{FF2B5EF4-FFF2-40B4-BE49-F238E27FC236}">
                      <a16:creationId xmlns:a16="http://schemas.microsoft.com/office/drawing/2014/main" id="{6DDB5410-61E8-C55B-A6EA-CE1497264561}"/>
                    </a:ext>
                  </a:extLst>
                </p:cNvPr>
                <p:cNvGrpSpPr/>
                <p:nvPr/>
              </p:nvGrpSpPr>
              <p:grpSpPr>
                <a:xfrm>
                  <a:off x="2838475" y="2794333"/>
                  <a:ext cx="259185" cy="98232"/>
                  <a:chOff x="2838475" y="2794333"/>
                  <a:chExt cx="259185" cy="98232"/>
                </a:xfrm>
              </p:grpSpPr>
              <p:sp>
                <p:nvSpPr>
                  <p:cNvPr id="413" name="Google Shape;7840;p72">
                    <a:extLst>
                      <a:ext uri="{FF2B5EF4-FFF2-40B4-BE49-F238E27FC236}">
                        <a16:creationId xmlns:a16="http://schemas.microsoft.com/office/drawing/2014/main" id="{0473324A-18C5-4CD3-08A0-548EDCB11279}"/>
                      </a:ext>
                    </a:extLst>
                  </p:cNvPr>
                  <p:cNvSpPr/>
                  <p:nvPr/>
                </p:nvSpPr>
                <p:spPr>
                  <a:xfrm>
                    <a:off x="2845042" y="2800896"/>
                    <a:ext cx="246122" cy="85123"/>
                  </a:xfrm>
                  <a:custGeom>
                    <a:avLst/>
                    <a:gdLst/>
                    <a:ahLst/>
                    <a:cxnLst/>
                    <a:rect l="l" t="t" r="r" b="b"/>
                    <a:pathLst>
                      <a:path w="54063" h="18698" extrusionOk="0">
                        <a:moveTo>
                          <a:pt x="53821" y="1"/>
                        </a:moveTo>
                        <a:cubicBezTo>
                          <a:pt x="53687" y="1"/>
                          <a:pt x="53579" y="108"/>
                          <a:pt x="53579" y="243"/>
                        </a:cubicBezTo>
                        <a:cubicBezTo>
                          <a:pt x="53579" y="3946"/>
                          <a:pt x="50564" y="6961"/>
                          <a:pt x="46861" y="6961"/>
                        </a:cubicBezTo>
                        <a:lnTo>
                          <a:pt x="6451" y="6961"/>
                        </a:lnTo>
                        <a:cubicBezTo>
                          <a:pt x="2895" y="6961"/>
                          <a:pt x="0" y="9857"/>
                          <a:pt x="0" y="13412"/>
                        </a:cubicBezTo>
                        <a:lnTo>
                          <a:pt x="0" y="18455"/>
                        </a:lnTo>
                        <a:cubicBezTo>
                          <a:pt x="0" y="18590"/>
                          <a:pt x="109" y="18697"/>
                          <a:pt x="242" y="18697"/>
                        </a:cubicBezTo>
                        <a:cubicBezTo>
                          <a:pt x="379" y="18697"/>
                          <a:pt x="487" y="18590"/>
                          <a:pt x="486" y="18455"/>
                        </a:cubicBezTo>
                        <a:lnTo>
                          <a:pt x="486" y="13412"/>
                        </a:lnTo>
                        <a:cubicBezTo>
                          <a:pt x="486" y="10122"/>
                          <a:pt x="3162" y="7447"/>
                          <a:pt x="6451" y="7447"/>
                        </a:cubicBezTo>
                        <a:lnTo>
                          <a:pt x="46858" y="7447"/>
                        </a:lnTo>
                        <a:cubicBezTo>
                          <a:pt x="50831" y="7447"/>
                          <a:pt x="54063" y="4215"/>
                          <a:pt x="54063" y="243"/>
                        </a:cubicBezTo>
                        <a:cubicBezTo>
                          <a:pt x="54063" y="108"/>
                          <a:pt x="53954" y="1"/>
                          <a:pt x="53821" y="1"/>
                        </a:cubicBezTo>
                        <a:close/>
                      </a:path>
                    </a:pathLst>
                  </a:custGeom>
                  <a:solidFill>
                    <a:srgbClr val="9FA0A4"/>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414" name="Google Shape;7841;p72">
                    <a:extLst>
                      <a:ext uri="{FF2B5EF4-FFF2-40B4-BE49-F238E27FC236}">
                        <a16:creationId xmlns:a16="http://schemas.microsoft.com/office/drawing/2014/main" id="{6D4E6624-3660-EB46-A5CB-D49131A8D13A}"/>
                      </a:ext>
                    </a:extLst>
                  </p:cNvPr>
                  <p:cNvSpPr/>
                  <p:nvPr/>
                </p:nvSpPr>
                <p:spPr>
                  <a:xfrm>
                    <a:off x="3082301" y="2794333"/>
                    <a:ext cx="15360" cy="15356"/>
                  </a:xfrm>
                  <a:custGeom>
                    <a:avLst/>
                    <a:gdLst/>
                    <a:ahLst/>
                    <a:cxnLst/>
                    <a:rect l="l" t="t" r="r" b="b"/>
                    <a:pathLst>
                      <a:path w="3374" h="3373" extrusionOk="0">
                        <a:moveTo>
                          <a:pt x="1687" y="0"/>
                        </a:moveTo>
                        <a:cubicBezTo>
                          <a:pt x="755" y="0"/>
                          <a:pt x="0" y="754"/>
                          <a:pt x="0" y="1687"/>
                        </a:cubicBezTo>
                        <a:cubicBezTo>
                          <a:pt x="0" y="2619"/>
                          <a:pt x="755" y="3373"/>
                          <a:pt x="1687" y="3373"/>
                        </a:cubicBezTo>
                        <a:cubicBezTo>
                          <a:pt x="2619" y="3370"/>
                          <a:pt x="3373" y="2617"/>
                          <a:pt x="3373" y="1687"/>
                        </a:cubicBezTo>
                        <a:cubicBezTo>
                          <a:pt x="3373" y="754"/>
                          <a:pt x="2619" y="0"/>
                          <a:pt x="1687" y="0"/>
                        </a:cubicBezTo>
                        <a:close/>
                      </a:path>
                    </a:pathLst>
                  </a:custGeom>
                  <a:solidFill>
                    <a:srgbClr val="435D74"/>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415" name="Google Shape;7842;p72">
                    <a:extLst>
                      <a:ext uri="{FF2B5EF4-FFF2-40B4-BE49-F238E27FC236}">
                        <a16:creationId xmlns:a16="http://schemas.microsoft.com/office/drawing/2014/main" id="{4E9356F2-9D7D-E679-E16D-6766EF03A53F}"/>
                      </a:ext>
                    </a:extLst>
                  </p:cNvPr>
                  <p:cNvSpPr/>
                  <p:nvPr/>
                </p:nvSpPr>
                <p:spPr>
                  <a:xfrm>
                    <a:off x="2838475" y="2877210"/>
                    <a:ext cx="15351" cy="15356"/>
                  </a:xfrm>
                  <a:custGeom>
                    <a:avLst/>
                    <a:gdLst/>
                    <a:ahLst/>
                    <a:cxnLst/>
                    <a:rect l="l" t="t" r="r" b="b"/>
                    <a:pathLst>
                      <a:path w="3372" h="3373" extrusionOk="0">
                        <a:moveTo>
                          <a:pt x="1685" y="1"/>
                        </a:moveTo>
                        <a:cubicBezTo>
                          <a:pt x="753" y="1"/>
                          <a:pt x="0" y="754"/>
                          <a:pt x="0" y="1686"/>
                        </a:cubicBezTo>
                        <a:cubicBezTo>
                          <a:pt x="0" y="2618"/>
                          <a:pt x="753" y="3372"/>
                          <a:pt x="1685" y="3372"/>
                        </a:cubicBezTo>
                        <a:cubicBezTo>
                          <a:pt x="2617" y="3372"/>
                          <a:pt x="3372" y="2616"/>
                          <a:pt x="3372" y="1686"/>
                        </a:cubicBezTo>
                        <a:cubicBezTo>
                          <a:pt x="3372" y="754"/>
                          <a:pt x="2617" y="1"/>
                          <a:pt x="1685" y="1"/>
                        </a:cubicBezTo>
                        <a:close/>
                      </a:path>
                    </a:pathLst>
                  </a:custGeom>
                  <a:solidFill>
                    <a:srgbClr val="435D74"/>
                  </a:solidFill>
                  <a:ln>
                    <a:noFill/>
                  </a:ln>
                </p:spPr>
                <p:txBody>
                  <a:bodyPr spcFirstLastPara="1" wrap="square" lIns="182850" tIns="182850" rIns="182850" bIns="182850" anchor="ctr" anchorCtr="0">
                    <a:noAutofit/>
                  </a:bodyPr>
                  <a:lstStyle/>
                  <a:p>
                    <a:endParaRPr sz="3600">
                      <a:solidFill>
                        <a:schemeClr val="tx2"/>
                      </a:solidFill>
                    </a:endParaRPr>
                  </a:p>
                </p:txBody>
              </p:sp>
            </p:grpSp>
            <p:grpSp>
              <p:nvGrpSpPr>
                <p:cNvPr id="410" name="Google Shape;7843;p72">
                  <a:extLst>
                    <a:ext uri="{FF2B5EF4-FFF2-40B4-BE49-F238E27FC236}">
                      <a16:creationId xmlns:a16="http://schemas.microsoft.com/office/drawing/2014/main" id="{E12871B2-E6DC-C46E-F6B8-7EE1450F70A7}"/>
                    </a:ext>
                  </a:extLst>
                </p:cNvPr>
                <p:cNvGrpSpPr/>
                <p:nvPr/>
              </p:nvGrpSpPr>
              <p:grpSpPr>
                <a:xfrm>
                  <a:off x="2977852" y="2595741"/>
                  <a:ext cx="224343" cy="182054"/>
                  <a:chOff x="2977852" y="2595741"/>
                  <a:chExt cx="224343" cy="182054"/>
                </a:xfrm>
              </p:grpSpPr>
              <p:sp>
                <p:nvSpPr>
                  <p:cNvPr id="411" name="Google Shape;7844;p72">
                    <a:extLst>
                      <a:ext uri="{FF2B5EF4-FFF2-40B4-BE49-F238E27FC236}">
                        <a16:creationId xmlns:a16="http://schemas.microsoft.com/office/drawing/2014/main" id="{557982E4-8E49-97D2-4BF1-7E42398CFEE3}"/>
                      </a:ext>
                    </a:extLst>
                  </p:cNvPr>
                  <p:cNvSpPr/>
                  <p:nvPr/>
                </p:nvSpPr>
                <p:spPr>
                  <a:xfrm>
                    <a:off x="2977852" y="2595741"/>
                    <a:ext cx="224343" cy="182054"/>
                  </a:xfrm>
                  <a:custGeom>
                    <a:avLst/>
                    <a:gdLst/>
                    <a:ahLst/>
                    <a:cxnLst/>
                    <a:rect l="l" t="t" r="r" b="b"/>
                    <a:pathLst>
                      <a:path w="49279" h="39990" extrusionOk="0">
                        <a:moveTo>
                          <a:pt x="7995" y="1"/>
                        </a:moveTo>
                        <a:cubicBezTo>
                          <a:pt x="3580" y="1"/>
                          <a:pt x="0" y="3580"/>
                          <a:pt x="0" y="7995"/>
                        </a:cubicBezTo>
                        <a:lnTo>
                          <a:pt x="0" y="31993"/>
                        </a:lnTo>
                        <a:cubicBezTo>
                          <a:pt x="0" y="36409"/>
                          <a:pt x="3580" y="39989"/>
                          <a:pt x="7995" y="39989"/>
                        </a:cubicBezTo>
                        <a:lnTo>
                          <a:pt x="41282" y="39989"/>
                        </a:lnTo>
                        <a:cubicBezTo>
                          <a:pt x="45698" y="39989"/>
                          <a:pt x="49278" y="36409"/>
                          <a:pt x="49278" y="31993"/>
                        </a:cubicBezTo>
                        <a:lnTo>
                          <a:pt x="49278" y="7995"/>
                        </a:lnTo>
                        <a:cubicBezTo>
                          <a:pt x="49278" y="3580"/>
                          <a:pt x="45698" y="1"/>
                          <a:pt x="41282" y="1"/>
                        </a:cubicBezTo>
                        <a:close/>
                      </a:path>
                    </a:pathLst>
                  </a:custGeom>
                  <a:noFill/>
                  <a:ln w="9525" cap="flat" cmpd="sng">
                    <a:solidFill>
                      <a:srgbClr val="657E93"/>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412" name="Google Shape;7845;p72">
                    <a:extLst>
                      <a:ext uri="{FF2B5EF4-FFF2-40B4-BE49-F238E27FC236}">
                        <a16:creationId xmlns:a16="http://schemas.microsoft.com/office/drawing/2014/main" id="{5C620C6B-C94C-4ACF-17BF-B493AB3B17DC}"/>
                      </a:ext>
                    </a:extLst>
                  </p:cNvPr>
                  <p:cNvSpPr/>
                  <p:nvPr/>
                </p:nvSpPr>
                <p:spPr>
                  <a:xfrm>
                    <a:off x="3020572" y="2686181"/>
                    <a:ext cx="140326" cy="1106"/>
                  </a:xfrm>
                  <a:custGeom>
                    <a:avLst/>
                    <a:gdLst/>
                    <a:ahLst/>
                    <a:cxnLst/>
                    <a:rect l="l" t="t" r="r" b="b"/>
                    <a:pathLst>
                      <a:path w="30824" h="243" extrusionOk="0">
                        <a:moveTo>
                          <a:pt x="123" y="1"/>
                        </a:moveTo>
                        <a:cubicBezTo>
                          <a:pt x="57" y="1"/>
                          <a:pt x="1" y="55"/>
                          <a:pt x="1" y="121"/>
                        </a:cubicBezTo>
                        <a:cubicBezTo>
                          <a:pt x="1" y="187"/>
                          <a:pt x="57" y="243"/>
                          <a:pt x="123" y="243"/>
                        </a:cubicBezTo>
                        <a:lnTo>
                          <a:pt x="30703" y="243"/>
                        </a:lnTo>
                        <a:cubicBezTo>
                          <a:pt x="30769" y="243"/>
                          <a:pt x="30824" y="187"/>
                          <a:pt x="30824" y="121"/>
                        </a:cubicBezTo>
                        <a:cubicBezTo>
                          <a:pt x="30824" y="55"/>
                          <a:pt x="30769" y="1"/>
                          <a:pt x="30703" y="1"/>
                        </a:cubicBezTo>
                        <a:close/>
                      </a:path>
                    </a:pathLst>
                  </a:custGeom>
                  <a:solidFill>
                    <a:srgbClr val="E3E9ED"/>
                  </a:solidFill>
                  <a:ln>
                    <a:noFill/>
                  </a:ln>
                </p:spPr>
                <p:txBody>
                  <a:bodyPr spcFirstLastPara="1" wrap="square" lIns="182850" tIns="182850" rIns="182850" bIns="182850" anchor="ctr" anchorCtr="0">
                    <a:noAutofit/>
                  </a:bodyPr>
                  <a:lstStyle/>
                  <a:p>
                    <a:endParaRPr sz="3600">
                      <a:solidFill>
                        <a:schemeClr val="tx2"/>
                      </a:solidFill>
                    </a:endParaRPr>
                  </a:p>
                </p:txBody>
              </p:sp>
            </p:grpSp>
          </p:grpSp>
        </p:grpSp>
        <p:grpSp>
          <p:nvGrpSpPr>
            <p:cNvPr id="381" name="Google Shape;7846;p72">
              <a:extLst>
                <a:ext uri="{FF2B5EF4-FFF2-40B4-BE49-F238E27FC236}">
                  <a16:creationId xmlns:a16="http://schemas.microsoft.com/office/drawing/2014/main" id="{96EDAD93-4878-BFD0-91FC-4E0FF03B7DAF}"/>
                </a:ext>
              </a:extLst>
            </p:cNvPr>
            <p:cNvGrpSpPr/>
            <p:nvPr/>
          </p:nvGrpSpPr>
          <p:grpSpPr>
            <a:xfrm>
              <a:off x="2389399" y="3100241"/>
              <a:ext cx="812796" cy="296869"/>
              <a:chOff x="2389399" y="3100241"/>
              <a:chExt cx="812796" cy="296869"/>
            </a:xfrm>
          </p:grpSpPr>
          <p:grpSp>
            <p:nvGrpSpPr>
              <p:cNvPr id="382" name="Google Shape;7847;p72">
                <a:extLst>
                  <a:ext uri="{FF2B5EF4-FFF2-40B4-BE49-F238E27FC236}">
                    <a16:creationId xmlns:a16="http://schemas.microsoft.com/office/drawing/2014/main" id="{8EA52329-3FE8-1B08-53EB-AA5D1DACA8BA}"/>
                  </a:ext>
                </a:extLst>
              </p:cNvPr>
              <p:cNvGrpSpPr/>
              <p:nvPr/>
            </p:nvGrpSpPr>
            <p:grpSpPr>
              <a:xfrm>
                <a:off x="2683630" y="3100241"/>
                <a:ext cx="224334" cy="296869"/>
                <a:chOff x="2683630" y="3100241"/>
                <a:chExt cx="224334" cy="296869"/>
              </a:xfrm>
            </p:grpSpPr>
            <p:grpSp>
              <p:nvGrpSpPr>
                <p:cNvPr id="399" name="Google Shape;7848;p72">
                  <a:extLst>
                    <a:ext uri="{FF2B5EF4-FFF2-40B4-BE49-F238E27FC236}">
                      <a16:creationId xmlns:a16="http://schemas.microsoft.com/office/drawing/2014/main" id="{0A789038-6261-1343-425D-41EF8FE9AD6B}"/>
                    </a:ext>
                  </a:extLst>
                </p:cNvPr>
                <p:cNvGrpSpPr/>
                <p:nvPr/>
              </p:nvGrpSpPr>
              <p:grpSpPr>
                <a:xfrm>
                  <a:off x="2788083" y="3100241"/>
                  <a:ext cx="15356" cy="98237"/>
                  <a:chOff x="2788083" y="3100241"/>
                  <a:chExt cx="15356" cy="98237"/>
                </a:xfrm>
              </p:grpSpPr>
              <p:sp>
                <p:nvSpPr>
                  <p:cNvPr id="403" name="Google Shape;7849;p72">
                    <a:extLst>
                      <a:ext uri="{FF2B5EF4-FFF2-40B4-BE49-F238E27FC236}">
                        <a16:creationId xmlns:a16="http://schemas.microsoft.com/office/drawing/2014/main" id="{AD855958-F9AE-8AE7-167E-7122F040651B}"/>
                      </a:ext>
                    </a:extLst>
                  </p:cNvPr>
                  <p:cNvSpPr/>
                  <p:nvPr/>
                </p:nvSpPr>
                <p:spPr>
                  <a:xfrm>
                    <a:off x="2794655" y="3106808"/>
                    <a:ext cx="2213" cy="85118"/>
                  </a:xfrm>
                  <a:custGeom>
                    <a:avLst/>
                    <a:gdLst/>
                    <a:ahLst/>
                    <a:cxnLst/>
                    <a:rect l="l" t="t" r="r" b="b"/>
                    <a:pathLst>
                      <a:path w="486" h="18697" extrusionOk="0">
                        <a:moveTo>
                          <a:pt x="243" y="1"/>
                        </a:moveTo>
                        <a:cubicBezTo>
                          <a:pt x="108" y="1"/>
                          <a:pt x="1" y="109"/>
                          <a:pt x="1" y="243"/>
                        </a:cubicBezTo>
                        <a:lnTo>
                          <a:pt x="1" y="18455"/>
                        </a:lnTo>
                        <a:cubicBezTo>
                          <a:pt x="1" y="18588"/>
                          <a:pt x="108" y="18697"/>
                          <a:pt x="243" y="18697"/>
                        </a:cubicBezTo>
                        <a:cubicBezTo>
                          <a:pt x="377" y="18697"/>
                          <a:pt x="485" y="18588"/>
                          <a:pt x="485" y="18455"/>
                        </a:cubicBezTo>
                        <a:lnTo>
                          <a:pt x="485" y="243"/>
                        </a:lnTo>
                        <a:cubicBezTo>
                          <a:pt x="485" y="109"/>
                          <a:pt x="377" y="1"/>
                          <a:pt x="243" y="1"/>
                        </a:cubicBezTo>
                        <a:close/>
                      </a:path>
                    </a:pathLst>
                  </a:custGeom>
                  <a:solidFill>
                    <a:srgbClr val="9FA0A4"/>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404" name="Google Shape;7850;p72">
                    <a:extLst>
                      <a:ext uri="{FF2B5EF4-FFF2-40B4-BE49-F238E27FC236}">
                        <a16:creationId xmlns:a16="http://schemas.microsoft.com/office/drawing/2014/main" id="{B63B8963-CD5F-8EEC-5305-715949D9E0B9}"/>
                      </a:ext>
                    </a:extLst>
                  </p:cNvPr>
                  <p:cNvSpPr/>
                  <p:nvPr/>
                </p:nvSpPr>
                <p:spPr>
                  <a:xfrm>
                    <a:off x="2788083" y="3183117"/>
                    <a:ext cx="15356" cy="15360"/>
                  </a:xfrm>
                  <a:custGeom>
                    <a:avLst/>
                    <a:gdLst/>
                    <a:ahLst/>
                    <a:cxnLst/>
                    <a:rect l="l" t="t" r="r" b="b"/>
                    <a:pathLst>
                      <a:path w="3373" h="3374" extrusionOk="0">
                        <a:moveTo>
                          <a:pt x="1687" y="0"/>
                        </a:moveTo>
                        <a:cubicBezTo>
                          <a:pt x="755" y="0"/>
                          <a:pt x="1" y="755"/>
                          <a:pt x="1" y="1687"/>
                        </a:cubicBezTo>
                        <a:cubicBezTo>
                          <a:pt x="1" y="2619"/>
                          <a:pt x="755" y="3373"/>
                          <a:pt x="1687" y="3373"/>
                        </a:cubicBezTo>
                        <a:cubicBezTo>
                          <a:pt x="2618" y="3373"/>
                          <a:pt x="3372" y="2619"/>
                          <a:pt x="3372" y="1687"/>
                        </a:cubicBezTo>
                        <a:cubicBezTo>
                          <a:pt x="3372" y="755"/>
                          <a:pt x="2618" y="0"/>
                          <a:pt x="1687" y="0"/>
                        </a:cubicBezTo>
                        <a:close/>
                      </a:path>
                    </a:pathLst>
                  </a:custGeom>
                  <a:solidFill>
                    <a:srgbClr val="435D74"/>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405" name="Google Shape;7851;p72">
                    <a:extLst>
                      <a:ext uri="{FF2B5EF4-FFF2-40B4-BE49-F238E27FC236}">
                        <a16:creationId xmlns:a16="http://schemas.microsoft.com/office/drawing/2014/main" id="{FC8C57BD-C951-CFFA-50B0-4FB5A70C38C7}"/>
                      </a:ext>
                    </a:extLst>
                  </p:cNvPr>
                  <p:cNvSpPr/>
                  <p:nvPr/>
                </p:nvSpPr>
                <p:spPr>
                  <a:xfrm>
                    <a:off x="2788083" y="3100241"/>
                    <a:ext cx="15356" cy="15356"/>
                  </a:xfrm>
                  <a:custGeom>
                    <a:avLst/>
                    <a:gdLst/>
                    <a:ahLst/>
                    <a:cxnLst/>
                    <a:rect l="l" t="t" r="r" b="b"/>
                    <a:pathLst>
                      <a:path w="3373" h="3373" extrusionOk="0">
                        <a:moveTo>
                          <a:pt x="1687" y="1"/>
                        </a:moveTo>
                        <a:cubicBezTo>
                          <a:pt x="755" y="1"/>
                          <a:pt x="1" y="754"/>
                          <a:pt x="1" y="1686"/>
                        </a:cubicBezTo>
                        <a:cubicBezTo>
                          <a:pt x="1" y="2618"/>
                          <a:pt x="755" y="3372"/>
                          <a:pt x="1687" y="3372"/>
                        </a:cubicBezTo>
                        <a:cubicBezTo>
                          <a:pt x="2618" y="3372"/>
                          <a:pt x="3372" y="2618"/>
                          <a:pt x="3372" y="1686"/>
                        </a:cubicBezTo>
                        <a:cubicBezTo>
                          <a:pt x="3372" y="754"/>
                          <a:pt x="2618" y="1"/>
                          <a:pt x="1687" y="1"/>
                        </a:cubicBezTo>
                        <a:close/>
                      </a:path>
                    </a:pathLst>
                  </a:custGeom>
                  <a:solidFill>
                    <a:srgbClr val="435D74"/>
                  </a:solidFill>
                  <a:ln>
                    <a:noFill/>
                  </a:ln>
                </p:spPr>
                <p:txBody>
                  <a:bodyPr spcFirstLastPara="1" wrap="square" lIns="182850" tIns="182850" rIns="182850" bIns="182850" anchor="ctr" anchorCtr="0">
                    <a:noAutofit/>
                  </a:bodyPr>
                  <a:lstStyle/>
                  <a:p>
                    <a:endParaRPr sz="3600">
                      <a:solidFill>
                        <a:schemeClr val="tx2"/>
                      </a:solidFill>
                    </a:endParaRPr>
                  </a:p>
                </p:txBody>
              </p:sp>
            </p:grpSp>
            <p:grpSp>
              <p:nvGrpSpPr>
                <p:cNvPr id="400" name="Google Shape;7852;p72">
                  <a:extLst>
                    <a:ext uri="{FF2B5EF4-FFF2-40B4-BE49-F238E27FC236}">
                      <a16:creationId xmlns:a16="http://schemas.microsoft.com/office/drawing/2014/main" id="{537D089E-1083-2F48-34A8-BBDD583A273C}"/>
                    </a:ext>
                  </a:extLst>
                </p:cNvPr>
                <p:cNvGrpSpPr/>
                <p:nvPr/>
              </p:nvGrpSpPr>
              <p:grpSpPr>
                <a:xfrm>
                  <a:off x="2683630" y="3215065"/>
                  <a:ext cx="224334" cy="182045"/>
                  <a:chOff x="2683630" y="3215065"/>
                  <a:chExt cx="224334" cy="182045"/>
                </a:xfrm>
              </p:grpSpPr>
              <p:sp>
                <p:nvSpPr>
                  <p:cNvPr id="401" name="Google Shape;7853;p72">
                    <a:extLst>
                      <a:ext uri="{FF2B5EF4-FFF2-40B4-BE49-F238E27FC236}">
                        <a16:creationId xmlns:a16="http://schemas.microsoft.com/office/drawing/2014/main" id="{295E0EDE-9D83-8A64-1272-643117E4E219}"/>
                      </a:ext>
                    </a:extLst>
                  </p:cNvPr>
                  <p:cNvSpPr/>
                  <p:nvPr/>
                </p:nvSpPr>
                <p:spPr>
                  <a:xfrm>
                    <a:off x="2683630" y="3215065"/>
                    <a:ext cx="224334" cy="182045"/>
                  </a:xfrm>
                  <a:custGeom>
                    <a:avLst/>
                    <a:gdLst/>
                    <a:ahLst/>
                    <a:cxnLst/>
                    <a:rect l="l" t="t" r="r" b="b"/>
                    <a:pathLst>
                      <a:path w="49277" h="39988" extrusionOk="0">
                        <a:moveTo>
                          <a:pt x="7996" y="0"/>
                        </a:moveTo>
                        <a:cubicBezTo>
                          <a:pt x="3580" y="0"/>
                          <a:pt x="0" y="3579"/>
                          <a:pt x="0" y="7995"/>
                        </a:cubicBezTo>
                        <a:lnTo>
                          <a:pt x="0" y="31993"/>
                        </a:lnTo>
                        <a:cubicBezTo>
                          <a:pt x="0" y="36409"/>
                          <a:pt x="3580" y="39988"/>
                          <a:pt x="7996" y="39988"/>
                        </a:cubicBezTo>
                        <a:lnTo>
                          <a:pt x="41280" y="39988"/>
                        </a:lnTo>
                        <a:cubicBezTo>
                          <a:pt x="45697" y="39988"/>
                          <a:pt x="49277" y="36409"/>
                          <a:pt x="49277" y="31993"/>
                        </a:cubicBezTo>
                        <a:lnTo>
                          <a:pt x="49277" y="7995"/>
                        </a:lnTo>
                        <a:cubicBezTo>
                          <a:pt x="49277" y="3579"/>
                          <a:pt x="45697" y="0"/>
                          <a:pt x="41280" y="0"/>
                        </a:cubicBez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402" name="Google Shape;7854;p72">
                    <a:extLst>
                      <a:ext uri="{FF2B5EF4-FFF2-40B4-BE49-F238E27FC236}">
                        <a16:creationId xmlns:a16="http://schemas.microsoft.com/office/drawing/2014/main" id="{00A45745-0FF2-E7FD-0FD2-89834205B1B6}"/>
                      </a:ext>
                    </a:extLst>
                  </p:cNvPr>
                  <p:cNvSpPr/>
                  <p:nvPr/>
                </p:nvSpPr>
                <p:spPr>
                  <a:xfrm>
                    <a:off x="2724889" y="3305500"/>
                    <a:ext cx="140331" cy="1106"/>
                  </a:xfrm>
                  <a:custGeom>
                    <a:avLst/>
                    <a:gdLst/>
                    <a:ahLst/>
                    <a:cxnLst/>
                    <a:rect l="l" t="t" r="r" b="b"/>
                    <a:pathLst>
                      <a:path w="30825" h="243" extrusionOk="0">
                        <a:moveTo>
                          <a:pt x="121" y="0"/>
                        </a:moveTo>
                        <a:cubicBezTo>
                          <a:pt x="55" y="0"/>
                          <a:pt x="0" y="55"/>
                          <a:pt x="0" y="122"/>
                        </a:cubicBezTo>
                        <a:cubicBezTo>
                          <a:pt x="0" y="188"/>
                          <a:pt x="55" y="242"/>
                          <a:pt x="121" y="242"/>
                        </a:cubicBezTo>
                        <a:lnTo>
                          <a:pt x="30701" y="242"/>
                        </a:lnTo>
                        <a:cubicBezTo>
                          <a:pt x="30769" y="242"/>
                          <a:pt x="30824" y="190"/>
                          <a:pt x="30823" y="122"/>
                        </a:cubicBezTo>
                        <a:cubicBezTo>
                          <a:pt x="30823" y="56"/>
                          <a:pt x="30767" y="0"/>
                          <a:pt x="30701" y="0"/>
                        </a:cubicBezTo>
                        <a:close/>
                      </a:path>
                    </a:pathLst>
                  </a:custGeom>
                  <a:solidFill>
                    <a:srgbClr val="E3E9ED"/>
                  </a:solidFill>
                  <a:ln>
                    <a:noFill/>
                  </a:ln>
                </p:spPr>
                <p:txBody>
                  <a:bodyPr spcFirstLastPara="1" wrap="square" lIns="182850" tIns="182850" rIns="182850" bIns="182850" anchor="ctr" anchorCtr="0">
                    <a:noAutofit/>
                  </a:bodyPr>
                  <a:lstStyle/>
                  <a:p>
                    <a:endParaRPr sz="3600">
                      <a:solidFill>
                        <a:schemeClr val="tx2"/>
                      </a:solidFill>
                    </a:endParaRPr>
                  </a:p>
                </p:txBody>
              </p:sp>
            </p:grpSp>
          </p:grpSp>
          <p:grpSp>
            <p:nvGrpSpPr>
              <p:cNvPr id="383" name="Google Shape;7855;p72">
                <a:extLst>
                  <a:ext uri="{FF2B5EF4-FFF2-40B4-BE49-F238E27FC236}">
                    <a16:creationId xmlns:a16="http://schemas.microsoft.com/office/drawing/2014/main" id="{60F934A2-DAE2-446F-4AA8-5EC161D574DB}"/>
                  </a:ext>
                </a:extLst>
              </p:cNvPr>
              <p:cNvGrpSpPr/>
              <p:nvPr/>
            </p:nvGrpSpPr>
            <p:grpSpPr>
              <a:xfrm>
                <a:off x="2389399" y="3100241"/>
                <a:ext cx="363638" cy="296869"/>
                <a:chOff x="2389399" y="3100241"/>
                <a:chExt cx="363638" cy="296869"/>
              </a:xfrm>
            </p:grpSpPr>
            <p:grpSp>
              <p:nvGrpSpPr>
                <p:cNvPr id="392" name="Google Shape;7856;p72">
                  <a:extLst>
                    <a:ext uri="{FF2B5EF4-FFF2-40B4-BE49-F238E27FC236}">
                      <a16:creationId xmlns:a16="http://schemas.microsoft.com/office/drawing/2014/main" id="{70AFB73D-4D6F-239B-2559-774575668681}"/>
                    </a:ext>
                  </a:extLst>
                </p:cNvPr>
                <p:cNvGrpSpPr/>
                <p:nvPr/>
              </p:nvGrpSpPr>
              <p:grpSpPr>
                <a:xfrm>
                  <a:off x="2493852" y="3100241"/>
                  <a:ext cx="259185" cy="98237"/>
                  <a:chOff x="2493852" y="3100241"/>
                  <a:chExt cx="259185" cy="98237"/>
                </a:xfrm>
              </p:grpSpPr>
              <p:sp>
                <p:nvSpPr>
                  <p:cNvPr id="396" name="Google Shape;7857;p72">
                    <a:extLst>
                      <a:ext uri="{FF2B5EF4-FFF2-40B4-BE49-F238E27FC236}">
                        <a16:creationId xmlns:a16="http://schemas.microsoft.com/office/drawing/2014/main" id="{AD528CBF-3939-61C4-C2C8-DE5376ED3478}"/>
                      </a:ext>
                    </a:extLst>
                  </p:cNvPr>
                  <p:cNvSpPr/>
                  <p:nvPr/>
                </p:nvSpPr>
                <p:spPr>
                  <a:xfrm>
                    <a:off x="2500428" y="3106803"/>
                    <a:ext cx="246126" cy="85123"/>
                  </a:xfrm>
                  <a:custGeom>
                    <a:avLst/>
                    <a:gdLst/>
                    <a:ahLst/>
                    <a:cxnLst/>
                    <a:rect l="l" t="t" r="r" b="b"/>
                    <a:pathLst>
                      <a:path w="54064" h="18698" extrusionOk="0">
                        <a:moveTo>
                          <a:pt x="53821" y="0"/>
                        </a:moveTo>
                        <a:cubicBezTo>
                          <a:pt x="53686" y="0"/>
                          <a:pt x="53579" y="109"/>
                          <a:pt x="53579" y="242"/>
                        </a:cubicBezTo>
                        <a:lnTo>
                          <a:pt x="53579" y="5286"/>
                        </a:lnTo>
                        <a:cubicBezTo>
                          <a:pt x="53579" y="8576"/>
                          <a:pt x="50903" y="11250"/>
                          <a:pt x="47614" y="11250"/>
                        </a:cubicBezTo>
                        <a:lnTo>
                          <a:pt x="7205" y="11250"/>
                        </a:lnTo>
                        <a:cubicBezTo>
                          <a:pt x="3232" y="11250"/>
                          <a:pt x="0" y="14484"/>
                          <a:pt x="0" y="18456"/>
                        </a:cubicBezTo>
                        <a:cubicBezTo>
                          <a:pt x="0" y="18589"/>
                          <a:pt x="109" y="18698"/>
                          <a:pt x="242" y="18698"/>
                        </a:cubicBezTo>
                        <a:cubicBezTo>
                          <a:pt x="376" y="18698"/>
                          <a:pt x="485" y="18589"/>
                          <a:pt x="485" y="18456"/>
                        </a:cubicBezTo>
                        <a:cubicBezTo>
                          <a:pt x="485" y="14751"/>
                          <a:pt x="3499" y="11736"/>
                          <a:pt x="7202" y="11736"/>
                        </a:cubicBezTo>
                        <a:lnTo>
                          <a:pt x="47612" y="11736"/>
                        </a:lnTo>
                        <a:cubicBezTo>
                          <a:pt x="51169" y="11736"/>
                          <a:pt x="54063" y="8843"/>
                          <a:pt x="54063" y="5286"/>
                        </a:cubicBezTo>
                        <a:lnTo>
                          <a:pt x="54063" y="242"/>
                        </a:lnTo>
                        <a:cubicBezTo>
                          <a:pt x="54063" y="109"/>
                          <a:pt x="53955" y="0"/>
                          <a:pt x="53821" y="0"/>
                        </a:cubicBezTo>
                        <a:close/>
                      </a:path>
                    </a:pathLst>
                  </a:custGeom>
                  <a:solidFill>
                    <a:srgbClr val="9FA0A4"/>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397" name="Google Shape;7858;p72">
                    <a:extLst>
                      <a:ext uri="{FF2B5EF4-FFF2-40B4-BE49-F238E27FC236}">
                        <a16:creationId xmlns:a16="http://schemas.microsoft.com/office/drawing/2014/main" id="{A64C3862-3801-2087-6A88-9307CCD4E742}"/>
                      </a:ext>
                    </a:extLst>
                  </p:cNvPr>
                  <p:cNvSpPr/>
                  <p:nvPr/>
                </p:nvSpPr>
                <p:spPr>
                  <a:xfrm>
                    <a:off x="2493852" y="3183117"/>
                    <a:ext cx="15360" cy="15360"/>
                  </a:xfrm>
                  <a:custGeom>
                    <a:avLst/>
                    <a:gdLst/>
                    <a:ahLst/>
                    <a:cxnLst/>
                    <a:rect l="l" t="t" r="r" b="b"/>
                    <a:pathLst>
                      <a:path w="3374" h="3374" extrusionOk="0">
                        <a:moveTo>
                          <a:pt x="1687" y="0"/>
                        </a:moveTo>
                        <a:cubicBezTo>
                          <a:pt x="755" y="0"/>
                          <a:pt x="1" y="755"/>
                          <a:pt x="1" y="1687"/>
                        </a:cubicBezTo>
                        <a:cubicBezTo>
                          <a:pt x="1" y="2619"/>
                          <a:pt x="755" y="3373"/>
                          <a:pt x="1687" y="3373"/>
                        </a:cubicBezTo>
                        <a:cubicBezTo>
                          <a:pt x="2619" y="3373"/>
                          <a:pt x="3374" y="2619"/>
                          <a:pt x="3374" y="1687"/>
                        </a:cubicBezTo>
                        <a:cubicBezTo>
                          <a:pt x="3374" y="755"/>
                          <a:pt x="2619" y="0"/>
                          <a:pt x="1687" y="0"/>
                        </a:cubicBezTo>
                        <a:close/>
                      </a:path>
                    </a:pathLst>
                  </a:custGeom>
                  <a:solidFill>
                    <a:srgbClr val="435D74"/>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398" name="Google Shape;7859;p72">
                    <a:extLst>
                      <a:ext uri="{FF2B5EF4-FFF2-40B4-BE49-F238E27FC236}">
                        <a16:creationId xmlns:a16="http://schemas.microsoft.com/office/drawing/2014/main" id="{FD285ED8-E00A-841B-9CFE-7E2E8CE94644}"/>
                      </a:ext>
                    </a:extLst>
                  </p:cNvPr>
                  <p:cNvSpPr/>
                  <p:nvPr/>
                </p:nvSpPr>
                <p:spPr>
                  <a:xfrm>
                    <a:off x="2737686" y="3100241"/>
                    <a:ext cx="15351" cy="15356"/>
                  </a:xfrm>
                  <a:custGeom>
                    <a:avLst/>
                    <a:gdLst/>
                    <a:ahLst/>
                    <a:cxnLst/>
                    <a:rect l="l" t="t" r="r" b="b"/>
                    <a:pathLst>
                      <a:path w="3372" h="3373" extrusionOk="0">
                        <a:moveTo>
                          <a:pt x="1687" y="1"/>
                        </a:moveTo>
                        <a:cubicBezTo>
                          <a:pt x="755" y="1"/>
                          <a:pt x="1" y="754"/>
                          <a:pt x="1" y="1686"/>
                        </a:cubicBezTo>
                        <a:cubicBezTo>
                          <a:pt x="1" y="2618"/>
                          <a:pt x="755" y="3372"/>
                          <a:pt x="1687" y="3372"/>
                        </a:cubicBezTo>
                        <a:cubicBezTo>
                          <a:pt x="2619" y="3372"/>
                          <a:pt x="3372" y="2618"/>
                          <a:pt x="3372" y="1686"/>
                        </a:cubicBezTo>
                        <a:cubicBezTo>
                          <a:pt x="3372" y="754"/>
                          <a:pt x="2619" y="1"/>
                          <a:pt x="1687" y="1"/>
                        </a:cubicBezTo>
                        <a:close/>
                      </a:path>
                    </a:pathLst>
                  </a:custGeom>
                  <a:solidFill>
                    <a:srgbClr val="435D74"/>
                  </a:solidFill>
                  <a:ln>
                    <a:noFill/>
                  </a:ln>
                </p:spPr>
                <p:txBody>
                  <a:bodyPr spcFirstLastPara="1" wrap="square" lIns="182850" tIns="182850" rIns="182850" bIns="182850" anchor="ctr" anchorCtr="0">
                    <a:noAutofit/>
                  </a:bodyPr>
                  <a:lstStyle/>
                  <a:p>
                    <a:endParaRPr sz="3600">
                      <a:solidFill>
                        <a:schemeClr val="tx2"/>
                      </a:solidFill>
                    </a:endParaRPr>
                  </a:p>
                </p:txBody>
              </p:sp>
            </p:grpSp>
            <p:grpSp>
              <p:nvGrpSpPr>
                <p:cNvPr id="393" name="Google Shape;7860;p72">
                  <a:extLst>
                    <a:ext uri="{FF2B5EF4-FFF2-40B4-BE49-F238E27FC236}">
                      <a16:creationId xmlns:a16="http://schemas.microsoft.com/office/drawing/2014/main" id="{5AFE14AC-60E5-A0DF-3BB2-E4AC03E07F89}"/>
                    </a:ext>
                  </a:extLst>
                </p:cNvPr>
                <p:cNvGrpSpPr/>
                <p:nvPr/>
              </p:nvGrpSpPr>
              <p:grpSpPr>
                <a:xfrm>
                  <a:off x="2389399" y="3215065"/>
                  <a:ext cx="224343" cy="182045"/>
                  <a:chOff x="2389399" y="3215065"/>
                  <a:chExt cx="224343" cy="182045"/>
                </a:xfrm>
              </p:grpSpPr>
              <p:sp>
                <p:nvSpPr>
                  <p:cNvPr id="394" name="Google Shape;7861;p72">
                    <a:extLst>
                      <a:ext uri="{FF2B5EF4-FFF2-40B4-BE49-F238E27FC236}">
                        <a16:creationId xmlns:a16="http://schemas.microsoft.com/office/drawing/2014/main" id="{BEFC247E-DCF7-A475-2563-80D8EB023EFD}"/>
                      </a:ext>
                    </a:extLst>
                  </p:cNvPr>
                  <p:cNvSpPr/>
                  <p:nvPr/>
                </p:nvSpPr>
                <p:spPr>
                  <a:xfrm>
                    <a:off x="2389399" y="3215065"/>
                    <a:ext cx="224343" cy="182045"/>
                  </a:xfrm>
                  <a:custGeom>
                    <a:avLst/>
                    <a:gdLst/>
                    <a:ahLst/>
                    <a:cxnLst/>
                    <a:rect l="l" t="t" r="r" b="b"/>
                    <a:pathLst>
                      <a:path w="49279" h="39988" extrusionOk="0">
                        <a:moveTo>
                          <a:pt x="7997" y="0"/>
                        </a:moveTo>
                        <a:cubicBezTo>
                          <a:pt x="3580" y="0"/>
                          <a:pt x="0" y="3579"/>
                          <a:pt x="0" y="7995"/>
                        </a:cubicBezTo>
                        <a:lnTo>
                          <a:pt x="0" y="31993"/>
                        </a:lnTo>
                        <a:cubicBezTo>
                          <a:pt x="0" y="36409"/>
                          <a:pt x="3580" y="39988"/>
                          <a:pt x="7997" y="39988"/>
                        </a:cubicBezTo>
                        <a:lnTo>
                          <a:pt x="41282" y="39988"/>
                        </a:lnTo>
                        <a:cubicBezTo>
                          <a:pt x="45697" y="39988"/>
                          <a:pt x="49277" y="36409"/>
                          <a:pt x="49277" y="31993"/>
                        </a:cubicBezTo>
                        <a:lnTo>
                          <a:pt x="49277" y="7995"/>
                        </a:lnTo>
                        <a:cubicBezTo>
                          <a:pt x="49278" y="3579"/>
                          <a:pt x="45697" y="0"/>
                          <a:pt x="41282" y="0"/>
                        </a:cubicBez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95" name="Google Shape;7862;p72">
                    <a:extLst>
                      <a:ext uri="{FF2B5EF4-FFF2-40B4-BE49-F238E27FC236}">
                        <a16:creationId xmlns:a16="http://schemas.microsoft.com/office/drawing/2014/main" id="{2647870D-64D7-2D28-6848-25E9CA6D59D0}"/>
                      </a:ext>
                    </a:extLst>
                  </p:cNvPr>
                  <p:cNvSpPr/>
                  <p:nvPr/>
                </p:nvSpPr>
                <p:spPr>
                  <a:xfrm>
                    <a:off x="2430630" y="3305500"/>
                    <a:ext cx="140331" cy="1106"/>
                  </a:xfrm>
                  <a:custGeom>
                    <a:avLst/>
                    <a:gdLst/>
                    <a:ahLst/>
                    <a:cxnLst/>
                    <a:rect l="l" t="t" r="r" b="b"/>
                    <a:pathLst>
                      <a:path w="30825" h="243" extrusionOk="0">
                        <a:moveTo>
                          <a:pt x="123" y="0"/>
                        </a:moveTo>
                        <a:cubicBezTo>
                          <a:pt x="57" y="0"/>
                          <a:pt x="1" y="55"/>
                          <a:pt x="1" y="122"/>
                        </a:cubicBezTo>
                        <a:cubicBezTo>
                          <a:pt x="1" y="188"/>
                          <a:pt x="57" y="242"/>
                          <a:pt x="123" y="242"/>
                        </a:cubicBezTo>
                        <a:lnTo>
                          <a:pt x="30702" y="242"/>
                        </a:lnTo>
                        <a:cubicBezTo>
                          <a:pt x="30771" y="242"/>
                          <a:pt x="30825" y="190"/>
                          <a:pt x="30823" y="122"/>
                        </a:cubicBezTo>
                        <a:cubicBezTo>
                          <a:pt x="30823" y="56"/>
                          <a:pt x="30769" y="0"/>
                          <a:pt x="30702" y="0"/>
                        </a:cubicBezTo>
                        <a:close/>
                      </a:path>
                    </a:pathLst>
                  </a:custGeom>
                  <a:solidFill>
                    <a:srgbClr val="E3E9ED"/>
                  </a:solidFill>
                  <a:ln>
                    <a:noFill/>
                  </a:ln>
                </p:spPr>
                <p:txBody>
                  <a:bodyPr spcFirstLastPara="1" wrap="square" lIns="182850" tIns="182850" rIns="182850" bIns="182850" anchor="ctr" anchorCtr="0">
                    <a:noAutofit/>
                  </a:bodyPr>
                  <a:lstStyle/>
                  <a:p>
                    <a:endParaRPr sz="3600">
                      <a:solidFill>
                        <a:schemeClr val="tx2"/>
                      </a:solidFill>
                    </a:endParaRPr>
                  </a:p>
                </p:txBody>
              </p:sp>
            </p:grpSp>
          </p:grpSp>
          <p:grpSp>
            <p:nvGrpSpPr>
              <p:cNvPr id="384" name="Google Shape;7863;p72">
                <a:extLst>
                  <a:ext uri="{FF2B5EF4-FFF2-40B4-BE49-F238E27FC236}">
                    <a16:creationId xmlns:a16="http://schemas.microsoft.com/office/drawing/2014/main" id="{20BAF30F-EFB0-1968-39B4-C14231916062}"/>
                  </a:ext>
                </a:extLst>
              </p:cNvPr>
              <p:cNvGrpSpPr/>
              <p:nvPr/>
            </p:nvGrpSpPr>
            <p:grpSpPr>
              <a:xfrm>
                <a:off x="2838475" y="3100241"/>
                <a:ext cx="363719" cy="296869"/>
                <a:chOff x="2838475" y="3100241"/>
                <a:chExt cx="363719" cy="296869"/>
              </a:xfrm>
            </p:grpSpPr>
            <p:grpSp>
              <p:nvGrpSpPr>
                <p:cNvPr id="385" name="Google Shape;7864;p72">
                  <a:extLst>
                    <a:ext uri="{FF2B5EF4-FFF2-40B4-BE49-F238E27FC236}">
                      <a16:creationId xmlns:a16="http://schemas.microsoft.com/office/drawing/2014/main" id="{9EC99462-6DC6-0CEB-9DCB-49A41C3E4BDF}"/>
                    </a:ext>
                  </a:extLst>
                </p:cNvPr>
                <p:cNvGrpSpPr/>
                <p:nvPr/>
              </p:nvGrpSpPr>
              <p:grpSpPr>
                <a:xfrm>
                  <a:off x="2838475" y="3100241"/>
                  <a:ext cx="259185" cy="98237"/>
                  <a:chOff x="2838475" y="3100241"/>
                  <a:chExt cx="259185" cy="98237"/>
                </a:xfrm>
              </p:grpSpPr>
              <p:sp>
                <p:nvSpPr>
                  <p:cNvPr id="389" name="Google Shape;7865;p72">
                    <a:extLst>
                      <a:ext uri="{FF2B5EF4-FFF2-40B4-BE49-F238E27FC236}">
                        <a16:creationId xmlns:a16="http://schemas.microsoft.com/office/drawing/2014/main" id="{4FF39D32-F3B8-A7D5-B13A-5B1895D6F9FF}"/>
                      </a:ext>
                    </a:extLst>
                  </p:cNvPr>
                  <p:cNvSpPr/>
                  <p:nvPr/>
                </p:nvSpPr>
                <p:spPr>
                  <a:xfrm>
                    <a:off x="2845042" y="3106803"/>
                    <a:ext cx="246131" cy="85123"/>
                  </a:xfrm>
                  <a:custGeom>
                    <a:avLst/>
                    <a:gdLst/>
                    <a:ahLst/>
                    <a:cxnLst/>
                    <a:rect l="l" t="t" r="r" b="b"/>
                    <a:pathLst>
                      <a:path w="54065" h="18698" extrusionOk="0">
                        <a:moveTo>
                          <a:pt x="242" y="0"/>
                        </a:moveTo>
                        <a:cubicBezTo>
                          <a:pt x="109" y="0"/>
                          <a:pt x="0" y="109"/>
                          <a:pt x="0" y="242"/>
                        </a:cubicBezTo>
                        <a:lnTo>
                          <a:pt x="0" y="5286"/>
                        </a:lnTo>
                        <a:cubicBezTo>
                          <a:pt x="0" y="8843"/>
                          <a:pt x="2895" y="11736"/>
                          <a:pt x="6451" y="11736"/>
                        </a:cubicBezTo>
                        <a:lnTo>
                          <a:pt x="46862" y="11736"/>
                        </a:lnTo>
                        <a:cubicBezTo>
                          <a:pt x="50567" y="11736"/>
                          <a:pt x="53580" y="14751"/>
                          <a:pt x="53580" y="18456"/>
                        </a:cubicBezTo>
                        <a:cubicBezTo>
                          <a:pt x="53580" y="18589"/>
                          <a:pt x="53689" y="18698"/>
                          <a:pt x="53822" y="18698"/>
                        </a:cubicBezTo>
                        <a:cubicBezTo>
                          <a:pt x="53957" y="18698"/>
                          <a:pt x="54064" y="18589"/>
                          <a:pt x="54063" y="18456"/>
                        </a:cubicBezTo>
                        <a:cubicBezTo>
                          <a:pt x="54063" y="14484"/>
                          <a:pt x="50831" y="11250"/>
                          <a:pt x="46858" y="11250"/>
                        </a:cubicBezTo>
                        <a:lnTo>
                          <a:pt x="6449" y="11250"/>
                        </a:lnTo>
                        <a:cubicBezTo>
                          <a:pt x="3160" y="11250"/>
                          <a:pt x="484" y="8576"/>
                          <a:pt x="484" y="5286"/>
                        </a:cubicBezTo>
                        <a:lnTo>
                          <a:pt x="484" y="242"/>
                        </a:lnTo>
                        <a:cubicBezTo>
                          <a:pt x="484" y="109"/>
                          <a:pt x="376" y="0"/>
                          <a:pt x="242" y="0"/>
                        </a:cubicBezTo>
                        <a:close/>
                      </a:path>
                    </a:pathLst>
                  </a:custGeom>
                  <a:solidFill>
                    <a:srgbClr val="9FA0A4"/>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390" name="Google Shape;7866;p72">
                    <a:extLst>
                      <a:ext uri="{FF2B5EF4-FFF2-40B4-BE49-F238E27FC236}">
                        <a16:creationId xmlns:a16="http://schemas.microsoft.com/office/drawing/2014/main" id="{BF1037A9-9039-17EF-42EA-7D4B5BB4FD28}"/>
                      </a:ext>
                    </a:extLst>
                  </p:cNvPr>
                  <p:cNvSpPr/>
                  <p:nvPr/>
                </p:nvSpPr>
                <p:spPr>
                  <a:xfrm>
                    <a:off x="3082301" y="3183117"/>
                    <a:ext cx="15360" cy="15360"/>
                  </a:xfrm>
                  <a:custGeom>
                    <a:avLst/>
                    <a:gdLst/>
                    <a:ahLst/>
                    <a:cxnLst/>
                    <a:rect l="l" t="t" r="r" b="b"/>
                    <a:pathLst>
                      <a:path w="3374" h="3374" extrusionOk="0">
                        <a:moveTo>
                          <a:pt x="1687" y="0"/>
                        </a:moveTo>
                        <a:cubicBezTo>
                          <a:pt x="755" y="0"/>
                          <a:pt x="0" y="755"/>
                          <a:pt x="0" y="1687"/>
                        </a:cubicBezTo>
                        <a:cubicBezTo>
                          <a:pt x="0" y="2619"/>
                          <a:pt x="755" y="3373"/>
                          <a:pt x="1687" y="3373"/>
                        </a:cubicBezTo>
                        <a:cubicBezTo>
                          <a:pt x="2619" y="3373"/>
                          <a:pt x="3373" y="2619"/>
                          <a:pt x="3373" y="1687"/>
                        </a:cubicBezTo>
                        <a:cubicBezTo>
                          <a:pt x="3373" y="755"/>
                          <a:pt x="2619" y="0"/>
                          <a:pt x="1687" y="0"/>
                        </a:cubicBezTo>
                        <a:close/>
                      </a:path>
                    </a:pathLst>
                  </a:custGeom>
                  <a:solidFill>
                    <a:srgbClr val="435D74"/>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391" name="Google Shape;7867;p72">
                    <a:extLst>
                      <a:ext uri="{FF2B5EF4-FFF2-40B4-BE49-F238E27FC236}">
                        <a16:creationId xmlns:a16="http://schemas.microsoft.com/office/drawing/2014/main" id="{57CEC93D-A665-289F-BB01-B1295B99CB09}"/>
                      </a:ext>
                    </a:extLst>
                  </p:cNvPr>
                  <p:cNvSpPr/>
                  <p:nvPr/>
                </p:nvSpPr>
                <p:spPr>
                  <a:xfrm>
                    <a:off x="2838475" y="3100241"/>
                    <a:ext cx="15351" cy="15356"/>
                  </a:xfrm>
                  <a:custGeom>
                    <a:avLst/>
                    <a:gdLst/>
                    <a:ahLst/>
                    <a:cxnLst/>
                    <a:rect l="l" t="t" r="r" b="b"/>
                    <a:pathLst>
                      <a:path w="3372" h="3373" extrusionOk="0">
                        <a:moveTo>
                          <a:pt x="1685" y="1"/>
                        </a:moveTo>
                        <a:cubicBezTo>
                          <a:pt x="753" y="1"/>
                          <a:pt x="0" y="754"/>
                          <a:pt x="0" y="1686"/>
                        </a:cubicBezTo>
                        <a:cubicBezTo>
                          <a:pt x="0" y="2618"/>
                          <a:pt x="753" y="3372"/>
                          <a:pt x="1685" y="3372"/>
                        </a:cubicBezTo>
                        <a:cubicBezTo>
                          <a:pt x="2617" y="3372"/>
                          <a:pt x="3372" y="2618"/>
                          <a:pt x="3372" y="1686"/>
                        </a:cubicBezTo>
                        <a:cubicBezTo>
                          <a:pt x="3372" y="754"/>
                          <a:pt x="2617" y="1"/>
                          <a:pt x="1685" y="1"/>
                        </a:cubicBezTo>
                        <a:close/>
                      </a:path>
                    </a:pathLst>
                  </a:custGeom>
                  <a:solidFill>
                    <a:srgbClr val="435D74"/>
                  </a:solidFill>
                  <a:ln>
                    <a:noFill/>
                  </a:ln>
                </p:spPr>
                <p:txBody>
                  <a:bodyPr spcFirstLastPara="1" wrap="square" lIns="182850" tIns="182850" rIns="182850" bIns="182850" anchor="ctr" anchorCtr="0">
                    <a:noAutofit/>
                  </a:bodyPr>
                  <a:lstStyle/>
                  <a:p>
                    <a:endParaRPr sz="3600">
                      <a:solidFill>
                        <a:schemeClr val="tx2"/>
                      </a:solidFill>
                    </a:endParaRPr>
                  </a:p>
                </p:txBody>
              </p:sp>
            </p:grpSp>
            <p:grpSp>
              <p:nvGrpSpPr>
                <p:cNvPr id="386" name="Google Shape;7868;p72">
                  <a:extLst>
                    <a:ext uri="{FF2B5EF4-FFF2-40B4-BE49-F238E27FC236}">
                      <a16:creationId xmlns:a16="http://schemas.microsoft.com/office/drawing/2014/main" id="{2A46B567-D20B-EF39-234E-C2DBD6979487}"/>
                    </a:ext>
                  </a:extLst>
                </p:cNvPr>
                <p:cNvGrpSpPr/>
                <p:nvPr/>
              </p:nvGrpSpPr>
              <p:grpSpPr>
                <a:xfrm>
                  <a:off x="2977852" y="3215065"/>
                  <a:ext cx="224343" cy="182045"/>
                  <a:chOff x="2977852" y="3215065"/>
                  <a:chExt cx="224343" cy="182045"/>
                </a:xfrm>
              </p:grpSpPr>
              <p:sp>
                <p:nvSpPr>
                  <p:cNvPr id="387" name="Google Shape;7869;p72">
                    <a:extLst>
                      <a:ext uri="{FF2B5EF4-FFF2-40B4-BE49-F238E27FC236}">
                        <a16:creationId xmlns:a16="http://schemas.microsoft.com/office/drawing/2014/main" id="{3B77974F-2E3C-1185-4FFF-3EE899E15393}"/>
                      </a:ext>
                    </a:extLst>
                  </p:cNvPr>
                  <p:cNvSpPr/>
                  <p:nvPr/>
                </p:nvSpPr>
                <p:spPr>
                  <a:xfrm>
                    <a:off x="2977852" y="3215065"/>
                    <a:ext cx="224343" cy="182045"/>
                  </a:xfrm>
                  <a:custGeom>
                    <a:avLst/>
                    <a:gdLst/>
                    <a:ahLst/>
                    <a:cxnLst/>
                    <a:rect l="l" t="t" r="r" b="b"/>
                    <a:pathLst>
                      <a:path w="49279" h="39988" extrusionOk="0">
                        <a:moveTo>
                          <a:pt x="7995" y="0"/>
                        </a:moveTo>
                        <a:cubicBezTo>
                          <a:pt x="3580" y="0"/>
                          <a:pt x="0" y="3579"/>
                          <a:pt x="0" y="7995"/>
                        </a:cubicBezTo>
                        <a:lnTo>
                          <a:pt x="0" y="31993"/>
                        </a:lnTo>
                        <a:cubicBezTo>
                          <a:pt x="0" y="36409"/>
                          <a:pt x="3580" y="39988"/>
                          <a:pt x="7995" y="39988"/>
                        </a:cubicBezTo>
                        <a:lnTo>
                          <a:pt x="41282" y="39988"/>
                        </a:lnTo>
                        <a:cubicBezTo>
                          <a:pt x="45698" y="39988"/>
                          <a:pt x="49278" y="36409"/>
                          <a:pt x="49278" y="31993"/>
                        </a:cubicBezTo>
                        <a:lnTo>
                          <a:pt x="49278" y="7995"/>
                        </a:lnTo>
                        <a:cubicBezTo>
                          <a:pt x="49278" y="3579"/>
                          <a:pt x="45698" y="0"/>
                          <a:pt x="41282" y="0"/>
                        </a:cubicBez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88" name="Google Shape;7870;p72">
                    <a:extLst>
                      <a:ext uri="{FF2B5EF4-FFF2-40B4-BE49-F238E27FC236}">
                        <a16:creationId xmlns:a16="http://schemas.microsoft.com/office/drawing/2014/main" id="{194D1DA5-9C95-E135-5E9B-37158779613D}"/>
                      </a:ext>
                    </a:extLst>
                  </p:cNvPr>
                  <p:cNvSpPr/>
                  <p:nvPr/>
                </p:nvSpPr>
                <p:spPr>
                  <a:xfrm>
                    <a:off x="3020598" y="3305519"/>
                    <a:ext cx="140326" cy="1106"/>
                  </a:xfrm>
                  <a:custGeom>
                    <a:avLst/>
                    <a:gdLst/>
                    <a:ahLst/>
                    <a:cxnLst/>
                    <a:rect l="l" t="t" r="r" b="b"/>
                    <a:pathLst>
                      <a:path w="30824" h="243" extrusionOk="0">
                        <a:moveTo>
                          <a:pt x="123" y="1"/>
                        </a:moveTo>
                        <a:cubicBezTo>
                          <a:pt x="57" y="1"/>
                          <a:pt x="1" y="55"/>
                          <a:pt x="1" y="121"/>
                        </a:cubicBezTo>
                        <a:cubicBezTo>
                          <a:pt x="1" y="187"/>
                          <a:pt x="57" y="243"/>
                          <a:pt x="123" y="243"/>
                        </a:cubicBezTo>
                        <a:lnTo>
                          <a:pt x="30703" y="243"/>
                        </a:lnTo>
                        <a:cubicBezTo>
                          <a:pt x="30769" y="243"/>
                          <a:pt x="30824" y="187"/>
                          <a:pt x="30824" y="121"/>
                        </a:cubicBezTo>
                        <a:cubicBezTo>
                          <a:pt x="30824" y="55"/>
                          <a:pt x="30769" y="1"/>
                          <a:pt x="30703" y="1"/>
                        </a:cubicBezTo>
                        <a:close/>
                      </a:path>
                    </a:pathLst>
                  </a:custGeom>
                  <a:solidFill>
                    <a:srgbClr val="E3E9ED"/>
                  </a:solidFill>
                  <a:ln>
                    <a:noFill/>
                  </a:ln>
                </p:spPr>
                <p:txBody>
                  <a:bodyPr spcFirstLastPara="1" wrap="square" lIns="182850" tIns="182850" rIns="182850" bIns="182850" anchor="ctr" anchorCtr="0">
                    <a:noAutofit/>
                  </a:bodyPr>
                  <a:lstStyle/>
                  <a:p>
                    <a:endParaRPr sz="3600">
                      <a:solidFill>
                        <a:schemeClr val="tx2"/>
                      </a:solidFill>
                    </a:endParaRPr>
                  </a:p>
                </p:txBody>
              </p:sp>
            </p:grpSp>
          </p:grpSp>
        </p:grpSp>
      </p:grpSp>
      <p:sp>
        <p:nvSpPr>
          <p:cNvPr id="433" name="Google Shape;1529;p70">
            <a:extLst>
              <a:ext uri="{FF2B5EF4-FFF2-40B4-BE49-F238E27FC236}">
                <a16:creationId xmlns:a16="http://schemas.microsoft.com/office/drawing/2014/main" id="{3750259D-112B-472C-8C28-E77B2B59F467}"/>
              </a:ext>
            </a:extLst>
          </p:cNvPr>
          <p:cNvSpPr txBox="1">
            <a:spLocks/>
          </p:cNvSpPr>
          <p:nvPr/>
        </p:nvSpPr>
        <p:spPr>
          <a:xfrm>
            <a:off x="1211050" y="507512"/>
            <a:ext cx="15421200" cy="964800"/>
          </a:xfrm>
          <a:prstGeom prst="rect">
            <a:avLst/>
          </a:prstGeom>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r>
              <a:rPr lang="fa-IR" sz="3600" dirty="0">
                <a:solidFill>
                  <a:schemeClr val="tx2"/>
                </a:solidFill>
                <a:cs typeface="B Nazanin" panose="00000700000000000000" pitchFamily="2" charset="-78"/>
              </a:rPr>
              <a:t>انواع جدولها و نمودارها:</a:t>
            </a:r>
          </a:p>
        </p:txBody>
      </p:sp>
    </p:spTree>
    <p:extLst>
      <p:ext uri="{BB962C8B-B14F-4D97-AF65-F5344CB8AC3E}">
        <p14:creationId xmlns:p14="http://schemas.microsoft.com/office/powerpoint/2010/main" val="419747779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5660"/>
            <a:ext cx="18288180" cy="10302660"/>
          </a:xfrm>
          <a:custGeom>
            <a:avLst/>
            <a:gdLst/>
            <a:ahLst/>
            <a:cxnLst/>
            <a:rect l="l" t="t" r="r" b="b"/>
            <a:pathLst>
              <a:path w="18288180" h="10302660">
                <a:moveTo>
                  <a:pt x="0" y="0"/>
                </a:moveTo>
                <a:lnTo>
                  <a:pt x="18288180" y="0"/>
                </a:lnTo>
                <a:lnTo>
                  <a:pt x="18288180" y="10302660"/>
                </a:lnTo>
                <a:lnTo>
                  <a:pt x="0" y="103026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16166520" y="7791660"/>
            <a:ext cx="2114640" cy="2495340"/>
          </a:xfrm>
          <a:custGeom>
            <a:avLst/>
            <a:gdLst/>
            <a:ahLst/>
            <a:cxnLst/>
            <a:rect l="l" t="t" r="r" b="b"/>
            <a:pathLst>
              <a:path w="2114640" h="2495340">
                <a:moveTo>
                  <a:pt x="0" y="0"/>
                </a:moveTo>
                <a:lnTo>
                  <a:pt x="2114640" y="0"/>
                </a:lnTo>
                <a:lnTo>
                  <a:pt x="2114640" y="2495340"/>
                </a:lnTo>
                <a:lnTo>
                  <a:pt x="0" y="249534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TextBox 4"/>
          <p:cNvSpPr txBox="1"/>
          <p:nvPr/>
        </p:nvSpPr>
        <p:spPr>
          <a:xfrm>
            <a:off x="8735220" y="5469525"/>
            <a:ext cx="9552780" cy="1102866"/>
          </a:xfrm>
          <a:prstGeom prst="rect">
            <a:avLst/>
          </a:prstGeom>
        </p:spPr>
        <p:txBody>
          <a:bodyPr wrap="square" lIns="0" tIns="0" rIns="0" bIns="0" rtlCol="0" anchor="t">
            <a:spAutoFit/>
          </a:bodyPr>
          <a:lstStyle/>
          <a:p>
            <a:pPr algn="ctr" rtl="1">
              <a:lnSpc>
                <a:spcPts val="8640"/>
              </a:lnSpc>
            </a:pPr>
            <a:r>
              <a:rPr lang="fa-IR" sz="7200" spc="-1" dirty="0">
                <a:solidFill>
                  <a:srgbClr val="FFFFFF"/>
                </a:solidFill>
                <a:latin typeface="Arimo Bold"/>
                <a:cs typeface="B Nazanin" pitchFamily="2" charset="-78"/>
              </a:rPr>
              <a:t>شکستن بخش</a:t>
            </a:r>
            <a:endParaRPr lang="en-US" sz="7200" spc="-1" dirty="0">
              <a:solidFill>
                <a:srgbClr val="FFFFFF"/>
              </a:solidFill>
              <a:latin typeface="Arimo Bold"/>
              <a:cs typeface="B Nazanin" pitchFamily="2" charset="-78"/>
            </a:endParaRPr>
          </a:p>
        </p:txBody>
      </p:sp>
      <p:sp>
        <p:nvSpPr>
          <p:cNvPr id="5" name="TextBox 5"/>
          <p:cNvSpPr txBox="1"/>
          <p:nvPr/>
        </p:nvSpPr>
        <p:spPr>
          <a:xfrm>
            <a:off x="8869140" y="6643698"/>
            <a:ext cx="8561668" cy="452942"/>
          </a:xfrm>
          <a:prstGeom prst="rect">
            <a:avLst/>
          </a:prstGeom>
        </p:spPr>
        <p:txBody>
          <a:bodyPr wrap="square" lIns="0" tIns="0" rIns="0" bIns="0" rtlCol="0" anchor="t">
            <a:spAutoFit/>
          </a:bodyPr>
          <a:lstStyle/>
          <a:p>
            <a:pPr algn="ctr" rtl="1">
              <a:lnSpc>
                <a:spcPts val="3365"/>
              </a:lnSpc>
            </a:pPr>
            <a:r>
              <a:rPr lang="fa-IR" sz="2804" spc="-1" dirty="0">
                <a:solidFill>
                  <a:srgbClr val="FFFFFF"/>
                </a:solidFill>
                <a:latin typeface="Arial"/>
                <a:cs typeface="B Nazanin" pitchFamily="2" charset="-78"/>
              </a:rPr>
              <a:t>زیرنویس ارائه خود را وارد کنید</a:t>
            </a:r>
            <a:endParaRPr lang="en-US" sz="2804" spc="-1" dirty="0">
              <a:solidFill>
                <a:srgbClr val="FFFFFF"/>
              </a:solidFill>
              <a:latin typeface="Arial"/>
              <a:cs typeface="B Nazanin" pitchFamily="2" charset="-78"/>
            </a:endParaRPr>
          </a:p>
        </p:txBody>
      </p:sp>
      <p:sp>
        <p:nvSpPr>
          <p:cNvPr id="6" name="Freeform 6"/>
          <p:cNvSpPr/>
          <p:nvPr/>
        </p:nvSpPr>
        <p:spPr>
          <a:xfrm>
            <a:off x="0" y="-18360"/>
            <a:ext cx="3237300" cy="574560"/>
          </a:xfrm>
          <a:custGeom>
            <a:avLst/>
            <a:gdLst/>
            <a:ahLst/>
            <a:cxnLst/>
            <a:rect l="l" t="t" r="r" b="b"/>
            <a:pathLst>
              <a:path w="3237300" h="574560">
                <a:moveTo>
                  <a:pt x="0" y="0"/>
                </a:moveTo>
                <a:lnTo>
                  <a:pt x="3237300" y="0"/>
                </a:lnTo>
                <a:lnTo>
                  <a:pt x="3237300" y="574560"/>
                </a:lnTo>
                <a:lnTo>
                  <a:pt x="0" y="57456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7" name="Freeform 7"/>
          <p:cNvSpPr/>
          <p:nvPr/>
        </p:nvSpPr>
        <p:spPr>
          <a:xfrm>
            <a:off x="12766680" y="2567160"/>
            <a:ext cx="2113020" cy="2576340"/>
          </a:xfrm>
          <a:custGeom>
            <a:avLst/>
            <a:gdLst/>
            <a:ahLst/>
            <a:cxnLst/>
            <a:rect l="l" t="t" r="r" b="b"/>
            <a:pathLst>
              <a:path w="2113020" h="2576340">
                <a:moveTo>
                  <a:pt x="0" y="0"/>
                </a:moveTo>
                <a:lnTo>
                  <a:pt x="2113020" y="0"/>
                </a:lnTo>
                <a:lnTo>
                  <a:pt x="2113020" y="2576340"/>
                </a:lnTo>
                <a:lnTo>
                  <a:pt x="0" y="257634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8" name="Freeform 8"/>
          <p:cNvSpPr/>
          <p:nvPr/>
        </p:nvSpPr>
        <p:spPr>
          <a:xfrm>
            <a:off x="1674540" y="1634040"/>
            <a:ext cx="7922340" cy="7922340"/>
          </a:xfrm>
          <a:custGeom>
            <a:avLst/>
            <a:gdLst/>
            <a:ahLst/>
            <a:cxnLst/>
            <a:rect l="l" t="t" r="r" b="b"/>
            <a:pathLst>
              <a:path w="7922340" h="7922340">
                <a:moveTo>
                  <a:pt x="0" y="0"/>
                </a:moveTo>
                <a:lnTo>
                  <a:pt x="7922340" y="0"/>
                </a:lnTo>
                <a:lnTo>
                  <a:pt x="7922340" y="7922340"/>
                </a:lnTo>
                <a:lnTo>
                  <a:pt x="0" y="792234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7">
            <a:extLst>
              <a:ext uri="{FF2B5EF4-FFF2-40B4-BE49-F238E27FC236}">
                <a16:creationId xmlns:a16="http://schemas.microsoft.com/office/drawing/2014/main" id="{D21F6705-546F-6C7D-8749-877F35B81B4C}"/>
              </a:ext>
            </a:extLst>
          </p:cNvPr>
          <p:cNvSpPr/>
          <p:nvPr/>
        </p:nvSpPr>
        <p:spPr>
          <a:xfrm>
            <a:off x="217620" y="215460"/>
            <a:ext cx="16923060" cy="228960"/>
          </a:xfrm>
          <a:custGeom>
            <a:avLst/>
            <a:gdLst/>
            <a:ahLst/>
            <a:cxnLst/>
            <a:rect l="l" t="t" r="r" b="b"/>
            <a:pathLst>
              <a:path w="16923060" h="228960">
                <a:moveTo>
                  <a:pt x="0" y="0"/>
                </a:moveTo>
                <a:lnTo>
                  <a:pt x="16923060" y="0"/>
                </a:lnTo>
                <a:lnTo>
                  <a:pt x="16923060" y="228960"/>
                </a:lnTo>
                <a:lnTo>
                  <a:pt x="0" y="2289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18">
            <a:extLst>
              <a:ext uri="{FF2B5EF4-FFF2-40B4-BE49-F238E27FC236}">
                <a16:creationId xmlns:a16="http://schemas.microsoft.com/office/drawing/2014/main" id="{061B14A8-F6E0-3E68-FBA6-5E06A271DDB0}"/>
              </a:ext>
            </a:extLst>
          </p:cNvPr>
          <p:cNvSpPr/>
          <p:nvPr/>
        </p:nvSpPr>
        <p:spPr>
          <a:xfrm>
            <a:off x="16568820" y="82620"/>
            <a:ext cx="1558440" cy="1200420"/>
          </a:xfrm>
          <a:custGeom>
            <a:avLst/>
            <a:gdLst/>
            <a:ahLst/>
            <a:cxnLst/>
            <a:rect l="l" t="t" r="r" b="b"/>
            <a:pathLst>
              <a:path w="1558440" h="1200420">
                <a:moveTo>
                  <a:pt x="0" y="0"/>
                </a:moveTo>
                <a:lnTo>
                  <a:pt x="1558440" y="0"/>
                </a:lnTo>
                <a:lnTo>
                  <a:pt x="1558440" y="1200420"/>
                </a:lnTo>
                <a:lnTo>
                  <a:pt x="0" y="1200420"/>
                </a:lnTo>
                <a:lnTo>
                  <a:pt x="0" y="0"/>
                </a:lnTo>
                <a:close/>
              </a:path>
            </a:pathLst>
          </a:custGeom>
          <a:blipFill>
            <a:blip r:embed="rId4" cstate="print">
              <a:extLst>
                <a:ext uri="{96DAC541-7B7A-43D3-8B79-37D633B846F1}">
                  <asvg:svgBlip xmlns:asvg="http://schemas.microsoft.com/office/drawing/2016/SVG/main" r:embed="rId5"/>
                </a:ext>
              </a:extLst>
            </a:blip>
            <a:stretch>
              <a:fillRect/>
            </a:stretch>
          </a:blipFill>
        </p:spPr>
      </p:sp>
      <p:sp>
        <p:nvSpPr>
          <p:cNvPr id="8" name="Freeform 2">
            <a:extLst>
              <a:ext uri="{FF2B5EF4-FFF2-40B4-BE49-F238E27FC236}">
                <a16:creationId xmlns:a16="http://schemas.microsoft.com/office/drawing/2014/main" id="{B67119E2-3C42-94C8-D9D4-F15C141942AF}"/>
              </a:ext>
            </a:extLst>
          </p:cNvPr>
          <p:cNvSpPr/>
          <p:nvPr/>
        </p:nvSpPr>
        <p:spPr>
          <a:xfrm flipH="1">
            <a:off x="-63588" y="8020620"/>
            <a:ext cx="1502732" cy="2263680"/>
          </a:xfrm>
          <a:custGeom>
            <a:avLst/>
            <a:gdLst/>
            <a:ahLst/>
            <a:cxnLst/>
            <a:rect l="l" t="t" r="r" b="b"/>
            <a:pathLst>
              <a:path w="2299860" h="3607740">
                <a:moveTo>
                  <a:pt x="0" y="0"/>
                </a:moveTo>
                <a:lnTo>
                  <a:pt x="2299860" y="0"/>
                </a:lnTo>
                <a:lnTo>
                  <a:pt x="2299860" y="3607740"/>
                </a:lnTo>
                <a:lnTo>
                  <a:pt x="0" y="360774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7">
            <a:extLst>
              <a:ext uri="{FF2B5EF4-FFF2-40B4-BE49-F238E27FC236}">
                <a16:creationId xmlns:a16="http://schemas.microsoft.com/office/drawing/2014/main" id="{AF3CAE22-3698-69D8-8A57-F5E849483507}"/>
              </a:ext>
            </a:extLst>
          </p:cNvPr>
          <p:cNvSpPr/>
          <p:nvPr/>
        </p:nvSpPr>
        <p:spPr>
          <a:xfrm>
            <a:off x="1147500" y="9973800"/>
            <a:ext cx="17140680" cy="313200"/>
          </a:xfrm>
          <a:custGeom>
            <a:avLst/>
            <a:gdLst/>
            <a:ahLst/>
            <a:cxnLst/>
            <a:rect l="l" t="t" r="r" b="b"/>
            <a:pathLst>
              <a:path w="17140680" h="313200">
                <a:moveTo>
                  <a:pt x="0" y="0"/>
                </a:moveTo>
                <a:lnTo>
                  <a:pt x="17140680" y="0"/>
                </a:lnTo>
                <a:lnTo>
                  <a:pt x="17140680" y="313200"/>
                </a:lnTo>
                <a:lnTo>
                  <a:pt x="0" y="3132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1" name="Freeform 16">
            <a:extLst>
              <a:ext uri="{FF2B5EF4-FFF2-40B4-BE49-F238E27FC236}">
                <a16:creationId xmlns:a16="http://schemas.microsoft.com/office/drawing/2014/main" id="{80B9DA7E-66DA-6EA7-7AE8-B8BDAC980F2A}"/>
              </a:ext>
            </a:extLst>
          </p:cNvPr>
          <p:cNvSpPr/>
          <p:nvPr/>
        </p:nvSpPr>
        <p:spPr>
          <a:xfrm>
            <a:off x="0" y="9823680"/>
            <a:ext cx="928800" cy="463320"/>
          </a:xfrm>
          <a:custGeom>
            <a:avLst/>
            <a:gdLst/>
            <a:ahLst/>
            <a:cxnLst/>
            <a:rect l="l" t="t" r="r" b="b"/>
            <a:pathLst>
              <a:path w="928800" h="463320">
                <a:moveTo>
                  <a:pt x="0" y="0"/>
                </a:moveTo>
                <a:lnTo>
                  <a:pt x="928800" y="0"/>
                </a:lnTo>
                <a:lnTo>
                  <a:pt x="928800" y="463320"/>
                </a:lnTo>
                <a:lnTo>
                  <a:pt x="0" y="46332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2" name="Freeform 2">
            <a:extLst>
              <a:ext uri="{FF2B5EF4-FFF2-40B4-BE49-F238E27FC236}">
                <a16:creationId xmlns:a16="http://schemas.microsoft.com/office/drawing/2014/main" id="{B846937E-DB04-1A91-37A7-842279E799A1}"/>
              </a:ext>
            </a:extLst>
          </p:cNvPr>
          <p:cNvSpPr/>
          <p:nvPr/>
        </p:nvSpPr>
        <p:spPr>
          <a:xfrm>
            <a:off x="16166520" y="7791660"/>
            <a:ext cx="2114640" cy="2495340"/>
          </a:xfrm>
          <a:custGeom>
            <a:avLst/>
            <a:gdLst/>
            <a:ahLst/>
            <a:cxnLst/>
            <a:rect l="l" t="t" r="r" b="b"/>
            <a:pathLst>
              <a:path w="2114640" h="2495340">
                <a:moveTo>
                  <a:pt x="0" y="0"/>
                </a:moveTo>
                <a:lnTo>
                  <a:pt x="2114640" y="0"/>
                </a:lnTo>
                <a:lnTo>
                  <a:pt x="2114640" y="2495340"/>
                </a:lnTo>
                <a:lnTo>
                  <a:pt x="0" y="249534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3" name="Freeform 23">
            <a:extLst>
              <a:ext uri="{FF2B5EF4-FFF2-40B4-BE49-F238E27FC236}">
                <a16:creationId xmlns:a16="http://schemas.microsoft.com/office/drawing/2014/main" id="{D119C970-2FDE-479E-1CEF-B6273DC4903D}"/>
              </a:ext>
            </a:extLst>
          </p:cNvPr>
          <p:cNvSpPr/>
          <p:nvPr/>
        </p:nvSpPr>
        <p:spPr>
          <a:xfrm>
            <a:off x="0" y="-18360"/>
            <a:ext cx="3237300" cy="574560"/>
          </a:xfrm>
          <a:custGeom>
            <a:avLst/>
            <a:gdLst/>
            <a:ahLst/>
            <a:cxnLst/>
            <a:rect l="l" t="t" r="r" b="b"/>
            <a:pathLst>
              <a:path w="3237300" h="574560">
                <a:moveTo>
                  <a:pt x="0" y="0"/>
                </a:moveTo>
                <a:lnTo>
                  <a:pt x="3237300" y="0"/>
                </a:lnTo>
                <a:lnTo>
                  <a:pt x="3237300" y="574560"/>
                </a:lnTo>
                <a:lnTo>
                  <a:pt x="0" y="57456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4" name="Freeform 9">
            <a:extLst>
              <a:ext uri="{FF2B5EF4-FFF2-40B4-BE49-F238E27FC236}">
                <a16:creationId xmlns:a16="http://schemas.microsoft.com/office/drawing/2014/main" id="{13DF8A39-3DDA-62FF-BF39-20E91EDEEDA1}"/>
              </a:ext>
            </a:extLst>
          </p:cNvPr>
          <p:cNvSpPr/>
          <p:nvPr/>
        </p:nvSpPr>
        <p:spPr>
          <a:xfrm rot="10800000" flipH="1">
            <a:off x="17487044" y="556200"/>
            <a:ext cx="640216" cy="3237300"/>
          </a:xfrm>
          <a:custGeom>
            <a:avLst/>
            <a:gdLst/>
            <a:ahLst/>
            <a:cxnLst/>
            <a:rect l="l" t="t" r="r" b="b"/>
            <a:pathLst>
              <a:path w="574560" h="3237300">
                <a:moveTo>
                  <a:pt x="0" y="0"/>
                </a:moveTo>
                <a:lnTo>
                  <a:pt x="574560" y="0"/>
                </a:lnTo>
                <a:lnTo>
                  <a:pt x="574560" y="3237300"/>
                </a:lnTo>
                <a:lnTo>
                  <a:pt x="0" y="323730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grpSp>
        <p:nvGrpSpPr>
          <p:cNvPr id="2" name="Google Shape;7875;p73">
            <a:extLst>
              <a:ext uri="{FF2B5EF4-FFF2-40B4-BE49-F238E27FC236}">
                <a16:creationId xmlns:a16="http://schemas.microsoft.com/office/drawing/2014/main" id="{F89ABBB6-7EAC-004D-E693-A32CD6371BE3}"/>
              </a:ext>
            </a:extLst>
          </p:cNvPr>
          <p:cNvGrpSpPr/>
          <p:nvPr/>
        </p:nvGrpSpPr>
        <p:grpSpPr>
          <a:xfrm>
            <a:off x="1404176" y="6311844"/>
            <a:ext cx="4780828" cy="2049600"/>
            <a:chOff x="728925" y="3296613"/>
            <a:chExt cx="2390414" cy="1024800"/>
          </a:xfrm>
        </p:grpSpPr>
        <p:grpSp>
          <p:nvGrpSpPr>
            <p:cNvPr id="5" name="Google Shape;7876;p73">
              <a:extLst>
                <a:ext uri="{FF2B5EF4-FFF2-40B4-BE49-F238E27FC236}">
                  <a16:creationId xmlns:a16="http://schemas.microsoft.com/office/drawing/2014/main" id="{480F798A-268D-090B-210B-89F48149FA24}"/>
                </a:ext>
              </a:extLst>
            </p:cNvPr>
            <p:cNvGrpSpPr/>
            <p:nvPr/>
          </p:nvGrpSpPr>
          <p:grpSpPr>
            <a:xfrm>
              <a:off x="728925" y="3619800"/>
              <a:ext cx="2390414" cy="500893"/>
              <a:chOff x="728925" y="3619800"/>
              <a:chExt cx="2390414" cy="500893"/>
            </a:xfrm>
          </p:grpSpPr>
          <p:sp>
            <p:nvSpPr>
              <p:cNvPr id="39" name="Google Shape;7877;p73">
                <a:extLst>
                  <a:ext uri="{FF2B5EF4-FFF2-40B4-BE49-F238E27FC236}">
                    <a16:creationId xmlns:a16="http://schemas.microsoft.com/office/drawing/2014/main" id="{880D96FC-773A-CB4C-674F-DC266A7C4280}"/>
                  </a:ext>
                </a:extLst>
              </p:cNvPr>
              <p:cNvSpPr/>
              <p:nvPr/>
            </p:nvSpPr>
            <p:spPr>
              <a:xfrm>
                <a:off x="728925" y="3619800"/>
                <a:ext cx="2390400" cy="167100"/>
              </a:xfrm>
              <a:prstGeom prst="rect">
                <a:avLst/>
              </a:prstGeom>
              <a:noFill/>
              <a:ln w="9525" cap="flat" cmpd="sng">
                <a:solidFill>
                  <a:srgbClr val="E3E7EA"/>
                </a:solidFill>
                <a:prstDash val="solid"/>
                <a:round/>
                <a:headEnd type="none" w="sm" len="sm"/>
                <a:tailEnd type="none" w="sm" len="sm"/>
              </a:ln>
            </p:spPr>
            <p:txBody>
              <a:bodyPr spcFirstLastPara="1" wrap="square" lIns="182850" tIns="182850" rIns="182850" bIns="182850" anchor="ctr" anchorCtr="0">
                <a:noAutofit/>
              </a:bodyPr>
              <a:lstStyle/>
              <a:p>
                <a:endParaRPr sz="400">
                  <a:solidFill>
                    <a:schemeClr val="tx2"/>
                  </a:solidFill>
                </a:endParaRPr>
              </a:p>
            </p:txBody>
          </p:sp>
          <p:sp>
            <p:nvSpPr>
              <p:cNvPr id="40" name="Google Shape;7878;p73">
                <a:extLst>
                  <a:ext uri="{FF2B5EF4-FFF2-40B4-BE49-F238E27FC236}">
                    <a16:creationId xmlns:a16="http://schemas.microsoft.com/office/drawing/2014/main" id="{15302472-4C9B-46E9-FA94-5ABD2508CCA8}"/>
                  </a:ext>
                </a:extLst>
              </p:cNvPr>
              <p:cNvSpPr/>
              <p:nvPr/>
            </p:nvSpPr>
            <p:spPr>
              <a:xfrm>
                <a:off x="728939" y="3953593"/>
                <a:ext cx="2390400" cy="167100"/>
              </a:xfrm>
              <a:prstGeom prst="rect">
                <a:avLst/>
              </a:prstGeom>
              <a:noFill/>
              <a:ln w="9525" cap="flat" cmpd="sng">
                <a:solidFill>
                  <a:srgbClr val="E3E7EA"/>
                </a:solidFill>
                <a:prstDash val="solid"/>
                <a:round/>
                <a:headEnd type="none" w="sm" len="sm"/>
                <a:tailEnd type="none" w="sm" len="sm"/>
              </a:ln>
            </p:spPr>
            <p:txBody>
              <a:bodyPr spcFirstLastPara="1" wrap="square" lIns="182850" tIns="182850" rIns="182850" bIns="182850" anchor="ctr" anchorCtr="0">
                <a:noAutofit/>
              </a:bodyPr>
              <a:lstStyle/>
              <a:p>
                <a:endParaRPr sz="400">
                  <a:solidFill>
                    <a:schemeClr val="tx2"/>
                  </a:solidFill>
                </a:endParaRPr>
              </a:p>
            </p:txBody>
          </p:sp>
        </p:grpSp>
        <p:grpSp>
          <p:nvGrpSpPr>
            <p:cNvPr id="6" name="Google Shape;7879;p73">
              <a:extLst>
                <a:ext uri="{FF2B5EF4-FFF2-40B4-BE49-F238E27FC236}">
                  <a16:creationId xmlns:a16="http://schemas.microsoft.com/office/drawing/2014/main" id="{8789A33B-0EB5-0B78-B69E-2804CFA0BBE0}"/>
                </a:ext>
              </a:extLst>
            </p:cNvPr>
            <p:cNvGrpSpPr/>
            <p:nvPr/>
          </p:nvGrpSpPr>
          <p:grpSpPr>
            <a:xfrm>
              <a:off x="1348050" y="3296613"/>
              <a:ext cx="1706152" cy="1024800"/>
              <a:chOff x="1348050" y="3296613"/>
              <a:chExt cx="1706152" cy="1024800"/>
            </a:xfrm>
          </p:grpSpPr>
          <p:sp>
            <p:nvSpPr>
              <p:cNvPr id="34" name="Google Shape;7880;p73">
                <a:extLst>
                  <a:ext uri="{FF2B5EF4-FFF2-40B4-BE49-F238E27FC236}">
                    <a16:creationId xmlns:a16="http://schemas.microsoft.com/office/drawing/2014/main" id="{626679B0-2F67-0A83-B8BC-27479F64B40B}"/>
                  </a:ext>
                </a:extLst>
              </p:cNvPr>
              <p:cNvSpPr/>
              <p:nvPr/>
            </p:nvSpPr>
            <p:spPr>
              <a:xfrm>
                <a:off x="1348050" y="3296613"/>
                <a:ext cx="307200" cy="1024800"/>
              </a:xfrm>
              <a:prstGeom prst="rect">
                <a:avLst/>
              </a:prstGeom>
              <a:noFill/>
              <a:ln w="9525" cap="flat" cmpd="sng">
                <a:solidFill>
                  <a:srgbClr val="D6DBE0"/>
                </a:solidFill>
                <a:prstDash val="solid"/>
                <a:round/>
                <a:headEnd type="none" w="sm" len="sm"/>
                <a:tailEnd type="none" w="sm" len="sm"/>
              </a:ln>
            </p:spPr>
            <p:txBody>
              <a:bodyPr spcFirstLastPara="1" wrap="square" lIns="182850" tIns="182850" rIns="182850" bIns="182850" anchor="ctr" anchorCtr="0">
                <a:noAutofit/>
              </a:bodyPr>
              <a:lstStyle/>
              <a:p>
                <a:endParaRPr sz="400">
                  <a:solidFill>
                    <a:schemeClr val="tx2"/>
                  </a:solidFill>
                </a:endParaRPr>
              </a:p>
            </p:txBody>
          </p:sp>
          <p:sp>
            <p:nvSpPr>
              <p:cNvPr id="35" name="Google Shape;7881;p73">
                <a:extLst>
                  <a:ext uri="{FF2B5EF4-FFF2-40B4-BE49-F238E27FC236}">
                    <a16:creationId xmlns:a16="http://schemas.microsoft.com/office/drawing/2014/main" id="{38C2D7AC-DECA-9948-2D00-C9E8C4A518B1}"/>
                  </a:ext>
                </a:extLst>
              </p:cNvPr>
              <p:cNvSpPr/>
              <p:nvPr/>
            </p:nvSpPr>
            <p:spPr>
              <a:xfrm>
                <a:off x="1687082" y="3296613"/>
                <a:ext cx="307200" cy="1024800"/>
              </a:xfrm>
              <a:prstGeom prst="rect">
                <a:avLst/>
              </a:prstGeom>
              <a:noFill/>
              <a:ln w="9525" cap="flat" cmpd="sng">
                <a:solidFill>
                  <a:srgbClr val="D6DBE0"/>
                </a:solidFill>
                <a:prstDash val="solid"/>
                <a:round/>
                <a:headEnd type="none" w="sm" len="sm"/>
                <a:tailEnd type="none" w="sm" len="sm"/>
              </a:ln>
            </p:spPr>
            <p:txBody>
              <a:bodyPr spcFirstLastPara="1" wrap="square" lIns="182850" tIns="182850" rIns="182850" bIns="182850" anchor="ctr" anchorCtr="0">
                <a:noAutofit/>
              </a:bodyPr>
              <a:lstStyle/>
              <a:p>
                <a:endParaRPr sz="400">
                  <a:solidFill>
                    <a:schemeClr val="tx2"/>
                  </a:solidFill>
                </a:endParaRPr>
              </a:p>
            </p:txBody>
          </p:sp>
          <p:sp>
            <p:nvSpPr>
              <p:cNvPr id="36" name="Google Shape;7882;p73">
                <a:extLst>
                  <a:ext uri="{FF2B5EF4-FFF2-40B4-BE49-F238E27FC236}">
                    <a16:creationId xmlns:a16="http://schemas.microsoft.com/office/drawing/2014/main" id="{B6769C8A-FF7F-5BC8-291A-568DB1F8242F}"/>
                  </a:ext>
                </a:extLst>
              </p:cNvPr>
              <p:cNvSpPr/>
              <p:nvPr/>
            </p:nvSpPr>
            <p:spPr>
              <a:xfrm>
                <a:off x="2040389" y="3296613"/>
                <a:ext cx="307200" cy="1024800"/>
              </a:xfrm>
              <a:prstGeom prst="rect">
                <a:avLst/>
              </a:prstGeom>
              <a:noFill/>
              <a:ln w="9525" cap="flat" cmpd="sng">
                <a:solidFill>
                  <a:srgbClr val="D6DBE0"/>
                </a:solidFill>
                <a:prstDash val="solid"/>
                <a:round/>
                <a:headEnd type="none" w="sm" len="sm"/>
                <a:tailEnd type="none" w="sm" len="sm"/>
              </a:ln>
            </p:spPr>
            <p:txBody>
              <a:bodyPr spcFirstLastPara="1" wrap="square" lIns="182850" tIns="182850" rIns="182850" bIns="182850" anchor="ctr" anchorCtr="0">
                <a:noAutofit/>
              </a:bodyPr>
              <a:lstStyle/>
              <a:p>
                <a:endParaRPr sz="400">
                  <a:solidFill>
                    <a:schemeClr val="tx2"/>
                  </a:solidFill>
                </a:endParaRPr>
              </a:p>
            </p:txBody>
          </p:sp>
          <p:sp>
            <p:nvSpPr>
              <p:cNvPr id="37" name="Google Shape;7883;p73">
                <a:extLst>
                  <a:ext uri="{FF2B5EF4-FFF2-40B4-BE49-F238E27FC236}">
                    <a16:creationId xmlns:a16="http://schemas.microsoft.com/office/drawing/2014/main" id="{F3394ABD-50C2-242E-2019-6902E2FF40CB}"/>
                  </a:ext>
                </a:extLst>
              </p:cNvPr>
              <p:cNvSpPr/>
              <p:nvPr/>
            </p:nvSpPr>
            <p:spPr>
              <a:xfrm>
                <a:off x="2393695" y="3296613"/>
                <a:ext cx="307200" cy="1024800"/>
              </a:xfrm>
              <a:prstGeom prst="rect">
                <a:avLst/>
              </a:prstGeom>
              <a:noFill/>
              <a:ln w="9525" cap="flat" cmpd="sng">
                <a:solidFill>
                  <a:srgbClr val="D6DBE0"/>
                </a:solidFill>
                <a:prstDash val="solid"/>
                <a:round/>
                <a:headEnd type="none" w="sm" len="sm"/>
                <a:tailEnd type="none" w="sm" len="sm"/>
              </a:ln>
            </p:spPr>
            <p:txBody>
              <a:bodyPr spcFirstLastPara="1" wrap="square" lIns="182850" tIns="182850" rIns="182850" bIns="182850" anchor="ctr" anchorCtr="0">
                <a:noAutofit/>
              </a:bodyPr>
              <a:lstStyle/>
              <a:p>
                <a:endParaRPr sz="400">
                  <a:solidFill>
                    <a:schemeClr val="tx2"/>
                  </a:solidFill>
                </a:endParaRPr>
              </a:p>
            </p:txBody>
          </p:sp>
          <p:sp>
            <p:nvSpPr>
              <p:cNvPr id="38" name="Google Shape;7884;p73">
                <a:extLst>
                  <a:ext uri="{FF2B5EF4-FFF2-40B4-BE49-F238E27FC236}">
                    <a16:creationId xmlns:a16="http://schemas.microsoft.com/office/drawing/2014/main" id="{C3A107EE-716A-5734-4E4A-A66FAAF5548B}"/>
                  </a:ext>
                </a:extLst>
              </p:cNvPr>
              <p:cNvSpPr/>
              <p:nvPr/>
            </p:nvSpPr>
            <p:spPr>
              <a:xfrm>
                <a:off x="2747002" y="3296613"/>
                <a:ext cx="307200" cy="1024800"/>
              </a:xfrm>
              <a:prstGeom prst="rect">
                <a:avLst/>
              </a:prstGeom>
              <a:noFill/>
              <a:ln w="9525" cap="flat" cmpd="sng">
                <a:solidFill>
                  <a:srgbClr val="D6DBE0"/>
                </a:solidFill>
                <a:prstDash val="solid"/>
                <a:round/>
                <a:headEnd type="none" w="sm" len="sm"/>
                <a:tailEnd type="none" w="sm" len="sm"/>
              </a:ln>
            </p:spPr>
            <p:txBody>
              <a:bodyPr spcFirstLastPara="1" wrap="square" lIns="182850" tIns="182850" rIns="182850" bIns="182850" anchor="ctr" anchorCtr="0">
                <a:noAutofit/>
              </a:bodyPr>
              <a:lstStyle/>
              <a:p>
                <a:endParaRPr sz="400">
                  <a:solidFill>
                    <a:schemeClr val="tx2"/>
                  </a:solidFill>
                </a:endParaRPr>
              </a:p>
            </p:txBody>
          </p:sp>
        </p:grpSp>
        <p:grpSp>
          <p:nvGrpSpPr>
            <p:cNvPr id="7" name="Google Shape;7885;p73">
              <a:extLst>
                <a:ext uri="{FF2B5EF4-FFF2-40B4-BE49-F238E27FC236}">
                  <a16:creationId xmlns:a16="http://schemas.microsoft.com/office/drawing/2014/main" id="{4043AE2E-8770-809F-61AB-C93E9B609234}"/>
                </a:ext>
              </a:extLst>
            </p:cNvPr>
            <p:cNvGrpSpPr/>
            <p:nvPr/>
          </p:nvGrpSpPr>
          <p:grpSpPr>
            <a:xfrm>
              <a:off x="1455707" y="3654858"/>
              <a:ext cx="1491150" cy="417657"/>
              <a:chOff x="1455707" y="3654858"/>
              <a:chExt cx="1491150" cy="417657"/>
            </a:xfrm>
          </p:grpSpPr>
          <p:sp>
            <p:nvSpPr>
              <p:cNvPr id="9" name="Google Shape;7886;p73">
                <a:extLst>
                  <a:ext uri="{FF2B5EF4-FFF2-40B4-BE49-F238E27FC236}">
                    <a16:creationId xmlns:a16="http://schemas.microsoft.com/office/drawing/2014/main" id="{1EC803BC-51F1-621C-5921-4993361B2830}"/>
                  </a:ext>
                </a:extLst>
              </p:cNvPr>
              <p:cNvSpPr/>
              <p:nvPr/>
            </p:nvSpPr>
            <p:spPr>
              <a:xfrm>
                <a:off x="1472938" y="3687620"/>
                <a:ext cx="60030" cy="35796"/>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E3E9ED"/>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15" name="Google Shape;7887;p73">
                <a:extLst>
                  <a:ext uri="{FF2B5EF4-FFF2-40B4-BE49-F238E27FC236}">
                    <a16:creationId xmlns:a16="http://schemas.microsoft.com/office/drawing/2014/main" id="{9CF04260-C19B-3DDF-A13B-BE75E8A708C5}"/>
                  </a:ext>
                </a:extLst>
              </p:cNvPr>
              <p:cNvSpPr/>
              <p:nvPr/>
            </p:nvSpPr>
            <p:spPr>
              <a:xfrm>
                <a:off x="1490853" y="3669628"/>
                <a:ext cx="54211" cy="34568"/>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E3E9ED"/>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16" name="Google Shape;7888;p73">
                <a:extLst>
                  <a:ext uri="{FF2B5EF4-FFF2-40B4-BE49-F238E27FC236}">
                    <a16:creationId xmlns:a16="http://schemas.microsoft.com/office/drawing/2014/main" id="{C6D4014B-0B0B-C2CD-F108-EE1B1A0D1432}"/>
                  </a:ext>
                </a:extLst>
              </p:cNvPr>
              <p:cNvSpPr/>
              <p:nvPr/>
            </p:nvSpPr>
            <p:spPr>
              <a:xfrm>
                <a:off x="1819181" y="4031425"/>
                <a:ext cx="60030" cy="35796"/>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E3E9ED"/>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17" name="Google Shape;7889;p73">
                <a:extLst>
                  <a:ext uri="{FF2B5EF4-FFF2-40B4-BE49-F238E27FC236}">
                    <a16:creationId xmlns:a16="http://schemas.microsoft.com/office/drawing/2014/main" id="{DEDA2766-4BD1-2679-1C2E-FC255E3FC14F}"/>
                  </a:ext>
                </a:extLst>
              </p:cNvPr>
              <p:cNvSpPr/>
              <p:nvPr/>
            </p:nvSpPr>
            <p:spPr>
              <a:xfrm>
                <a:off x="1837096" y="4013433"/>
                <a:ext cx="54211" cy="34568"/>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E3E9ED"/>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18" name="Google Shape;7890;p73">
                <a:extLst>
                  <a:ext uri="{FF2B5EF4-FFF2-40B4-BE49-F238E27FC236}">
                    <a16:creationId xmlns:a16="http://schemas.microsoft.com/office/drawing/2014/main" id="{A860ADD9-F966-3E51-4CA1-FC52022DC066}"/>
                  </a:ext>
                </a:extLst>
              </p:cNvPr>
              <p:cNvSpPr/>
              <p:nvPr/>
            </p:nvSpPr>
            <p:spPr>
              <a:xfrm>
                <a:off x="1478676" y="4008202"/>
                <a:ext cx="41351" cy="64313"/>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E3E9ED"/>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19" name="Google Shape;7891;p73">
                <a:extLst>
                  <a:ext uri="{FF2B5EF4-FFF2-40B4-BE49-F238E27FC236}">
                    <a16:creationId xmlns:a16="http://schemas.microsoft.com/office/drawing/2014/main" id="{EFB77301-7DAD-7BCB-EA74-887B40C08658}"/>
                  </a:ext>
                </a:extLst>
              </p:cNvPr>
              <p:cNvSpPr/>
              <p:nvPr/>
            </p:nvSpPr>
            <p:spPr>
              <a:xfrm>
                <a:off x="1455707" y="4007971"/>
                <a:ext cx="39512" cy="64165"/>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E3E9ED"/>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20" name="Google Shape;7892;p73">
                <a:extLst>
                  <a:ext uri="{FF2B5EF4-FFF2-40B4-BE49-F238E27FC236}">
                    <a16:creationId xmlns:a16="http://schemas.microsoft.com/office/drawing/2014/main" id="{2D03FC93-4FA1-1B9C-BF55-929988F562B1}"/>
                  </a:ext>
                </a:extLst>
              </p:cNvPr>
              <p:cNvSpPr/>
              <p:nvPr/>
            </p:nvSpPr>
            <p:spPr>
              <a:xfrm>
                <a:off x="1841579" y="3655090"/>
                <a:ext cx="41351" cy="64313"/>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E3E9ED"/>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21" name="Google Shape;7893;p73">
                <a:extLst>
                  <a:ext uri="{FF2B5EF4-FFF2-40B4-BE49-F238E27FC236}">
                    <a16:creationId xmlns:a16="http://schemas.microsoft.com/office/drawing/2014/main" id="{13C5ABA8-3E67-D555-A6C8-FC1CA0707FEC}"/>
                  </a:ext>
                </a:extLst>
              </p:cNvPr>
              <p:cNvSpPr/>
              <p:nvPr/>
            </p:nvSpPr>
            <p:spPr>
              <a:xfrm>
                <a:off x="1818610" y="3654858"/>
                <a:ext cx="39512" cy="64165"/>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E3E9ED"/>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22" name="Google Shape;7894;p73">
                <a:extLst>
                  <a:ext uri="{FF2B5EF4-FFF2-40B4-BE49-F238E27FC236}">
                    <a16:creationId xmlns:a16="http://schemas.microsoft.com/office/drawing/2014/main" id="{02D4D369-32E3-FE6A-6E97-6B88A6D77360}"/>
                  </a:ext>
                </a:extLst>
              </p:cNvPr>
              <p:cNvSpPr/>
              <p:nvPr/>
            </p:nvSpPr>
            <p:spPr>
              <a:xfrm>
                <a:off x="2172491" y="4031425"/>
                <a:ext cx="60030" cy="35796"/>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E3E9ED"/>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23" name="Google Shape;7895;p73">
                <a:extLst>
                  <a:ext uri="{FF2B5EF4-FFF2-40B4-BE49-F238E27FC236}">
                    <a16:creationId xmlns:a16="http://schemas.microsoft.com/office/drawing/2014/main" id="{CF73CBB1-8221-5C34-C270-39BF2E0B5277}"/>
                  </a:ext>
                </a:extLst>
              </p:cNvPr>
              <p:cNvSpPr/>
              <p:nvPr/>
            </p:nvSpPr>
            <p:spPr>
              <a:xfrm>
                <a:off x="2190406" y="4013433"/>
                <a:ext cx="54211" cy="34568"/>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E3E9ED"/>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24" name="Google Shape;7896;p73">
                <a:extLst>
                  <a:ext uri="{FF2B5EF4-FFF2-40B4-BE49-F238E27FC236}">
                    <a16:creationId xmlns:a16="http://schemas.microsoft.com/office/drawing/2014/main" id="{DA64D4BE-8E78-44FF-964D-AE91B953B2EE}"/>
                  </a:ext>
                </a:extLst>
              </p:cNvPr>
              <p:cNvSpPr/>
              <p:nvPr/>
            </p:nvSpPr>
            <p:spPr>
              <a:xfrm>
                <a:off x="2194889" y="3655090"/>
                <a:ext cx="41351" cy="64313"/>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E3E9ED"/>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25" name="Google Shape;7897;p73">
                <a:extLst>
                  <a:ext uri="{FF2B5EF4-FFF2-40B4-BE49-F238E27FC236}">
                    <a16:creationId xmlns:a16="http://schemas.microsoft.com/office/drawing/2014/main" id="{E99B1CFA-5FD1-1247-D2AB-7067CE8CA1B5}"/>
                  </a:ext>
                </a:extLst>
              </p:cNvPr>
              <p:cNvSpPr/>
              <p:nvPr/>
            </p:nvSpPr>
            <p:spPr>
              <a:xfrm>
                <a:off x="2171920" y="3654858"/>
                <a:ext cx="39512" cy="64165"/>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E3E9ED"/>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26" name="Google Shape;7898;p73">
                <a:extLst>
                  <a:ext uri="{FF2B5EF4-FFF2-40B4-BE49-F238E27FC236}">
                    <a16:creationId xmlns:a16="http://schemas.microsoft.com/office/drawing/2014/main" id="{E6EF3482-6610-EC1F-CCE7-E94C9D3D09BD}"/>
                  </a:ext>
                </a:extLst>
              </p:cNvPr>
              <p:cNvSpPr/>
              <p:nvPr/>
            </p:nvSpPr>
            <p:spPr>
              <a:xfrm>
                <a:off x="2874730" y="3687620"/>
                <a:ext cx="60030" cy="35796"/>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E3E9ED"/>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27" name="Google Shape;7899;p73">
                <a:extLst>
                  <a:ext uri="{FF2B5EF4-FFF2-40B4-BE49-F238E27FC236}">
                    <a16:creationId xmlns:a16="http://schemas.microsoft.com/office/drawing/2014/main" id="{4F3FD7B6-4C3E-E0B6-724B-817E1A4D1321}"/>
                  </a:ext>
                </a:extLst>
              </p:cNvPr>
              <p:cNvSpPr/>
              <p:nvPr/>
            </p:nvSpPr>
            <p:spPr>
              <a:xfrm>
                <a:off x="2892645" y="3669628"/>
                <a:ext cx="54211" cy="34568"/>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E3E9ED"/>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28" name="Google Shape;7900;p73">
                <a:extLst>
                  <a:ext uri="{FF2B5EF4-FFF2-40B4-BE49-F238E27FC236}">
                    <a16:creationId xmlns:a16="http://schemas.microsoft.com/office/drawing/2014/main" id="{BA8D7038-8F51-6850-E256-279F961F5549}"/>
                  </a:ext>
                </a:extLst>
              </p:cNvPr>
              <p:cNvSpPr/>
              <p:nvPr/>
            </p:nvSpPr>
            <p:spPr>
              <a:xfrm>
                <a:off x="2901559" y="4005512"/>
                <a:ext cx="41351" cy="64313"/>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E3E9ED"/>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29" name="Google Shape;7901;p73">
                <a:extLst>
                  <a:ext uri="{FF2B5EF4-FFF2-40B4-BE49-F238E27FC236}">
                    <a16:creationId xmlns:a16="http://schemas.microsoft.com/office/drawing/2014/main" id="{6C212C21-6049-FBDA-001D-11F4E9909CE8}"/>
                  </a:ext>
                </a:extLst>
              </p:cNvPr>
              <p:cNvSpPr/>
              <p:nvPr/>
            </p:nvSpPr>
            <p:spPr>
              <a:xfrm>
                <a:off x="2878589" y="4005281"/>
                <a:ext cx="39512" cy="64165"/>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E3E9ED"/>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30" name="Google Shape;7902;p73">
                <a:extLst>
                  <a:ext uri="{FF2B5EF4-FFF2-40B4-BE49-F238E27FC236}">
                    <a16:creationId xmlns:a16="http://schemas.microsoft.com/office/drawing/2014/main" id="{A0C0B3E0-6AB6-EB0B-058D-4ABC9F1FCA4D}"/>
                  </a:ext>
                </a:extLst>
              </p:cNvPr>
              <p:cNvSpPr/>
              <p:nvPr/>
            </p:nvSpPr>
            <p:spPr>
              <a:xfrm>
                <a:off x="2525796" y="4031425"/>
                <a:ext cx="60030" cy="35796"/>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E3E9ED"/>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31" name="Google Shape;7903;p73">
                <a:extLst>
                  <a:ext uri="{FF2B5EF4-FFF2-40B4-BE49-F238E27FC236}">
                    <a16:creationId xmlns:a16="http://schemas.microsoft.com/office/drawing/2014/main" id="{7FCB04B9-69C9-119C-D686-31B0B624535E}"/>
                  </a:ext>
                </a:extLst>
              </p:cNvPr>
              <p:cNvSpPr/>
              <p:nvPr/>
            </p:nvSpPr>
            <p:spPr>
              <a:xfrm>
                <a:off x="2543711" y="4013433"/>
                <a:ext cx="54211" cy="34568"/>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E3E9ED"/>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32" name="Google Shape;7904;p73">
                <a:extLst>
                  <a:ext uri="{FF2B5EF4-FFF2-40B4-BE49-F238E27FC236}">
                    <a16:creationId xmlns:a16="http://schemas.microsoft.com/office/drawing/2014/main" id="{F9F8DE6A-09B6-6F08-F64E-8A07A761FA6E}"/>
                  </a:ext>
                </a:extLst>
              </p:cNvPr>
              <p:cNvSpPr/>
              <p:nvPr/>
            </p:nvSpPr>
            <p:spPr>
              <a:xfrm>
                <a:off x="2548194" y="3655090"/>
                <a:ext cx="41351" cy="64313"/>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E3E9ED"/>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33" name="Google Shape;7905;p73">
                <a:extLst>
                  <a:ext uri="{FF2B5EF4-FFF2-40B4-BE49-F238E27FC236}">
                    <a16:creationId xmlns:a16="http://schemas.microsoft.com/office/drawing/2014/main" id="{2F6656C5-E800-B120-FF73-1E2C28733CB1}"/>
                  </a:ext>
                </a:extLst>
              </p:cNvPr>
              <p:cNvSpPr/>
              <p:nvPr/>
            </p:nvSpPr>
            <p:spPr>
              <a:xfrm>
                <a:off x="2525225" y="3654858"/>
                <a:ext cx="39512" cy="64165"/>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E3E9ED"/>
              </a:solidFill>
              <a:ln>
                <a:noFill/>
              </a:ln>
            </p:spPr>
            <p:txBody>
              <a:bodyPr spcFirstLastPara="1" wrap="square" lIns="182850" tIns="182850" rIns="182850" bIns="182850" anchor="ctr" anchorCtr="0">
                <a:noAutofit/>
              </a:bodyPr>
              <a:lstStyle/>
              <a:p>
                <a:endParaRPr sz="3600">
                  <a:solidFill>
                    <a:schemeClr val="tx2"/>
                  </a:solidFill>
                </a:endParaRPr>
              </a:p>
            </p:txBody>
          </p:sp>
        </p:grpSp>
      </p:grpSp>
      <p:graphicFrame>
        <p:nvGraphicFramePr>
          <p:cNvPr id="41" name="Google Shape;7906;p73">
            <a:extLst>
              <a:ext uri="{FF2B5EF4-FFF2-40B4-BE49-F238E27FC236}">
                <a16:creationId xmlns:a16="http://schemas.microsoft.com/office/drawing/2014/main" id="{0EA22C8E-12C7-256F-B912-2D35D2F6FBE4}"/>
              </a:ext>
            </a:extLst>
          </p:cNvPr>
          <p:cNvGraphicFramePr/>
          <p:nvPr/>
        </p:nvGraphicFramePr>
        <p:xfrm>
          <a:off x="11875574" y="4307668"/>
          <a:ext cx="5008200" cy="1729560"/>
        </p:xfrm>
        <a:graphic>
          <a:graphicData uri="http://schemas.openxmlformats.org/drawingml/2006/table">
            <a:tbl>
              <a:tblPr>
                <a:noFill/>
              </a:tblPr>
              <a:tblGrid>
                <a:gridCol w="1252050">
                  <a:extLst>
                    <a:ext uri="{9D8B030D-6E8A-4147-A177-3AD203B41FA5}">
                      <a16:colId xmlns:a16="http://schemas.microsoft.com/office/drawing/2014/main" val="20000"/>
                    </a:ext>
                  </a:extLst>
                </a:gridCol>
                <a:gridCol w="1252050">
                  <a:extLst>
                    <a:ext uri="{9D8B030D-6E8A-4147-A177-3AD203B41FA5}">
                      <a16:colId xmlns:a16="http://schemas.microsoft.com/office/drawing/2014/main" val="20001"/>
                    </a:ext>
                  </a:extLst>
                </a:gridCol>
                <a:gridCol w="1252050">
                  <a:extLst>
                    <a:ext uri="{9D8B030D-6E8A-4147-A177-3AD203B41FA5}">
                      <a16:colId xmlns:a16="http://schemas.microsoft.com/office/drawing/2014/main" val="20002"/>
                    </a:ext>
                  </a:extLst>
                </a:gridCol>
                <a:gridCol w="1252050">
                  <a:extLst>
                    <a:ext uri="{9D8B030D-6E8A-4147-A177-3AD203B41FA5}">
                      <a16:colId xmlns:a16="http://schemas.microsoft.com/office/drawing/2014/main" val="20003"/>
                    </a:ext>
                  </a:extLst>
                </a:gridCol>
              </a:tblGrid>
              <a:tr h="426660">
                <a:tc>
                  <a:txBody>
                    <a:bodyPr/>
                    <a:lstStyle/>
                    <a:p>
                      <a:pPr marL="0" lvl="0" indent="0" algn="ctr" rtl="0">
                        <a:spcBef>
                          <a:spcPts val="0"/>
                        </a:spcBef>
                        <a:spcAft>
                          <a:spcPts val="0"/>
                        </a:spcAft>
                        <a:buNone/>
                      </a:pPr>
                      <a:endParaRPr sz="400" b="1">
                        <a:latin typeface="Amatic SC"/>
                        <a:ea typeface="Amatic SC"/>
                        <a:cs typeface="Amatic SC"/>
                        <a:sym typeface="Amatic SC"/>
                      </a:endParaRPr>
                    </a:p>
                  </a:txBody>
                  <a:tcPr marL="182850" marR="182850" marT="182850" marB="182850">
                    <a:lnL w="9525" cap="flat" cmpd="sng">
                      <a:solidFill>
                        <a:srgbClr val="E1E7EC"/>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solid"/>
                      <a:round/>
                      <a:headEnd type="none" w="sm" len="sm"/>
                      <a:tailEnd type="none" w="sm" len="sm"/>
                    </a:lnT>
                    <a:lnB w="9525" cap="flat" cmpd="sng">
                      <a:solidFill>
                        <a:srgbClr val="E1E7EC"/>
                      </a:solidFill>
                      <a:prstDash val="dot"/>
                      <a:round/>
                      <a:headEnd type="none" w="sm" len="sm"/>
                      <a:tailEnd type="none" w="sm" len="sm"/>
                    </a:lnB>
                    <a:solidFill>
                      <a:srgbClr val="CFD9E0"/>
                    </a:solidFill>
                  </a:tcPr>
                </a:tc>
                <a:tc>
                  <a:txBody>
                    <a:bodyPr/>
                    <a:lstStyle/>
                    <a:p>
                      <a:pPr marL="0" lvl="0" indent="0" algn="ctr" rtl="0">
                        <a:spcBef>
                          <a:spcPts val="0"/>
                        </a:spcBef>
                        <a:spcAft>
                          <a:spcPts val="0"/>
                        </a:spcAft>
                        <a:buNone/>
                      </a:pPr>
                      <a:endParaRPr sz="400" b="1">
                        <a:latin typeface="Amatic SC"/>
                        <a:ea typeface="Amatic SC"/>
                        <a:cs typeface="Amatic SC"/>
                        <a:sym typeface="Amatic SC"/>
                      </a:endParaRPr>
                    </a:p>
                  </a:txBody>
                  <a:tcPr marL="182850" marR="182850" marT="182850" marB="182850">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solid"/>
                      <a:round/>
                      <a:headEnd type="none" w="sm" len="sm"/>
                      <a:tailEnd type="none" w="sm" len="sm"/>
                    </a:lnT>
                    <a:lnB w="9525"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400" b="1">
                        <a:latin typeface="Amatic SC"/>
                        <a:ea typeface="Amatic SC"/>
                        <a:cs typeface="Amatic SC"/>
                        <a:sym typeface="Amatic SC"/>
                      </a:endParaRPr>
                    </a:p>
                  </a:txBody>
                  <a:tcPr marL="182850" marR="182850" marT="182850" marB="182850">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solid"/>
                      <a:round/>
                      <a:headEnd type="none" w="sm" len="sm"/>
                      <a:tailEnd type="none" w="sm" len="sm"/>
                    </a:lnT>
                    <a:lnB w="9525"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400" b="1">
                        <a:latin typeface="Amatic SC"/>
                        <a:ea typeface="Amatic SC"/>
                        <a:cs typeface="Amatic SC"/>
                        <a:sym typeface="Amatic SC"/>
                      </a:endParaRPr>
                    </a:p>
                  </a:txBody>
                  <a:tcPr marL="182850" marR="182850" marT="182850" marB="182850">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solid"/>
                      <a:round/>
                      <a:headEnd type="none" w="sm" len="sm"/>
                      <a:tailEnd type="none" w="sm" len="sm"/>
                    </a:lnT>
                    <a:lnB w="9525" cap="flat" cmpd="sng">
                      <a:solidFill>
                        <a:srgbClr val="E1E7EC"/>
                      </a:solidFill>
                      <a:prstDash val="dot"/>
                      <a:round/>
                      <a:headEnd type="none" w="sm" len="sm"/>
                      <a:tailEnd type="none" w="sm" len="sm"/>
                    </a:lnB>
                  </a:tcPr>
                </a:tc>
                <a:extLst>
                  <a:ext uri="{0D108BD9-81ED-4DB2-BD59-A6C34878D82A}">
                    <a16:rowId xmlns:a16="http://schemas.microsoft.com/office/drawing/2014/main" val="10000"/>
                  </a:ext>
                </a:extLst>
              </a:tr>
              <a:tr h="434300">
                <a:tc>
                  <a:txBody>
                    <a:bodyPr/>
                    <a:lstStyle/>
                    <a:p>
                      <a:pPr marL="0" lvl="0" indent="0" algn="ctr" rtl="0">
                        <a:spcBef>
                          <a:spcPts val="0"/>
                        </a:spcBef>
                        <a:spcAft>
                          <a:spcPts val="0"/>
                        </a:spcAft>
                        <a:buNone/>
                      </a:pPr>
                      <a:endParaRPr sz="400" b="1">
                        <a:latin typeface="Amatic SC"/>
                        <a:ea typeface="Amatic SC"/>
                        <a:cs typeface="Amatic SC"/>
                        <a:sym typeface="Amatic SC"/>
                      </a:endParaRPr>
                    </a:p>
                  </a:txBody>
                  <a:tcPr marL="182850" marR="182850" marT="182850" marB="182850">
                    <a:lnL w="9525" cap="flat" cmpd="sng">
                      <a:solidFill>
                        <a:srgbClr val="E1E7EC"/>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solidFill>
                      <a:srgbClr val="CFD9E0"/>
                    </a:solidFill>
                  </a:tcPr>
                </a:tc>
                <a:tc>
                  <a:txBody>
                    <a:bodyPr/>
                    <a:lstStyle/>
                    <a:p>
                      <a:pPr marL="0" lvl="0" indent="0" algn="ctr" rtl="0">
                        <a:spcBef>
                          <a:spcPts val="0"/>
                        </a:spcBef>
                        <a:spcAft>
                          <a:spcPts val="0"/>
                        </a:spcAft>
                        <a:buNone/>
                      </a:pPr>
                      <a:endParaRPr sz="400" b="1">
                        <a:latin typeface="Amatic SC"/>
                        <a:ea typeface="Amatic SC"/>
                        <a:cs typeface="Amatic SC"/>
                        <a:sym typeface="Amatic SC"/>
                      </a:endParaRPr>
                    </a:p>
                  </a:txBody>
                  <a:tcPr marL="182850" marR="182850" marT="182850" marB="182850">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400" b="1">
                        <a:latin typeface="Amatic SC"/>
                        <a:ea typeface="Amatic SC"/>
                        <a:cs typeface="Amatic SC"/>
                        <a:sym typeface="Amatic SC"/>
                      </a:endParaRPr>
                    </a:p>
                  </a:txBody>
                  <a:tcPr marL="182850" marR="182850" marT="182850" marB="182850">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400" b="1">
                        <a:latin typeface="Amatic SC"/>
                        <a:ea typeface="Amatic SC"/>
                        <a:cs typeface="Amatic SC"/>
                        <a:sym typeface="Amatic SC"/>
                      </a:endParaRPr>
                    </a:p>
                  </a:txBody>
                  <a:tcPr marL="182850" marR="182850" marT="182850" marB="182850">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tcPr>
                </a:tc>
                <a:extLst>
                  <a:ext uri="{0D108BD9-81ED-4DB2-BD59-A6C34878D82A}">
                    <a16:rowId xmlns:a16="http://schemas.microsoft.com/office/drawing/2014/main" val="10001"/>
                  </a:ext>
                </a:extLst>
              </a:tr>
              <a:tr h="434300">
                <a:tc>
                  <a:txBody>
                    <a:bodyPr/>
                    <a:lstStyle/>
                    <a:p>
                      <a:pPr marL="0" lvl="0" indent="0" algn="ctr" rtl="0">
                        <a:spcBef>
                          <a:spcPts val="0"/>
                        </a:spcBef>
                        <a:spcAft>
                          <a:spcPts val="0"/>
                        </a:spcAft>
                        <a:buNone/>
                      </a:pPr>
                      <a:endParaRPr sz="400" b="1">
                        <a:latin typeface="Amatic SC"/>
                        <a:ea typeface="Amatic SC"/>
                        <a:cs typeface="Amatic SC"/>
                        <a:sym typeface="Amatic SC"/>
                      </a:endParaRPr>
                    </a:p>
                  </a:txBody>
                  <a:tcPr marL="182850" marR="182850" marT="182850" marB="182850">
                    <a:lnL w="9525" cap="flat" cmpd="sng">
                      <a:solidFill>
                        <a:srgbClr val="E1E7EC"/>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400" b="1">
                        <a:latin typeface="Amatic SC"/>
                        <a:ea typeface="Amatic SC"/>
                        <a:cs typeface="Amatic SC"/>
                        <a:sym typeface="Amatic SC"/>
                      </a:endParaRPr>
                    </a:p>
                  </a:txBody>
                  <a:tcPr marL="182850" marR="182850" marT="182850" marB="182850">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solidFill>
                      <a:srgbClr val="E3E9ED"/>
                    </a:solidFill>
                  </a:tcPr>
                </a:tc>
                <a:tc>
                  <a:txBody>
                    <a:bodyPr/>
                    <a:lstStyle/>
                    <a:p>
                      <a:pPr marL="0" lvl="0" indent="0" algn="ctr" rtl="0">
                        <a:spcBef>
                          <a:spcPts val="0"/>
                        </a:spcBef>
                        <a:spcAft>
                          <a:spcPts val="0"/>
                        </a:spcAft>
                        <a:buNone/>
                      </a:pPr>
                      <a:endParaRPr sz="400" b="1">
                        <a:latin typeface="Amatic SC"/>
                        <a:ea typeface="Amatic SC"/>
                        <a:cs typeface="Amatic SC"/>
                        <a:sym typeface="Amatic SC"/>
                      </a:endParaRPr>
                    </a:p>
                  </a:txBody>
                  <a:tcPr marL="182850" marR="182850" marT="182850" marB="182850">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solidFill>
                      <a:srgbClr val="869FB2"/>
                    </a:solidFill>
                  </a:tcPr>
                </a:tc>
                <a:tc>
                  <a:txBody>
                    <a:bodyPr/>
                    <a:lstStyle/>
                    <a:p>
                      <a:pPr marL="0" lvl="0" indent="0" algn="ctr" rtl="0">
                        <a:spcBef>
                          <a:spcPts val="0"/>
                        </a:spcBef>
                        <a:spcAft>
                          <a:spcPts val="0"/>
                        </a:spcAft>
                        <a:buNone/>
                      </a:pPr>
                      <a:endParaRPr sz="400" b="1">
                        <a:latin typeface="Amatic SC"/>
                        <a:ea typeface="Amatic SC"/>
                        <a:cs typeface="Amatic SC"/>
                        <a:sym typeface="Amatic SC"/>
                      </a:endParaRPr>
                    </a:p>
                  </a:txBody>
                  <a:tcPr marL="182850" marR="182850" marT="182850" marB="182850">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tcPr>
                </a:tc>
                <a:extLst>
                  <a:ext uri="{0D108BD9-81ED-4DB2-BD59-A6C34878D82A}">
                    <a16:rowId xmlns:a16="http://schemas.microsoft.com/office/drawing/2014/main" val="10002"/>
                  </a:ext>
                </a:extLst>
              </a:tr>
              <a:tr h="434300">
                <a:tc>
                  <a:txBody>
                    <a:bodyPr/>
                    <a:lstStyle/>
                    <a:p>
                      <a:pPr marL="0" lvl="0" indent="0" algn="ctr" rtl="0">
                        <a:spcBef>
                          <a:spcPts val="0"/>
                        </a:spcBef>
                        <a:spcAft>
                          <a:spcPts val="0"/>
                        </a:spcAft>
                        <a:buNone/>
                      </a:pPr>
                      <a:endParaRPr sz="400" b="1">
                        <a:latin typeface="Amatic SC"/>
                        <a:ea typeface="Amatic SC"/>
                        <a:cs typeface="Amatic SC"/>
                        <a:sym typeface="Amatic SC"/>
                      </a:endParaRPr>
                    </a:p>
                  </a:txBody>
                  <a:tcPr marL="182850" marR="182850" marT="182850" marB="182850">
                    <a:lnL w="9525" cap="flat" cmpd="sng">
                      <a:solidFill>
                        <a:srgbClr val="E1E7EC"/>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400" b="1">
                        <a:latin typeface="Amatic SC"/>
                        <a:ea typeface="Amatic SC"/>
                        <a:cs typeface="Amatic SC"/>
                        <a:sym typeface="Amatic SC"/>
                      </a:endParaRPr>
                    </a:p>
                  </a:txBody>
                  <a:tcPr marL="182850" marR="182850" marT="182850" marB="182850">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400" b="1">
                        <a:latin typeface="Amatic SC"/>
                        <a:ea typeface="Amatic SC"/>
                        <a:cs typeface="Amatic SC"/>
                        <a:sym typeface="Amatic SC"/>
                      </a:endParaRPr>
                    </a:p>
                  </a:txBody>
                  <a:tcPr marL="182850" marR="182850" marT="182850" marB="182850">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400" b="1" dirty="0">
                        <a:latin typeface="Amatic SC"/>
                        <a:ea typeface="Amatic SC"/>
                        <a:cs typeface="Amatic SC"/>
                        <a:sym typeface="Amatic SC"/>
                      </a:endParaRPr>
                    </a:p>
                  </a:txBody>
                  <a:tcPr marL="182850" marR="182850" marT="182850" marB="182850">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solidFill>
                      <a:srgbClr val="7994A9">
                        <a:alpha val="64709"/>
                      </a:srgbClr>
                    </a:solidFill>
                  </a:tcPr>
                </a:tc>
                <a:extLst>
                  <a:ext uri="{0D108BD9-81ED-4DB2-BD59-A6C34878D82A}">
                    <a16:rowId xmlns:a16="http://schemas.microsoft.com/office/drawing/2014/main" val="10003"/>
                  </a:ext>
                </a:extLst>
              </a:tr>
            </a:tbl>
          </a:graphicData>
        </a:graphic>
      </p:graphicFrame>
      <p:grpSp>
        <p:nvGrpSpPr>
          <p:cNvPr id="42" name="Google Shape;7907;p73">
            <a:extLst>
              <a:ext uri="{FF2B5EF4-FFF2-40B4-BE49-F238E27FC236}">
                <a16:creationId xmlns:a16="http://schemas.microsoft.com/office/drawing/2014/main" id="{7D8B7957-0668-0F55-457A-7A8046B150CC}"/>
              </a:ext>
            </a:extLst>
          </p:cNvPr>
          <p:cNvGrpSpPr/>
          <p:nvPr/>
        </p:nvGrpSpPr>
        <p:grpSpPr>
          <a:xfrm>
            <a:off x="1420929" y="1963198"/>
            <a:ext cx="4793010" cy="1953004"/>
            <a:chOff x="749309" y="1112739"/>
            <a:chExt cx="2371603" cy="976502"/>
          </a:xfrm>
        </p:grpSpPr>
        <p:grpSp>
          <p:nvGrpSpPr>
            <p:cNvPr id="43" name="Google Shape;7908;p73">
              <a:extLst>
                <a:ext uri="{FF2B5EF4-FFF2-40B4-BE49-F238E27FC236}">
                  <a16:creationId xmlns:a16="http://schemas.microsoft.com/office/drawing/2014/main" id="{417BF436-DC40-60C4-ACE1-FB22A35FD429}"/>
                </a:ext>
              </a:extLst>
            </p:cNvPr>
            <p:cNvGrpSpPr/>
            <p:nvPr/>
          </p:nvGrpSpPr>
          <p:grpSpPr>
            <a:xfrm>
              <a:off x="1092126" y="1112739"/>
              <a:ext cx="2028786" cy="975464"/>
              <a:chOff x="1092126" y="1112739"/>
              <a:chExt cx="2028786" cy="975464"/>
            </a:xfrm>
          </p:grpSpPr>
          <p:sp>
            <p:nvSpPr>
              <p:cNvPr id="53" name="Google Shape;7909;p73">
                <a:extLst>
                  <a:ext uri="{FF2B5EF4-FFF2-40B4-BE49-F238E27FC236}">
                    <a16:creationId xmlns:a16="http://schemas.microsoft.com/office/drawing/2014/main" id="{88AE3172-467A-9D9D-F67F-76107B1F7122}"/>
                  </a:ext>
                </a:extLst>
              </p:cNvPr>
              <p:cNvSpPr/>
              <p:nvPr/>
            </p:nvSpPr>
            <p:spPr>
              <a:xfrm>
                <a:off x="1092126" y="1112739"/>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54" name="Google Shape;7910;p73">
                <a:extLst>
                  <a:ext uri="{FF2B5EF4-FFF2-40B4-BE49-F238E27FC236}">
                    <a16:creationId xmlns:a16="http://schemas.microsoft.com/office/drawing/2014/main" id="{02DC14EC-52FD-8347-86F0-4B484D433157}"/>
                  </a:ext>
                </a:extLst>
              </p:cNvPr>
              <p:cNvSpPr/>
              <p:nvPr/>
            </p:nvSpPr>
            <p:spPr>
              <a:xfrm>
                <a:off x="1434943" y="1112739"/>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55" name="Google Shape;7911;p73">
                <a:extLst>
                  <a:ext uri="{FF2B5EF4-FFF2-40B4-BE49-F238E27FC236}">
                    <a16:creationId xmlns:a16="http://schemas.microsoft.com/office/drawing/2014/main" id="{0278F03E-747D-7209-6868-F8F4E614CA6B}"/>
                  </a:ext>
                </a:extLst>
              </p:cNvPr>
              <p:cNvSpPr/>
              <p:nvPr/>
            </p:nvSpPr>
            <p:spPr>
              <a:xfrm>
                <a:off x="1777760" y="1112739"/>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56" name="Google Shape;7912;p73">
                <a:extLst>
                  <a:ext uri="{FF2B5EF4-FFF2-40B4-BE49-F238E27FC236}">
                    <a16:creationId xmlns:a16="http://schemas.microsoft.com/office/drawing/2014/main" id="{F318683E-C064-63D8-E85D-83D0E2B4A6AB}"/>
                  </a:ext>
                </a:extLst>
              </p:cNvPr>
              <p:cNvSpPr/>
              <p:nvPr/>
            </p:nvSpPr>
            <p:spPr>
              <a:xfrm>
                <a:off x="2120578" y="1112739"/>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57" name="Google Shape;7913;p73">
                <a:extLst>
                  <a:ext uri="{FF2B5EF4-FFF2-40B4-BE49-F238E27FC236}">
                    <a16:creationId xmlns:a16="http://schemas.microsoft.com/office/drawing/2014/main" id="{21F257E4-1925-5097-4B05-5A0A36C345F6}"/>
                  </a:ext>
                </a:extLst>
              </p:cNvPr>
              <p:cNvSpPr/>
              <p:nvPr/>
            </p:nvSpPr>
            <p:spPr>
              <a:xfrm>
                <a:off x="2463395" y="1112739"/>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58" name="Google Shape;7914;p73">
                <a:extLst>
                  <a:ext uri="{FF2B5EF4-FFF2-40B4-BE49-F238E27FC236}">
                    <a16:creationId xmlns:a16="http://schemas.microsoft.com/office/drawing/2014/main" id="{28F73869-EFCF-D589-ADF7-C9EBB70A0AE6}"/>
                  </a:ext>
                </a:extLst>
              </p:cNvPr>
              <p:cNvSpPr/>
              <p:nvPr/>
            </p:nvSpPr>
            <p:spPr>
              <a:xfrm>
                <a:off x="2806212" y="1112739"/>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59" name="Google Shape;7915;p73">
                <a:extLst>
                  <a:ext uri="{FF2B5EF4-FFF2-40B4-BE49-F238E27FC236}">
                    <a16:creationId xmlns:a16="http://schemas.microsoft.com/office/drawing/2014/main" id="{5DB866EA-78D6-CA5B-1758-261160F1614D}"/>
                  </a:ext>
                </a:extLst>
              </p:cNvPr>
              <p:cNvSpPr/>
              <p:nvPr/>
            </p:nvSpPr>
            <p:spPr>
              <a:xfrm>
                <a:off x="1092126" y="1362294"/>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60" name="Google Shape;7916;p73">
                <a:extLst>
                  <a:ext uri="{FF2B5EF4-FFF2-40B4-BE49-F238E27FC236}">
                    <a16:creationId xmlns:a16="http://schemas.microsoft.com/office/drawing/2014/main" id="{A56311FF-2245-D35E-B0C4-F0702B7F8F29}"/>
                  </a:ext>
                </a:extLst>
              </p:cNvPr>
              <p:cNvSpPr/>
              <p:nvPr/>
            </p:nvSpPr>
            <p:spPr>
              <a:xfrm>
                <a:off x="1434943" y="1362294"/>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61" name="Google Shape;7917;p73">
                <a:extLst>
                  <a:ext uri="{FF2B5EF4-FFF2-40B4-BE49-F238E27FC236}">
                    <a16:creationId xmlns:a16="http://schemas.microsoft.com/office/drawing/2014/main" id="{2F4C0AE7-FBBA-3754-A2C8-A0AA0374944F}"/>
                  </a:ext>
                </a:extLst>
              </p:cNvPr>
              <p:cNvSpPr/>
              <p:nvPr/>
            </p:nvSpPr>
            <p:spPr>
              <a:xfrm>
                <a:off x="1777760" y="1362294"/>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62" name="Google Shape;7918;p73">
                <a:extLst>
                  <a:ext uri="{FF2B5EF4-FFF2-40B4-BE49-F238E27FC236}">
                    <a16:creationId xmlns:a16="http://schemas.microsoft.com/office/drawing/2014/main" id="{243D08A1-0EF6-4E57-D557-5F377B60F31B}"/>
                  </a:ext>
                </a:extLst>
              </p:cNvPr>
              <p:cNvSpPr/>
              <p:nvPr/>
            </p:nvSpPr>
            <p:spPr>
              <a:xfrm>
                <a:off x="2120578" y="1362294"/>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63" name="Google Shape;7919;p73">
                <a:extLst>
                  <a:ext uri="{FF2B5EF4-FFF2-40B4-BE49-F238E27FC236}">
                    <a16:creationId xmlns:a16="http://schemas.microsoft.com/office/drawing/2014/main" id="{0E36ABF9-2A5A-D497-9D5D-5B2073CF7AD0}"/>
                  </a:ext>
                </a:extLst>
              </p:cNvPr>
              <p:cNvSpPr/>
              <p:nvPr/>
            </p:nvSpPr>
            <p:spPr>
              <a:xfrm>
                <a:off x="2463395" y="1362294"/>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64" name="Google Shape;7920;p73">
                <a:extLst>
                  <a:ext uri="{FF2B5EF4-FFF2-40B4-BE49-F238E27FC236}">
                    <a16:creationId xmlns:a16="http://schemas.microsoft.com/office/drawing/2014/main" id="{AD0F849D-F212-566E-2E46-23CE1087DECF}"/>
                  </a:ext>
                </a:extLst>
              </p:cNvPr>
              <p:cNvSpPr/>
              <p:nvPr/>
            </p:nvSpPr>
            <p:spPr>
              <a:xfrm>
                <a:off x="2806212" y="1362294"/>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65" name="Google Shape;7921;p73">
                <a:extLst>
                  <a:ext uri="{FF2B5EF4-FFF2-40B4-BE49-F238E27FC236}">
                    <a16:creationId xmlns:a16="http://schemas.microsoft.com/office/drawing/2014/main" id="{577448CD-D34C-0BE1-F899-DB9DDAF23C34}"/>
                  </a:ext>
                </a:extLst>
              </p:cNvPr>
              <p:cNvSpPr/>
              <p:nvPr/>
            </p:nvSpPr>
            <p:spPr>
              <a:xfrm>
                <a:off x="1092126" y="1611849"/>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66" name="Google Shape;7922;p73">
                <a:extLst>
                  <a:ext uri="{FF2B5EF4-FFF2-40B4-BE49-F238E27FC236}">
                    <a16:creationId xmlns:a16="http://schemas.microsoft.com/office/drawing/2014/main" id="{B2395544-1DED-3E2A-4B33-C6C3A73C032E}"/>
                  </a:ext>
                </a:extLst>
              </p:cNvPr>
              <p:cNvSpPr/>
              <p:nvPr/>
            </p:nvSpPr>
            <p:spPr>
              <a:xfrm>
                <a:off x="1434943" y="1611849"/>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67" name="Google Shape;7923;p73">
                <a:extLst>
                  <a:ext uri="{FF2B5EF4-FFF2-40B4-BE49-F238E27FC236}">
                    <a16:creationId xmlns:a16="http://schemas.microsoft.com/office/drawing/2014/main" id="{120B8B30-A944-5E24-4E01-E48CA6C4FDC9}"/>
                  </a:ext>
                </a:extLst>
              </p:cNvPr>
              <p:cNvSpPr/>
              <p:nvPr/>
            </p:nvSpPr>
            <p:spPr>
              <a:xfrm>
                <a:off x="1777760" y="1611849"/>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68" name="Google Shape;7924;p73">
                <a:extLst>
                  <a:ext uri="{FF2B5EF4-FFF2-40B4-BE49-F238E27FC236}">
                    <a16:creationId xmlns:a16="http://schemas.microsoft.com/office/drawing/2014/main" id="{3DF10B26-597E-13D6-02D3-D6543B917D74}"/>
                  </a:ext>
                </a:extLst>
              </p:cNvPr>
              <p:cNvSpPr/>
              <p:nvPr/>
            </p:nvSpPr>
            <p:spPr>
              <a:xfrm>
                <a:off x="2120578" y="1611849"/>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69" name="Google Shape;7925;p73">
                <a:extLst>
                  <a:ext uri="{FF2B5EF4-FFF2-40B4-BE49-F238E27FC236}">
                    <a16:creationId xmlns:a16="http://schemas.microsoft.com/office/drawing/2014/main" id="{FEF1BCD3-7E03-CD81-EA77-82A032C9AC49}"/>
                  </a:ext>
                </a:extLst>
              </p:cNvPr>
              <p:cNvSpPr/>
              <p:nvPr/>
            </p:nvSpPr>
            <p:spPr>
              <a:xfrm>
                <a:off x="2463395" y="1611849"/>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70" name="Google Shape;7926;p73">
                <a:extLst>
                  <a:ext uri="{FF2B5EF4-FFF2-40B4-BE49-F238E27FC236}">
                    <a16:creationId xmlns:a16="http://schemas.microsoft.com/office/drawing/2014/main" id="{AC22CF2F-BF89-CEC8-DB98-77877435111D}"/>
                  </a:ext>
                </a:extLst>
              </p:cNvPr>
              <p:cNvSpPr/>
              <p:nvPr/>
            </p:nvSpPr>
            <p:spPr>
              <a:xfrm>
                <a:off x="2806212" y="1611849"/>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71" name="Google Shape;7927;p73">
                <a:extLst>
                  <a:ext uri="{FF2B5EF4-FFF2-40B4-BE49-F238E27FC236}">
                    <a16:creationId xmlns:a16="http://schemas.microsoft.com/office/drawing/2014/main" id="{B8CA18D6-A72B-8E7E-7A6D-D480A1037435}"/>
                  </a:ext>
                </a:extLst>
              </p:cNvPr>
              <p:cNvSpPr/>
              <p:nvPr/>
            </p:nvSpPr>
            <p:spPr>
              <a:xfrm>
                <a:off x="1092126" y="1861404"/>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72" name="Google Shape;7928;p73">
                <a:extLst>
                  <a:ext uri="{FF2B5EF4-FFF2-40B4-BE49-F238E27FC236}">
                    <a16:creationId xmlns:a16="http://schemas.microsoft.com/office/drawing/2014/main" id="{F7D5D05E-3662-9D93-39FC-15C5CB78BCD6}"/>
                  </a:ext>
                </a:extLst>
              </p:cNvPr>
              <p:cNvSpPr/>
              <p:nvPr/>
            </p:nvSpPr>
            <p:spPr>
              <a:xfrm>
                <a:off x="1434943" y="1861404"/>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73" name="Google Shape;7929;p73">
                <a:extLst>
                  <a:ext uri="{FF2B5EF4-FFF2-40B4-BE49-F238E27FC236}">
                    <a16:creationId xmlns:a16="http://schemas.microsoft.com/office/drawing/2014/main" id="{BEB4554E-2D67-CB15-2E23-8EF19D00896F}"/>
                  </a:ext>
                </a:extLst>
              </p:cNvPr>
              <p:cNvSpPr/>
              <p:nvPr/>
            </p:nvSpPr>
            <p:spPr>
              <a:xfrm>
                <a:off x="1777760" y="1861404"/>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74" name="Google Shape;7930;p73">
                <a:extLst>
                  <a:ext uri="{FF2B5EF4-FFF2-40B4-BE49-F238E27FC236}">
                    <a16:creationId xmlns:a16="http://schemas.microsoft.com/office/drawing/2014/main" id="{B793E407-E385-A2CE-D7A2-83251231BFBF}"/>
                  </a:ext>
                </a:extLst>
              </p:cNvPr>
              <p:cNvSpPr/>
              <p:nvPr/>
            </p:nvSpPr>
            <p:spPr>
              <a:xfrm>
                <a:off x="2120578" y="1861404"/>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75" name="Google Shape;7931;p73">
                <a:extLst>
                  <a:ext uri="{FF2B5EF4-FFF2-40B4-BE49-F238E27FC236}">
                    <a16:creationId xmlns:a16="http://schemas.microsoft.com/office/drawing/2014/main" id="{33063532-BBD1-1526-3A66-383B0FADC769}"/>
                  </a:ext>
                </a:extLst>
              </p:cNvPr>
              <p:cNvSpPr/>
              <p:nvPr/>
            </p:nvSpPr>
            <p:spPr>
              <a:xfrm>
                <a:off x="2463395" y="1861404"/>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76" name="Google Shape;7932;p73">
                <a:extLst>
                  <a:ext uri="{FF2B5EF4-FFF2-40B4-BE49-F238E27FC236}">
                    <a16:creationId xmlns:a16="http://schemas.microsoft.com/office/drawing/2014/main" id="{C3DA3C5F-9327-E959-1A05-F8FD49C0DBAF}"/>
                  </a:ext>
                </a:extLst>
              </p:cNvPr>
              <p:cNvSpPr/>
              <p:nvPr/>
            </p:nvSpPr>
            <p:spPr>
              <a:xfrm>
                <a:off x="2806212" y="1861404"/>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grpSp>
          <p:nvGrpSpPr>
            <p:cNvPr id="44" name="Google Shape;7933;p73">
              <a:extLst>
                <a:ext uri="{FF2B5EF4-FFF2-40B4-BE49-F238E27FC236}">
                  <a16:creationId xmlns:a16="http://schemas.microsoft.com/office/drawing/2014/main" id="{FA1ECBB4-0F1C-6D45-5811-0C6668A9C63B}"/>
                </a:ext>
              </a:extLst>
            </p:cNvPr>
            <p:cNvGrpSpPr/>
            <p:nvPr/>
          </p:nvGrpSpPr>
          <p:grpSpPr>
            <a:xfrm>
              <a:off x="749309" y="1112739"/>
              <a:ext cx="314700" cy="975464"/>
              <a:chOff x="749309" y="1112739"/>
              <a:chExt cx="314700" cy="975464"/>
            </a:xfrm>
          </p:grpSpPr>
          <p:sp>
            <p:nvSpPr>
              <p:cNvPr id="49" name="Google Shape;7934;p73">
                <a:extLst>
                  <a:ext uri="{FF2B5EF4-FFF2-40B4-BE49-F238E27FC236}">
                    <a16:creationId xmlns:a16="http://schemas.microsoft.com/office/drawing/2014/main" id="{915A36E8-83A3-FA9F-33A9-DA0AEA7E6998}"/>
                  </a:ext>
                </a:extLst>
              </p:cNvPr>
              <p:cNvSpPr/>
              <p:nvPr/>
            </p:nvSpPr>
            <p:spPr>
              <a:xfrm>
                <a:off x="749309" y="1362294"/>
                <a:ext cx="314700" cy="226800"/>
              </a:xfrm>
              <a:prstGeom prst="rect">
                <a:avLst/>
              </a:prstGeom>
              <a:noFill/>
              <a:ln w="9525" cap="flat" cmpd="sng">
                <a:solidFill>
                  <a:srgbClr val="E3E9ED"/>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50" name="Google Shape;7935;p73">
                <a:extLst>
                  <a:ext uri="{FF2B5EF4-FFF2-40B4-BE49-F238E27FC236}">
                    <a16:creationId xmlns:a16="http://schemas.microsoft.com/office/drawing/2014/main" id="{C1C21A84-6CAF-2258-7FAF-94FDDF680FCA}"/>
                  </a:ext>
                </a:extLst>
              </p:cNvPr>
              <p:cNvSpPr/>
              <p:nvPr/>
            </p:nvSpPr>
            <p:spPr>
              <a:xfrm>
                <a:off x="749309" y="1611849"/>
                <a:ext cx="314700" cy="226800"/>
              </a:xfrm>
              <a:prstGeom prst="rect">
                <a:avLst/>
              </a:prstGeom>
              <a:noFill/>
              <a:ln w="9525" cap="flat" cmpd="sng">
                <a:solidFill>
                  <a:srgbClr val="E3E9ED"/>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51" name="Google Shape;7936;p73">
                <a:extLst>
                  <a:ext uri="{FF2B5EF4-FFF2-40B4-BE49-F238E27FC236}">
                    <a16:creationId xmlns:a16="http://schemas.microsoft.com/office/drawing/2014/main" id="{1F2CE4D5-A9C2-AEC2-C8E2-5A36D19C474E}"/>
                  </a:ext>
                </a:extLst>
              </p:cNvPr>
              <p:cNvSpPr/>
              <p:nvPr/>
            </p:nvSpPr>
            <p:spPr>
              <a:xfrm>
                <a:off x="749309" y="1861404"/>
                <a:ext cx="314700" cy="226800"/>
              </a:xfrm>
              <a:prstGeom prst="rect">
                <a:avLst/>
              </a:prstGeom>
              <a:noFill/>
              <a:ln w="9525" cap="flat" cmpd="sng">
                <a:solidFill>
                  <a:srgbClr val="E3E9ED"/>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52" name="Google Shape;7937;p73">
                <a:extLst>
                  <a:ext uri="{FF2B5EF4-FFF2-40B4-BE49-F238E27FC236}">
                    <a16:creationId xmlns:a16="http://schemas.microsoft.com/office/drawing/2014/main" id="{6A50EE94-AE6C-EA66-090C-974414B83EF4}"/>
                  </a:ext>
                </a:extLst>
              </p:cNvPr>
              <p:cNvSpPr/>
              <p:nvPr/>
            </p:nvSpPr>
            <p:spPr>
              <a:xfrm>
                <a:off x="749309" y="1112739"/>
                <a:ext cx="314700" cy="226800"/>
              </a:xfrm>
              <a:prstGeom prst="rect">
                <a:avLst/>
              </a:prstGeom>
              <a:noFill/>
              <a:ln w="9525" cap="flat" cmpd="sng">
                <a:solidFill>
                  <a:srgbClr val="E3E9ED"/>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sp>
          <p:nvSpPr>
            <p:cNvPr id="45" name="Google Shape;7938;p73">
              <a:extLst>
                <a:ext uri="{FF2B5EF4-FFF2-40B4-BE49-F238E27FC236}">
                  <a16:creationId xmlns:a16="http://schemas.microsoft.com/office/drawing/2014/main" id="{12256A78-6C4E-4AB7-7E1E-CABDE4C4A9ED}"/>
                </a:ext>
              </a:extLst>
            </p:cNvPr>
            <p:cNvSpPr/>
            <p:nvPr/>
          </p:nvSpPr>
          <p:spPr>
            <a:xfrm>
              <a:off x="1434877" y="1258345"/>
              <a:ext cx="1685700" cy="78600"/>
            </a:xfrm>
            <a:prstGeom prst="rect">
              <a:avLst/>
            </a:prstGeom>
            <a:solidFill>
              <a:srgbClr val="7994A9"/>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46" name="Google Shape;7939;p73">
              <a:extLst>
                <a:ext uri="{FF2B5EF4-FFF2-40B4-BE49-F238E27FC236}">
                  <a16:creationId xmlns:a16="http://schemas.microsoft.com/office/drawing/2014/main" id="{7EDBBF8A-71F7-5936-2E50-855C57AE5427}"/>
                </a:ext>
              </a:extLst>
            </p:cNvPr>
            <p:cNvSpPr/>
            <p:nvPr/>
          </p:nvSpPr>
          <p:spPr>
            <a:xfrm>
              <a:off x="1777683" y="2010641"/>
              <a:ext cx="1000200" cy="78600"/>
            </a:xfrm>
            <a:prstGeom prst="rect">
              <a:avLst/>
            </a:prstGeom>
            <a:solidFill>
              <a:srgbClr val="7994A9"/>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47" name="Google Shape;7940;p73">
              <a:extLst>
                <a:ext uri="{FF2B5EF4-FFF2-40B4-BE49-F238E27FC236}">
                  <a16:creationId xmlns:a16="http://schemas.microsoft.com/office/drawing/2014/main" id="{6C1160EF-EE6A-02D3-5E7C-0BCC86EF8A6C}"/>
                </a:ext>
              </a:extLst>
            </p:cNvPr>
            <p:cNvSpPr/>
            <p:nvPr/>
          </p:nvSpPr>
          <p:spPr>
            <a:xfrm>
              <a:off x="1092070" y="1759876"/>
              <a:ext cx="657600" cy="78600"/>
            </a:xfrm>
            <a:prstGeom prst="rect">
              <a:avLst/>
            </a:prstGeom>
            <a:solidFill>
              <a:srgbClr val="7994A9"/>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48" name="Google Shape;7941;p73">
              <a:extLst>
                <a:ext uri="{FF2B5EF4-FFF2-40B4-BE49-F238E27FC236}">
                  <a16:creationId xmlns:a16="http://schemas.microsoft.com/office/drawing/2014/main" id="{EB9215FA-6170-2623-73C2-E25FEC82C5E1}"/>
                </a:ext>
              </a:extLst>
            </p:cNvPr>
            <p:cNvSpPr/>
            <p:nvPr/>
          </p:nvSpPr>
          <p:spPr>
            <a:xfrm>
              <a:off x="2463277" y="1759876"/>
              <a:ext cx="657600" cy="78600"/>
            </a:xfrm>
            <a:prstGeom prst="rect">
              <a:avLst/>
            </a:prstGeom>
            <a:solidFill>
              <a:srgbClr val="7994A9"/>
            </a:solidFill>
            <a:ln>
              <a:noFill/>
            </a:ln>
          </p:spPr>
          <p:txBody>
            <a:bodyPr spcFirstLastPara="1" wrap="square" lIns="182850" tIns="182850" rIns="182850" bIns="182850" anchor="ctr" anchorCtr="0">
              <a:noAutofit/>
            </a:bodyPr>
            <a:lstStyle/>
            <a:p>
              <a:endParaRPr sz="3600">
                <a:solidFill>
                  <a:schemeClr val="tx2"/>
                </a:solidFill>
              </a:endParaRPr>
            </a:p>
          </p:txBody>
        </p:sp>
      </p:grpSp>
      <p:graphicFrame>
        <p:nvGraphicFramePr>
          <p:cNvPr id="77" name="Google Shape;7942;p73">
            <a:extLst>
              <a:ext uri="{FF2B5EF4-FFF2-40B4-BE49-F238E27FC236}">
                <a16:creationId xmlns:a16="http://schemas.microsoft.com/office/drawing/2014/main" id="{08E48450-F362-E947-E576-29BFCDDEDE6B}"/>
              </a:ext>
            </a:extLst>
          </p:cNvPr>
          <p:cNvGraphicFramePr/>
          <p:nvPr/>
        </p:nvGraphicFramePr>
        <p:xfrm>
          <a:off x="11875624" y="1963168"/>
          <a:ext cx="5008200" cy="1953000"/>
        </p:xfrm>
        <a:graphic>
          <a:graphicData uri="http://schemas.openxmlformats.org/drawingml/2006/table">
            <a:tbl>
              <a:tblPr>
                <a:noFill/>
              </a:tblPr>
              <a:tblGrid>
                <a:gridCol w="1252050">
                  <a:extLst>
                    <a:ext uri="{9D8B030D-6E8A-4147-A177-3AD203B41FA5}">
                      <a16:colId xmlns:a16="http://schemas.microsoft.com/office/drawing/2014/main" val="20000"/>
                    </a:ext>
                  </a:extLst>
                </a:gridCol>
                <a:gridCol w="1252050">
                  <a:extLst>
                    <a:ext uri="{9D8B030D-6E8A-4147-A177-3AD203B41FA5}">
                      <a16:colId xmlns:a16="http://schemas.microsoft.com/office/drawing/2014/main" val="20001"/>
                    </a:ext>
                  </a:extLst>
                </a:gridCol>
                <a:gridCol w="1252050">
                  <a:extLst>
                    <a:ext uri="{9D8B030D-6E8A-4147-A177-3AD203B41FA5}">
                      <a16:colId xmlns:a16="http://schemas.microsoft.com/office/drawing/2014/main" val="20002"/>
                    </a:ext>
                  </a:extLst>
                </a:gridCol>
                <a:gridCol w="1252050">
                  <a:extLst>
                    <a:ext uri="{9D8B030D-6E8A-4147-A177-3AD203B41FA5}">
                      <a16:colId xmlns:a16="http://schemas.microsoft.com/office/drawing/2014/main" val="20003"/>
                    </a:ext>
                  </a:extLst>
                </a:gridCol>
              </a:tblGrid>
              <a:tr h="651000">
                <a:tc>
                  <a:txBody>
                    <a:bodyPr/>
                    <a:lstStyle/>
                    <a:p>
                      <a:pPr marL="0" lvl="0" indent="0" algn="l" rtl="0">
                        <a:spcBef>
                          <a:spcPts val="0"/>
                        </a:spcBef>
                        <a:spcAft>
                          <a:spcPts val="0"/>
                        </a:spcAft>
                        <a:buNone/>
                      </a:pPr>
                      <a:endParaRPr sz="400"/>
                    </a:p>
                  </a:txBody>
                  <a:tcPr marL="182850" marR="182850" marT="182850" marB="182850">
                    <a:lnL w="9525" cap="flat" cmpd="sng">
                      <a:solidFill>
                        <a:srgbClr val="F2F2F2">
                          <a:alpha val="0"/>
                        </a:srgbClr>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alpha val="0"/>
                        </a:srgbClr>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400"/>
                    </a:p>
                  </a:txBody>
                  <a:tcPr marL="182850" marR="182850" marT="182850" marB="18285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400"/>
                    </a:p>
                  </a:txBody>
                  <a:tcPr marL="182850" marR="182850" marT="182850" marB="18285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400"/>
                    </a:p>
                  </a:txBody>
                  <a:tcPr marL="182850" marR="182850" marT="182850" marB="18285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extLst>
                  <a:ext uri="{0D108BD9-81ED-4DB2-BD59-A6C34878D82A}">
                    <a16:rowId xmlns:a16="http://schemas.microsoft.com/office/drawing/2014/main" val="10000"/>
                  </a:ext>
                </a:extLst>
              </a:tr>
              <a:tr h="651000">
                <a:tc>
                  <a:txBody>
                    <a:bodyPr/>
                    <a:lstStyle/>
                    <a:p>
                      <a:pPr marL="0" lvl="0" indent="0" algn="l" rtl="0">
                        <a:spcBef>
                          <a:spcPts val="0"/>
                        </a:spcBef>
                        <a:spcAft>
                          <a:spcPts val="0"/>
                        </a:spcAft>
                        <a:buNone/>
                      </a:pPr>
                      <a:endParaRPr sz="400"/>
                    </a:p>
                  </a:txBody>
                  <a:tcPr marL="182850" marR="182850" marT="182850" marB="18285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400"/>
                    </a:p>
                  </a:txBody>
                  <a:tcPr marL="182850" marR="182850" marT="182850" marB="18285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400"/>
                    </a:p>
                  </a:txBody>
                  <a:tcPr marL="182850" marR="182850" marT="182850" marB="18285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400"/>
                    </a:p>
                  </a:txBody>
                  <a:tcPr marL="182850" marR="182850" marT="182850" marB="18285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extLst>
                  <a:ext uri="{0D108BD9-81ED-4DB2-BD59-A6C34878D82A}">
                    <a16:rowId xmlns:a16="http://schemas.microsoft.com/office/drawing/2014/main" val="10001"/>
                  </a:ext>
                </a:extLst>
              </a:tr>
              <a:tr h="651000">
                <a:tc>
                  <a:txBody>
                    <a:bodyPr/>
                    <a:lstStyle/>
                    <a:p>
                      <a:pPr marL="0" lvl="0" indent="0" algn="l" rtl="0">
                        <a:spcBef>
                          <a:spcPts val="0"/>
                        </a:spcBef>
                        <a:spcAft>
                          <a:spcPts val="0"/>
                        </a:spcAft>
                        <a:buNone/>
                      </a:pPr>
                      <a:endParaRPr sz="400"/>
                    </a:p>
                  </a:txBody>
                  <a:tcPr marL="182850" marR="182850" marT="182850" marB="18285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400"/>
                    </a:p>
                  </a:txBody>
                  <a:tcPr marL="182850" marR="182850" marT="182850" marB="18285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400"/>
                    </a:p>
                  </a:txBody>
                  <a:tcPr marL="182850" marR="182850" marT="182850" marB="18285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400" dirty="0"/>
                    </a:p>
                  </a:txBody>
                  <a:tcPr marL="182850" marR="182850" marT="182850" marB="18285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aphicFrame>
        <p:nvGraphicFramePr>
          <p:cNvPr id="78" name="Google Shape;7943;p73">
            <a:extLst>
              <a:ext uri="{FF2B5EF4-FFF2-40B4-BE49-F238E27FC236}">
                <a16:creationId xmlns:a16="http://schemas.microsoft.com/office/drawing/2014/main" id="{2B28049B-0728-A69C-2FFD-8C7F4A226664}"/>
              </a:ext>
            </a:extLst>
          </p:cNvPr>
          <p:cNvGraphicFramePr/>
          <p:nvPr/>
        </p:nvGraphicFramePr>
        <p:xfrm>
          <a:off x="6717350" y="4307669"/>
          <a:ext cx="4726800" cy="1737150"/>
        </p:xfrm>
        <a:graphic>
          <a:graphicData uri="http://schemas.openxmlformats.org/drawingml/2006/table">
            <a:tbl>
              <a:tblPr>
                <a:noFill/>
              </a:tblPr>
              <a:tblGrid>
                <a:gridCol w="1181700">
                  <a:extLst>
                    <a:ext uri="{9D8B030D-6E8A-4147-A177-3AD203B41FA5}">
                      <a16:colId xmlns:a16="http://schemas.microsoft.com/office/drawing/2014/main" val="20000"/>
                    </a:ext>
                  </a:extLst>
                </a:gridCol>
                <a:gridCol w="1181700">
                  <a:extLst>
                    <a:ext uri="{9D8B030D-6E8A-4147-A177-3AD203B41FA5}">
                      <a16:colId xmlns:a16="http://schemas.microsoft.com/office/drawing/2014/main" val="20001"/>
                    </a:ext>
                  </a:extLst>
                </a:gridCol>
                <a:gridCol w="1181700">
                  <a:extLst>
                    <a:ext uri="{9D8B030D-6E8A-4147-A177-3AD203B41FA5}">
                      <a16:colId xmlns:a16="http://schemas.microsoft.com/office/drawing/2014/main" val="20002"/>
                    </a:ext>
                  </a:extLst>
                </a:gridCol>
                <a:gridCol w="1181700">
                  <a:extLst>
                    <a:ext uri="{9D8B030D-6E8A-4147-A177-3AD203B41FA5}">
                      <a16:colId xmlns:a16="http://schemas.microsoft.com/office/drawing/2014/main" val="20003"/>
                    </a:ext>
                  </a:extLst>
                </a:gridCol>
              </a:tblGrid>
              <a:tr h="579050">
                <a:tc>
                  <a:txBody>
                    <a:bodyPr/>
                    <a:lstStyle/>
                    <a:p>
                      <a:pPr marL="0" lvl="0" indent="0" algn="l" rtl="0">
                        <a:spcBef>
                          <a:spcPts val="0"/>
                        </a:spcBef>
                        <a:spcAft>
                          <a:spcPts val="0"/>
                        </a:spcAft>
                        <a:buNone/>
                      </a:pPr>
                      <a:endParaRPr sz="400"/>
                    </a:p>
                  </a:txBody>
                  <a:tcPr marL="182850" marR="182850" marT="182850" marB="182850">
                    <a:lnL w="19050" cap="flat" cmpd="sng">
                      <a:solidFill>
                        <a:srgbClr val="F2F2F2">
                          <a:alpha val="0"/>
                        </a:srgbClr>
                      </a:solidFill>
                      <a:prstDash val="solid"/>
                      <a:round/>
                      <a:headEnd type="none" w="sm" len="sm"/>
                      <a:tailEnd type="none" w="sm" len="sm"/>
                    </a:lnL>
                    <a:lnR w="9525" cap="flat" cmpd="sng">
                      <a:solidFill>
                        <a:srgbClr val="F2F2F2"/>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400"/>
                    </a:p>
                  </a:txBody>
                  <a:tcPr marL="182850" marR="182850" marT="182850" marB="18285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400"/>
                    </a:p>
                  </a:txBody>
                  <a:tcPr marL="182850" marR="182850" marT="182850" marB="18285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400"/>
                    </a:p>
                  </a:txBody>
                  <a:tcPr marL="182850" marR="182850" marT="182850" marB="18285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extLst>
                  <a:ext uri="{0D108BD9-81ED-4DB2-BD59-A6C34878D82A}">
                    <a16:rowId xmlns:a16="http://schemas.microsoft.com/office/drawing/2014/main" val="10000"/>
                  </a:ext>
                </a:extLst>
              </a:tr>
              <a:tr h="579050">
                <a:tc>
                  <a:txBody>
                    <a:bodyPr/>
                    <a:lstStyle/>
                    <a:p>
                      <a:pPr marL="0" lvl="0" indent="0" algn="l" rtl="0">
                        <a:spcBef>
                          <a:spcPts val="0"/>
                        </a:spcBef>
                        <a:spcAft>
                          <a:spcPts val="0"/>
                        </a:spcAft>
                        <a:buNone/>
                      </a:pPr>
                      <a:endParaRPr sz="400"/>
                    </a:p>
                  </a:txBody>
                  <a:tcPr marL="182850" marR="182850" marT="182850" marB="18285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400"/>
                    </a:p>
                  </a:txBody>
                  <a:tcPr marL="182850" marR="182850" marT="182850" marB="182850">
                    <a:lnL w="9525" cap="flat" cmpd="sng">
                      <a:solidFill>
                        <a:srgbClr val="F2F2F2"/>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400"/>
                    </a:p>
                  </a:txBody>
                  <a:tcPr marL="182850" marR="182850" marT="182850" marB="182850">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400"/>
                    </a:p>
                  </a:txBody>
                  <a:tcPr marL="182850" marR="182850" marT="182850" marB="182850">
                    <a:lnL w="19050" cap="flat" cmpd="sng">
                      <a:solidFill>
                        <a:srgbClr val="F2F2F2">
                          <a:alpha val="0"/>
                        </a:srgbClr>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extLst>
                  <a:ext uri="{0D108BD9-81ED-4DB2-BD59-A6C34878D82A}">
                    <a16:rowId xmlns:a16="http://schemas.microsoft.com/office/drawing/2014/main" val="10001"/>
                  </a:ext>
                </a:extLst>
              </a:tr>
              <a:tr h="579050">
                <a:tc>
                  <a:txBody>
                    <a:bodyPr/>
                    <a:lstStyle/>
                    <a:p>
                      <a:pPr marL="0" lvl="0" indent="0" algn="l" rtl="0">
                        <a:spcBef>
                          <a:spcPts val="0"/>
                        </a:spcBef>
                        <a:spcAft>
                          <a:spcPts val="0"/>
                        </a:spcAft>
                        <a:buNone/>
                      </a:pPr>
                      <a:endParaRPr sz="400"/>
                    </a:p>
                  </a:txBody>
                  <a:tcPr marL="182850" marR="182850" marT="182850" marB="18285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400"/>
                    </a:p>
                  </a:txBody>
                  <a:tcPr marL="182850" marR="182850" marT="182850" marB="182850">
                    <a:lnL w="9525" cap="flat" cmpd="sng">
                      <a:solidFill>
                        <a:srgbClr val="F2F2F2"/>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400"/>
                    </a:p>
                  </a:txBody>
                  <a:tcPr marL="182850" marR="182850" marT="182850" marB="182850">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400" dirty="0"/>
                    </a:p>
                  </a:txBody>
                  <a:tcPr marL="182850" marR="182850" marT="182850" marB="182850">
                    <a:lnL w="19050" cap="flat" cmpd="sng">
                      <a:solidFill>
                        <a:srgbClr val="F2F2F2">
                          <a:alpha val="0"/>
                        </a:srgbClr>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pSp>
        <p:nvGrpSpPr>
          <p:cNvPr id="79" name="Google Shape;7944;p73">
            <a:extLst>
              <a:ext uri="{FF2B5EF4-FFF2-40B4-BE49-F238E27FC236}">
                <a16:creationId xmlns:a16="http://schemas.microsoft.com/office/drawing/2014/main" id="{5C63339E-736D-6677-EEFB-BFB3819A5FD2}"/>
              </a:ext>
            </a:extLst>
          </p:cNvPr>
          <p:cNvGrpSpPr/>
          <p:nvPr/>
        </p:nvGrpSpPr>
        <p:grpSpPr>
          <a:xfrm>
            <a:off x="6721323" y="6289590"/>
            <a:ext cx="4726754" cy="2094124"/>
            <a:chOff x="3358399" y="3285485"/>
            <a:chExt cx="2363377" cy="1047062"/>
          </a:xfrm>
        </p:grpSpPr>
        <p:grpSp>
          <p:nvGrpSpPr>
            <p:cNvPr id="80" name="Google Shape;7945;p73">
              <a:extLst>
                <a:ext uri="{FF2B5EF4-FFF2-40B4-BE49-F238E27FC236}">
                  <a16:creationId xmlns:a16="http://schemas.microsoft.com/office/drawing/2014/main" id="{BC0C7A58-93EA-C3D4-32BB-490D260AC1A9}"/>
                </a:ext>
              </a:extLst>
            </p:cNvPr>
            <p:cNvGrpSpPr/>
            <p:nvPr/>
          </p:nvGrpSpPr>
          <p:grpSpPr>
            <a:xfrm>
              <a:off x="3358412" y="3285485"/>
              <a:ext cx="2363244" cy="139500"/>
              <a:chOff x="3358412" y="3285485"/>
              <a:chExt cx="2363244" cy="139500"/>
            </a:xfrm>
          </p:grpSpPr>
          <p:sp>
            <p:nvSpPr>
              <p:cNvPr id="111" name="Google Shape;7946;p73">
                <a:extLst>
                  <a:ext uri="{FF2B5EF4-FFF2-40B4-BE49-F238E27FC236}">
                    <a16:creationId xmlns:a16="http://schemas.microsoft.com/office/drawing/2014/main" id="{49B179FE-F4DE-B455-74DF-A87BAC6A8383}"/>
                  </a:ext>
                </a:extLst>
              </p:cNvPr>
              <p:cNvSpPr/>
              <p:nvPr/>
            </p:nvSpPr>
            <p:spPr>
              <a:xfrm>
                <a:off x="3358412" y="3285485"/>
                <a:ext cx="441300" cy="139500"/>
              </a:xfrm>
              <a:prstGeom prst="flowChartAlternateProcess">
                <a:avLst/>
              </a:prstGeom>
              <a:noFill/>
              <a:ln w="9525" cap="flat" cmpd="sng">
                <a:solidFill>
                  <a:srgbClr val="7994A9"/>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12" name="Google Shape;7947;p73">
                <a:extLst>
                  <a:ext uri="{FF2B5EF4-FFF2-40B4-BE49-F238E27FC236}">
                    <a16:creationId xmlns:a16="http://schemas.microsoft.com/office/drawing/2014/main" id="{25135504-90C4-1A47-C7A9-BBF375A191E0}"/>
                  </a:ext>
                </a:extLst>
              </p:cNvPr>
              <p:cNvSpPr/>
              <p:nvPr/>
            </p:nvSpPr>
            <p:spPr>
              <a:xfrm>
                <a:off x="3838898" y="3285485"/>
                <a:ext cx="441300" cy="139500"/>
              </a:xfrm>
              <a:prstGeom prst="flowChartAlternateProcess">
                <a:avLst/>
              </a:prstGeom>
              <a:noFill/>
              <a:ln w="9525" cap="flat" cmpd="sng">
                <a:solidFill>
                  <a:srgbClr val="7994A9"/>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13" name="Google Shape;7948;p73">
                <a:extLst>
                  <a:ext uri="{FF2B5EF4-FFF2-40B4-BE49-F238E27FC236}">
                    <a16:creationId xmlns:a16="http://schemas.microsoft.com/office/drawing/2014/main" id="{350BC045-0078-5FA7-86DD-598CF20B2E86}"/>
                  </a:ext>
                </a:extLst>
              </p:cNvPr>
              <p:cNvSpPr/>
              <p:nvPr/>
            </p:nvSpPr>
            <p:spPr>
              <a:xfrm>
                <a:off x="4319384" y="3285485"/>
                <a:ext cx="441300" cy="139500"/>
              </a:xfrm>
              <a:prstGeom prst="flowChartAlternateProcess">
                <a:avLst/>
              </a:prstGeom>
              <a:noFill/>
              <a:ln w="9525" cap="flat" cmpd="sng">
                <a:solidFill>
                  <a:srgbClr val="7994A9"/>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14" name="Google Shape;7949;p73">
                <a:extLst>
                  <a:ext uri="{FF2B5EF4-FFF2-40B4-BE49-F238E27FC236}">
                    <a16:creationId xmlns:a16="http://schemas.microsoft.com/office/drawing/2014/main" id="{3268E02A-3607-F86A-4A35-56C0B0D41A6F}"/>
                  </a:ext>
                </a:extLst>
              </p:cNvPr>
              <p:cNvSpPr/>
              <p:nvPr/>
            </p:nvSpPr>
            <p:spPr>
              <a:xfrm>
                <a:off x="4799870" y="3285485"/>
                <a:ext cx="441300" cy="139500"/>
              </a:xfrm>
              <a:prstGeom prst="flowChartAlternateProcess">
                <a:avLst/>
              </a:prstGeom>
              <a:noFill/>
              <a:ln w="9525" cap="flat" cmpd="sng">
                <a:solidFill>
                  <a:srgbClr val="7994A9"/>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15" name="Google Shape;7950;p73">
                <a:extLst>
                  <a:ext uri="{FF2B5EF4-FFF2-40B4-BE49-F238E27FC236}">
                    <a16:creationId xmlns:a16="http://schemas.microsoft.com/office/drawing/2014/main" id="{16EE86F2-4317-EC6E-0F96-283FEEC0B22C}"/>
                  </a:ext>
                </a:extLst>
              </p:cNvPr>
              <p:cNvSpPr/>
              <p:nvPr/>
            </p:nvSpPr>
            <p:spPr>
              <a:xfrm>
                <a:off x="5280356" y="3285485"/>
                <a:ext cx="441300" cy="139500"/>
              </a:xfrm>
              <a:prstGeom prst="flowChartAlternateProcess">
                <a:avLst/>
              </a:prstGeom>
              <a:noFill/>
              <a:ln w="9525" cap="flat" cmpd="sng">
                <a:solidFill>
                  <a:srgbClr val="7994A9"/>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grpSp>
          <p:nvGrpSpPr>
            <p:cNvPr id="81" name="Google Shape;7951;p73">
              <a:extLst>
                <a:ext uri="{FF2B5EF4-FFF2-40B4-BE49-F238E27FC236}">
                  <a16:creationId xmlns:a16="http://schemas.microsoft.com/office/drawing/2014/main" id="{6F548FBF-20FF-2758-5069-0B1C975FE391}"/>
                </a:ext>
              </a:extLst>
            </p:cNvPr>
            <p:cNvGrpSpPr/>
            <p:nvPr/>
          </p:nvGrpSpPr>
          <p:grpSpPr>
            <a:xfrm>
              <a:off x="3358412" y="3466996"/>
              <a:ext cx="2363244" cy="139500"/>
              <a:chOff x="3358412" y="3466996"/>
              <a:chExt cx="2363244" cy="139500"/>
            </a:xfrm>
          </p:grpSpPr>
          <p:sp>
            <p:nvSpPr>
              <p:cNvPr id="106" name="Google Shape;7952;p73">
                <a:extLst>
                  <a:ext uri="{FF2B5EF4-FFF2-40B4-BE49-F238E27FC236}">
                    <a16:creationId xmlns:a16="http://schemas.microsoft.com/office/drawing/2014/main" id="{F6B074A9-1EF8-6EA8-6E04-ACE9D58339E3}"/>
                  </a:ext>
                </a:extLst>
              </p:cNvPr>
              <p:cNvSpPr/>
              <p:nvPr/>
            </p:nvSpPr>
            <p:spPr>
              <a:xfrm>
                <a:off x="3358412" y="3466996"/>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07" name="Google Shape;7953;p73">
                <a:extLst>
                  <a:ext uri="{FF2B5EF4-FFF2-40B4-BE49-F238E27FC236}">
                    <a16:creationId xmlns:a16="http://schemas.microsoft.com/office/drawing/2014/main" id="{1CEB5186-B887-520C-61E5-8F2DC3088863}"/>
                  </a:ext>
                </a:extLst>
              </p:cNvPr>
              <p:cNvSpPr/>
              <p:nvPr/>
            </p:nvSpPr>
            <p:spPr>
              <a:xfrm>
                <a:off x="3838898" y="3466996"/>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08" name="Google Shape;7954;p73">
                <a:extLst>
                  <a:ext uri="{FF2B5EF4-FFF2-40B4-BE49-F238E27FC236}">
                    <a16:creationId xmlns:a16="http://schemas.microsoft.com/office/drawing/2014/main" id="{830DB249-CE0D-33DC-B120-7060F6E848B8}"/>
                  </a:ext>
                </a:extLst>
              </p:cNvPr>
              <p:cNvSpPr/>
              <p:nvPr/>
            </p:nvSpPr>
            <p:spPr>
              <a:xfrm>
                <a:off x="4319384" y="3466996"/>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09" name="Google Shape;7955;p73">
                <a:extLst>
                  <a:ext uri="{FF2B5EF4-FFF2-40B4-BE49-F238E27FC236}">
                    <a16:creationId xmlns:a16="http://schemas.microsoft.com/office/drawing/2014/main" id="{4255C2D9-D80D-2C4F-DDF4-1FCC5953A789}"/>
                  </a:ext>
                </a:extLst>
              </p:cNvPr>
              <p:cNvSpPr/>
              <p:nvPr/>
            </p:nvSpPr>
            <p:spPr>
              <a:xfrm>
                <a:off x="4799870" y="3466996"/>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10" name="Google Shape;7956;p73">
                <a:extLst>
                  <a:ext uri="{FF2B5EF4-FFF2-40B4-BE49-F238E27FC236}">
                    <a16:creationId xmlns:a16="http://schemas.microsoft.com/office/drawing/2014/main" id="{D13E8E5E-014F-EE54-EE91-61D9F1875AF5}"/>
                  </a:ext>
                </a:extLst>
              </p:cNvPr>
              <p:cNvSpPr/>
              <p:nvPr/>
            </p:nvSpPr>
            <p:spPr>
              <a:xfrm>
                <a:off x="5280356" y="3466996"/>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grpSp>
          <p:nvGrpSpPr>
            <p:cNvPr id="82" name="Google Shape;7957;p73">
              <a:extLst>
                <a:ext uri="{FF2B5EF4-FFF2-40B4-BE49-F238E27FC236}">
                  <a16:creationId xmlns:a16="http://schemas.microsoft.com/office/drawing/2014/main" id="{B8EAADFB-50D7-3183-0049-80F6F2C93BA5}"/>
                </a:ext>
              </a:extLst>
            </p:cNvPr>
            <p:cNvGrpSpPr/>
            <p:nvPr/>
          </p:nvGrpSpPr>
          <p:grpSpPr>
            <a:xfrm>
              <a:off x="3358412" y="3648507"/>
              <a:ext cx="2363244" cy="139500"/>
              <a:chOff x="3358412" y="3648507"/>
              <a:chExt cx="2363244" cy="139500"/>
            </a:xfrm>
          </p:grpSpPr>
          <p:sp>
            <p:nvSpPr>
              <p:cNvPr id="101" name="Google Shape;7958;p73">
                <a:extLst>
                  <a:ext uri="{FF2B5EF4-FFF2-40B4-BE49-F238E27FC236}">
                    <a16:creationId xmlns:a16="http://schemas.microsoft.com/office/drawing/2014/main" id="{F73C2DC6-27FB-DC26-B6F3-F6137B32B6FB}"/>
                  </a:ext>
                </a:extLst>
              </p:cNvPr>
              <p:cNvSpPr/>
              <p:nvPr/>
            </p:nvSpPr>
            <p:spPr>
              <a:xfrm>
                <a:off x="3358412" y="3648507"/>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02" name="Google Shape;7959;p73">
                <a:extLst>
                  <a:ext uri="{FF2B5EF4-FFF2-40B4-BE49-F238E27FC236}">
                    <a16:creationId xmlns:a16="http://schemas.microsoft.com/office/drawing/2014/main" id="{1CED2A5A-2AAA-A982-624E-9F87E5A1B433}"/>
                  </a:ext>
                </a:extLst>
              </p:cNvPr>
              <p:cNvSpPr/>
              <p:nvPr/>
            </p:nvSpPr>
            <p:spPr>
              <a:xfrm>
                <a:off x="3838898" y="3648507"/>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03" name="Google Shape;7960;p73">
                <a:extLst>
                  <a:ext uri="{FF2B5EF4-FFF2-40B4-BE49-F238E27FC236}">
                    <a16:creationId xmlns:a16="http://schemas.microsoft.com/office/drawing/2014/main" id="{FF7C1361-E2B4-A2A3-CF95-8263268C3F84}"/>
                  </a:ext>
                </a:extLst>
              </p:cNvPr>
              <p:cNvSpPr/>
              <p:nvPr/>
            </p:nvSpPr>
            <p:spPr>
              <a:xfrm>
                <a:off x="4319384" y="3648507"/>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04" name="Google Shape;7961;p73">
                <a:extLst>
                  <a:ext uri="{FF2B5EF4-FFF2-40B4-BE49-F238E27FC236}">
                    <a16:creationId xmlns:a16="http://schemas.microsoft.com/office/drawing/2014/main" id="{F79597FA-FF4B-AFDA-4435-25DB8034CFB2}"/>
                  </a:ext>
                </a:extLst>
              </p:cNvPr>
              <p:cNvSpPr/>
              <p:nvPr/>
            </p:nvSpPr>
            <p:spPr>
              <a:xfrm>
                <a:off x="4799870" y="3648507"/>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05" name="Google Shape;7962;p73">
                <a:extLst>
                  <a:ext uri="{FF2B5EF4-FFF2-40B4-BE49-F238E27FC236}">
                    <a16:creationId xmlns:a16="http://schemas.microsoft.com/office/drawing/2014/main" id="{CB32F0E9-17D0-A455-1411-66E64B598E27}"/>
                  </a:ext>
                </a:extLst>
              </p:cNvPr>
              <p:cNvSpPr/>
              <p:nvPr/>
            </p:nvSpPr>
            <p:spPr>
              <a:xfrm>
                <a:off x="5280356" y="3648507"/>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grpSp>
          <p:nvGrpSpPr>
            <p:cNvPr id="83" name="Google Shape;7963;p73">
              <a:extLst>
                <a:ext uri="{FF2B5EF4-FFF2-40B4-BE49-F238E27FC236}">
                  <a16:creationId xmlns:a16="http://schemas.microsoft.com/office/drawing/2014/main" id="{D9CEA99F-D9FD-53D1-B48C-9536EC271032}"/>
                </a:ext>
              </a:extLst>
            </p:cNvPr>
            <p:cNvGrpSpPr/>
            <p:nvPr/>
          </p:nvGrpSpPr>
          <p:grpSpPr>
            <a:xfrm>
              <a:off x="3358412" y="3830018"/>
              <a:ext cx="2363244" cy="139500"/>
              <a:chOff x="3358412" y="3830018"/>
              <a:chExt cx="2363244" cy="139500"/>
            </a:xfrm>
          </p:grpSpPr>
          <p:sp>
            <p:nvSpPr>
              <p:cNvPr id="96" name="Google Shape;7964;p73">
                <a:extLst>
                  <a:ext uri="{FF2B5EF4-FFF2-40B4-BE49-F238E27FC236}">
                    <a16:creationId xmlns:a16="http://schemas.microsoft.com/office/drawing/2014/main" id="{1678EB78-2EE3-C2CB-6890-B7C6B57D890C}"/>
                  </a:ext>
                </a:extLst>
              </p:cNvPr>
              <p:cNvSpPr/>
              <p:nvPr/>
            </p:nvSpPr>
            <p:spPr>
              <a:xfrm>
                <a:off x="3358412" y="3830018"/>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97" name="Google Shape;7965;p73">
                <a:extLst>
                  <a:ext uri="{FF2B5EF4-FFF2-40B4-BE49-F238E27FC236}">
                    <a16:creationId xmlns:a16="http://schemas.microsoft.com/office/drawing/2014/main" id="{A7439685-C436-578B-CAD1-A42CE56A1A2E}"/>
                  </a:ext>
                </a:extLst>
              </p:cNvPr>
              <p:cNvSpPr/>
              <p:nvPr/>
            </p:nvSpPr>
            <p:spPr>
              <a:xfrm>
                <a:off x="3838898" y="3830018"/>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98" name="Google Shape;7966;p73">
                <a:extLst>
                  <a:ext uri="{FF2B5EF4-FFF2-40B4-BE49-F238E27FC236}">
                    <a16:creationId xmlns:a16="http://schemas.microsoft.com/office/drawing/2014/main" id="{CAE39938-11D0-E307-4F99-BD6303973593}"/>
                  </a:ext>
                </a:extLst>
              </p:cNvPr>
              <p:cNvSpPr/>
              <p:nvPr/>
            </p:nvSpPr>
            <p:spPr>
              <a:xfrm>
                <a:off x="4319384" y="3830018"/>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99" name="Google Shape;7967;p73">
                <a:extLst>
                  <a:ext uri="{FF2B5EF4-FFF2-40B4-BE49-F238E27FC236}">
                    <a16:creationId xmlns:a16="http://schemas.microsoft.com/office/drawing/2014/main" id="{7FD2AD24-B379-F968-83D7-E3EE276593EB}"/>
                  </a:ext>
                </a:extLst>
              </p:cNvPr>
              <p:cNvSpPr/>
              <p:nvPr/>
            </p:nvSpPr>
            <p:spPr>
              <a:xfrm>
                <a:off x="4799870" y="3830018"/>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00" name="Google Shape;7968;p73">
                <a:extLst>
                  <a:ext uri="{FF2B5EF4-FFF2-40B4-BE49-F238E27FC236}">
                    <a16:creationId xmlns:a16="http://schemas.microsoft.com/office/drawing/2014/main" id="{8B2D5863-5780-D51D-B774-2D6101FAE3EF}"/>
                  </a:ext>
                </a:extLst>
              </p:cNvPr>
              <p:cNvSpPr/>
              <p:nvPr/>
            </p:nvSpPr>
            <p:spPr>
              <a:xfrm>
                <a:off x="5280356" y="3830018"/>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grpSp>
          <p:nvGrpSpPr>
            <p:cNvPr id="84" name="Google Shape;7969;p73">
              <a:extLst>
                <a:ext uri="{FF2B5EF4-FFF2-40B4-BE49-F238E27FC236}">
                  <a16:creationId xmlns:a16="http://schemas.microsoft.com/office/drawing/2014/main" id="{858A5FDE-420F-388E-6AB3-64540836BAF2}"/>
                </a:ext>
              </a:extLst>
            </p:cNvPr>
            <p:cNvGrpSpPr/>
            <p:nvPr/>
          </p:nvGrpSpPr>
          <p:grpSpPr>
            <a:xfrm>
              <a:off x="3358399" y="4011514"/>
              <a:ext cx="2363377" cy="139537"/>
              <a:chOff x="3294800" y="4134603"/>
              <a:chExt cx="2638876" cy="152400"/>
            </a:xfrm>
          </p:grpSpPr>
          <p:sp>
            <p:nvSpPr>
              <p:cNvPr id="91" name="Google Shape;7970;p73">
                <a:extLst>
                  <a:ext uri="{FF2B5EF4-FFF2-40B4-BE49-F238E27FC236}">
                    <a16:creationId xmlns:a16="http://schemas.microsoft.com/office/drawing/2014/main" id="{010E717F-8F84-563B-BC99-8E3BF82D3530}"/>
                  </a:ext>
                </a:extLst>
              </p:cNvPr>
              <p:cNvSpPr/>
              <p:nvPr/>
            </p:nvSpPr>
            <p:spPr>
              <a:xfrm>
                <a:off x="3294800" y="4134603"/>
                <a:ext cx="492900" cy="1524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92" name="Google Shape;7971;p73">
                <a:extLst>
                  <a:ext uri="{FF2B5EF4-FFF2-40B4-BE49-F238E27FC236}">
                    <a16:creationId xmlns:a16="http://schemas.microsoft.com/office/drawing/2014/main" id="{244DD899-A434-1B8E-090C-3B4C691AFD97}"/>
                  </a:ext>
                </a:extLst>
              </p:cNvPr>
              <p:cNvSpPr/>
              <p:nvPr/>
            </p:nvSpPr>
            <p:spPr>
              <a:xfrm>
                <a:off x="3831294" y="4134603"/>
                <a:ext cx="492900" cy="1524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93" name="Google Shape;7972;p73">
                <a:extLst>
                  <a:ext uri="{FF2B5EF4-FFF2-40B4-BE49-F238E27FC236}">
                    <a16:creationId xmlns:a16="http://schemas.microsoft.com/office/drawing/2014/main" id="{DB7FCA9F-D1C7-D2E3-127F-E297D98F4A5D}"/>
                  </a:ext>
                </a:extLst>
              </p:cNvPr>
              <p:cNvSpPr/>
              <p:nvPr/>
            </p:nvSpPr>
            <p:spPr>
              <a:xfrm>
                <a:off x="4367788" y="4134603"/>
                <a:ext cx="492900" cy="1524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94" name="Google Shape;7973;p73">
                <a:extLst>
                  <a:ext uri="{FF2B5EF4-FFF2-40B4-BE49-F238E27FC236}">
                    <a16:creationId xmlns:a16="http://schemas.microsoft.com/office/drawing/2014/main" id="{4C9CC368-416B-0C16-3E90-948F8B40EE58}"/>
                  </a:ext>
                </a:extLst>
              </p:cNvPr>
              <p:cNvSpPr/>
              <p:nvPr/>
            </p:nvSpPr>
            <p:spPr>
              <a:xfrm>
                <a:off x="4904282" y="4134603"/>
                <a:ext cx="492900" cy="1524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95" name="Google Shape;7974;p73">
                <a:extLst>
                  <a:ext uri="{FF2B5EF4-FFF2-40B4-BE49-F238E27FC236}">
                    <a16:creationId xmlns:a16="http://schemas.microsoft.com/office/drawing/2014/main" id="{C81FD62E-8D6B-9258-286B-58C70DCEA1C8}"/>
                  </a:ext>
                </a:extLst>
              </p:cNvPr>
              <p:cNvSpPr/>
              <p:nvPr/>
            </p:nvSpPr>
            <p:spPr>
              <a:xfrm>
                <a:off x="5440776" y="4134603"/>
                <a:ext cx="492900" cy="1524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grpSp>
          <p:nvGrpSpPr>
            <p:cNvPr id="85" name="Google Shape;7975;p73">
              <a:extLst>
                <a:ext uri="{FF2B5EF4-FFF2-40B4-BE49-F238E27FC236}">
                  <a16:creationId xmlns:a16="http://schemas.microsoft.com/office/drawing/2014/main" id="{06D5C5DE-4C76-454B-60E2-5C8E6C8B8F2A}"/>
                </a:ext>
              </a:extLst>
            </p:cNvPr>
            <p:cNvGrpSpPr/>
            <p:nvPr/>
          </p:nvGrpSpPr>
          <p:grpSpPr>
            <a:xfrm>
              <a:off x="3358399" y="4193010"/>
              <a:ext cx="2363377" cy="139537"/>
              <a:chOff x="3294800" y="4134603"/>
              <a:chExt cx="2638876" cy="152400"/>
            </a:xfrm>
          </p:grpSpPr>
          <p:sp>
            <p:nvSpPr>
              <p:cNvPr id="86" name="Google Shape;7976;p73">
                <a:extLst>
                  <a:ext uri="{FF2B5EF4-FFF2-40B4-BE49-F238E27FC236}">
                    <a16:creationId xmlns:a16="http://schemas.microsoft.com/office/drawing/2014/main" id="{BC97BA52-154B-0A95-DB04-4AC68C4EF3F5}"/>
                  </a:ext>
                </a:extLst>
              </p:cNvPr>
              <p:cNvSpPr/>
              <p:nvPr/>
            </p:nvSpPr>
            <p:spPr>
              <a:xfrm>
                <a:off x="3294800" y="4134603"/>
                <a:ext cx="492900" cy="1524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87" name="Google Shape;7977;p73">
                <a:extLst>
                  <a:ext uri="{FF2B5EF4-FFF2-40B4-BE49-F238E27FC236}">
                    <a16:creationId xmlns:a16="http://schemas.microsoft.com/office/drawing/2014/main" id="{886A9C3B-390A-E5E0-9164-964E481A9878}"/>
                  </a:ext>
                </a:extLst>
              </p:cNvPr>
              <p:cNvSpPr/>
              <p:nvPr/>
            </p:nvSpPr>
            <p:spPr>
              <a:xfrm>
                <a:off x="3831294" y="4134603"/>
                <a:ext cx="492900" cy="1524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88" name="Google Shape;7978;p73">
                <a:extLst>
                  <a:ext uri="{FF2B5EF4-FFF2-40B4-BE49-F238E27FC236}">
                    <a16:creationId xmlns:a16="http://schemas.microsoft.com/office/drawing/2014/main" id="{A734BF22-8FE5-97AE-63AC-C1336FB14EB5}"/>
                  </a:ext>
                </a:extLst>
              </p:cNvPr>
              <p:cNvSpPr/>
              <p:nvPr/>
            </p:nvSpPr>
            <p:spPr>
              <a:xfrm>
                <a:off x="4367788" y="4134603"/>
                <a:ext cx="492900" cy="1524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89" name="Google Shape;7979;p73">
                <a:extLst>
                  <a:ext uri="{FF2B5EF4-FFF2-40B4-BE49-F238E27FC236}">
                    <a16:creationId xmlns:a16="http://schemas.microsoft.com/office/drawing/2014/main" id="{994EE18F-8F32-FDDC-6E1F-DC7D019B5B9C}"/>
                  </a:ext>
                </a:extLst>
              </p:cNvPr>
              <p:cNvSpPr/>
              <p:nvPr/>
            </p:nvSpPr>
            <p:spPr>
              <a:xfrm>
                <a:off x="4904282" y="4134603"/>
                <a:ext cx="492900" cy="1524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90" name="Google Shape;7980;p73">
                <a:extLst>
                  <a:ext uri="{FF2B5EF4-FFF2-40B4-BE49-F238E27FC236}">
                    <a16:creationId xmlns:a16="http://schemas.microsoft.com/office/drawing/2014/main" id="{FCA3A8FC-96F7-3BC3-AA61-9037F4D8A1B1}"/>
                  </a:ext>
                </a:extLst>
              </p:cNvPr>
              <p:cNvSpPr/>
              <p:nvPr/>
            </p:nvSpPr>
            <p:spPr>
              <a:xfrm>
                <a:off x="5440776" y="4134603"/>
                <a:ext cx="492900" cy="1524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grpSp>
      <p:graphicFrame>
        <p:nvGraphicFramePr>
          <p:cNvPr id="116" name="Google Shape;7981;p73">
            <a:extLst>
              <a:ext uri="{FF2B5EF4-FFF2-40B4-BE49-F238E27FC236}">
                <a16:creationId xmlns:a16="http://schemas.microsoft.com/office/drawing/2014/main" id="{66B53304-2317-D76F-A4ED-D8FC84271A20}"/>
              </a:ext>
            </a:extLst>
          </p:cNvPr>
          <p:cNvGraphicFramePr/>
          <p:nvPr/>
        </p:nvGraphicFramePr>
        <p:xfrm>
          <a:off x="1422926" y="4307668"/>
          <a:ext cx="4739600" cy="1778700"/>
        </p:xfrm>
        <a:graphic>
          <a:graphicData uri="http://schemas.openxmlformats.org/drawingml/2006/table">
            <a:tbl>
              <a:tblPr>
                <a:noFill/>
              </a:tblPr>
              <a:tblGrid>
                <a:gridCol w="1184900">
                  <a:extLst>
                    <a:ext uri="{9D8B030D-6E8A-4147-A177-3AD203B41FA5}">
                      <a16:colId xmlns:a16="http://schemas.microsoft.com/office/drawing/2014/main" val="20000"/>
                    </a:ext>
                  </a:extLst>
                </a:gridCol>
                <a:gridCol w="1184900">
                  <a:extLst>
                    <a:ext uri="{9D8B030D-6E8A-4147-A177-3AD203B41FA5}">
                      <a16:colId xmlns:a16="http://schemas.microsoft.com/office/drawing/2014/main" val="20001"/>
                    </a:ext>
                  </a:extLst>
                </a:gridCol>
                <a:gridCol w="1184900">
                  <a:extLst>
                    <a:ext uri="{9D8B030D-6E8A-4147-A177-3AD203B41FA5}">
                      <a16:colId xmlns:a16="http://schemas.microsoft.com/office/drawing/2014/main" val="20002"/>
                    </a:ext>
                  </a:extLst>
                </a:gridCol>
                <a:gridCol w="1184900">
                  <a:extLst>
                    <a:ext uri="{9D8B030D-6E8A-4147-A177-3AD203B41FA5}">
                      <a16:colId xmlns:a16="http://schemas.microsoft.com/office/drawing/2014/main" val="20003"/>
                    </a:ext>
                  </a:extLst>
                </a:gridCol>
              </a:tblGrid>
              <a:tr h="592900">
                <a:tc>
                  <a:txBody>
                    <a:bodyPr/>
                    <a:lstStyle/>
                    <a:p>
                      <a:pPr marL="0" lvl="0" indent="0" algn="l" rtl="0">
                        <a:spcBef>
                          <a:spcPts val="0"/>
                        </a:spcBef>
                        <a:spcAft>
                          <a:spcPts val="0"/>
                        </a:spcAft>
                        <a:buNone/>
                      </a:pPr>
                      <a:endParaRPr sz="400"/>
                    </a:p>
                  </a:txBody>
                  <a:tcPr marL="182850" marR="182850" marT="182850" marB="182850">
                    <a:lnL w="9525" cap="flat" cmpd="sng">
                      <a:solidFill>
                        <a:srgbClr val="F2F2F2">
                          <a:alpha val="0"/>
                        </a:srgbClr>
                      </a:solidFill>
                      <a:prstDash val="solid"/>
                      <a:round/>
                      <a:headEnd type="none" w="sm" len="sm"/>
                      <a:tailEnd type="none" w="sm" len="sm"/>
                    </a:lnL>
                    <a:lnR w="9525" cap="flat" cmpd="sng">
                      <a:solidFill>
                        <a:srgbClr val="5F8195"/>
                      </a:solidFill>
                      <a:prstDash val="solid"/>
                      <a:round/>
                      <a:headEnd type="none" w="sm" len="sm"/>
                      <a:tailEnd type="none" w="sm" len="sm"/>
                    </a:lnR>
                    <a:lnT w="9525" cap="flat" cmpd="sng">
                      <a:solidFill>
                        <a:srgbClr val="F2F2F2">
                          <a:alpha val="0"/>
                        </a:srgbClr>
                      </a:solidFill>
                      <a:prstDash val="solid"/>
                      <a:round/>
                      <a:headEnd type="none" w="sm" len="sm"/>
                      <a:tailEnd type="none" w="sm" len="sm"/>
                    </a:lnT>
                    <a:lnB w="9525" cap="flat" cmpd="sng">
                      <a:solidFill>
                        <a:srgbClr val="869FB1"/>
                      </a:solidFill>
                      <a:prstDash val="solid"/>
                      <a:round/>
                      <a:headEnd type="none" w="sm" len="sm"/>
                      <a:tailEnd type="none" w="sm" len="sm"/>
                    </a:lnB>
                  </a:tcPr>
                </a:tc>
                <a:tc>
                  <a:txBody>
                    <a:bodyPr/>
                    <a:lstStyle/>
                    <a:p>
                      <a:pPr marL="0" lvl="0" indent="0" algn="l" rtl="0">
                        <a:spcBef>
                          <a:spcPts val="0"/>
                        </a:spcBef>
                        <a:spcAft>
                          <a:spcPts val="0"/>
                        </a:spcAft>
                        <a:buNone/>
                      </a:pPr>
                      <a:endParaRPr sz="400"/>
                    </a:p>
                  </a:txBody>
                  <a:tcPr marL="182850" marR="182850" marT="182850" marB="182850">
                    <a:lnL w="9525" cap="flat" cmpd="sng">
                      <a:solidFill>
                        <a:srgbClr val="5F8195"/>
                      </a:solidFill>
                      <a:prstDash val="solid"/>
                      <a:round/>
                      <a:headEnd type="none" w="sm" len="sm"/>
                      <a:tailEnd type="none" w="sm" len="sm"/>
                    </a:lnL>
                    <a:lnR w="9525" cap="flat" cmpd="sng">
                      <a:solidFill>
                        <a:srgbClr val="5F8195">
                          <a:alpha val="0"/>
                        </a:srgbClr>
                      </a:solidFill>
                      <a:prstDash val="dash"/>
                      <a:round/>
                      <a:headEnd type="none" w="sm" len="sm"/>
                      <a:tailEnd type="none" w="sm" len="sm"/>
                    </a:lnR>
                    <a:lnT w="9525" cap="flat" cmpd="sng">
                      <a:solidFill>
                        <a:srgbClr val="5F8195"/>
                      </a:solidFill>
                      <a:prstDash val="solid"/>
                      <a:round/>
                      <a:headEnd type="none" w="sm" len="sm"/>
                      <a:tailEnd type="none" w="sm" len="sm"/>
                    </a:lnT>
                    <a:lnB w="9525" cap="flat" cmpd="sng">
                      <a:solidFill>
                        <a:srgbClr val="A5B7C5"/>
                      </a:solidFill>
                      <a:prstDash val="solid"/>
                      <a:round/>
                      <a:headEnd type="none" w="sm" len="sm"/>
                      <a:tailEnd type="none" w="sm" len="sm"/>
                    </a:lnB>
                  </a:tcPr>
                </a:tc>
                <a:tc>
                  <a:txBody>
                    <a:bodyPr/>
                    <a:lstStyle/>
                    <a:p>
                      <a:pPr marL="0" lvl="0" indent="0" algn="l" rtl="0">
                        <a:spcBef>
                          <a:spcPts val="0"/>
                        </a:spcBef>
                        <a:spcAft>
                          <a:spcPts val="0"/>
                        </a:spcAft>
                        <a:buNone/>
                      </a:pPr>
                      <a:endParaRPr sz="400"/>
                    </a:p>
                  </a:txBody>
                  <a:tcPr marL="182850" marR="182850" marT="182850" marB="182850">
                    <a:lnL w="9525" cap="flat" cmpd="sng">
                      <a:solidFill>
                        <a:srgbClr val="5F8195">
                          <a:alpha val="0"/>
                        </a:srgbClr>
                      </a:solidFill>
                      <a:prstDash val="dash"/>
                      <a:round/>
                      <a:headEnd type="none" w="sm" len="sm"/>
                      <a:tailEnd type="none" w="sm" len="sm"/>
                    </a:lnL>
                    <a:lnR w="9525" cap="flat" cmpd="sng">
                      <a:solidFill>
                        <a:srgbClr val="5F8195">
                          <a:alpha val="0"/>
                        </a:srgbClr>
                      </a:solidFill>
                      <a:prstDash val="dash"/>
                      <a:round/>
                      <a:headEnd type="none" w="sm" len="sm"/>
                      <a:tailEnd type="none" w="sm" len="sm"/>
                    </a:lnR>
                    <a:lnT w="9525" cap="flat" cmpd="sng">
                      <a:solidFill>
                        <a:srgbClr val="5F8195"/>
                      </a:solidFill>
                      <a:prstDash val="solid"/>
                      <a:round/>
                      <a:headEnd type="none" w="sm" len="sm"/>
                      <a:tailEnd type="none" w="sm" len="sm"/>
                    </a:lnT>
                    <a:lnB w="9525" cap="flat" cmpd="sng">
                      <a:solidFill>
                        <a:srgbClr val="A5B7C5"/>
                      </a:solidFill>
                      <a:prstDash val="solid"/>
                      <a:round/>
                      <a:headEnd type="none" w="sm" len="sm"/>
                      <a:tailEnd type="none" w="sm" len="sm"/>
                    </a:lnB>
                  </a:tcPr>
                </a:tc>
                <a:tc>
                  <a:txBody>
                    <a:bodyPr/>
                    <a:lstStyle/>
                    <a:p>
                      <a:pPr marL="0" lvl="0" indent="0" algn="l" rtl="0">
                        <a:spcBef>
                          <a:spcPts val="0"/>
                        </a:spcBef>
                        <a:spcAft>
                          <a:spcPts val="0"/>
                        </a:spcAft>
                        <a:buNone/>
                      </a:pPr>
                      <a:endParaRPr sz="400"/>
                    </a:p>
                  </a:txBody>
                  <a:tcPr marL="182850" marR="182850" marT="182850" marB="182850">
                    <a:lnL w="9525" cap="flat" cmpd="sng">
                      <a:solidFill>
                        <a:srgbClr val="5F8195">
                          <a:alpha val="0"/>
                        </a:srgbClr>
                      </a:solidFill>
                      <a:prstDash val="dash"/>
                      <a:round/>
                      <a:headEnd type="none" w="sm" len="sm"/>
                      <a:tailEnd type="none" w="sm" len="sm"/>
                    </a:lnL>
                    <a:lnR w="9525" cap="flat" cmpd="sng">
                      <a:solidFill>
                        <a:srgbClr val="5F8195"/>
                      </a:solidFill>
                      <a:prstDash val="solid"/>
                      <a:round/>
                      <a:headEnd type="none" w="sm" len="sm"/>
                      <a:tailEnd type="none" w="sm" len="sm"/>
                    </a:lnR>
                    <a:lnT w="9525" cap="flat" cmpd="sng">
                      <a:solidFill>
                        <a:srgbClr val="5F8195"/>
                      </a:solidFill>
                      <a:prstDash val="solid"/>
                      <a:round/>
                      <a:headEnd type="none" w="sm" len="sm"/>
                      <a:tailEnd type="none" w="sm" len="sm"/>
                    </a:lnT>
                    <a:lnB w="9525" cap="flat" cmpd="sng">
                      <a:solidFill>
                        <a:srgbClr val="A5B7C5"/>
                      </a:solidFill>
                      <a:prstDash val="solid"/>
                      <a:round/>
                      <a:headEnd type="none" w="sm" len="sm"/>
                      <a:tailEnd type="none" w="sm" len="sm"/>
                    </a:lnB>
                  </a:tcPr>
                </a:tc>
                <a:extLst>
                  <a:ext uri="{0D108BD9-81ED-4DB2-BD59-A6C34878D82A}">
                    <a16:rowId xmlns:a16="http://schemas.microsoft.com/office/drawing/2014/main" val="10000"/>
                  </a:ext>
                </a:extLst>
              </a:tr>
              <a:tr h="592900">
                <a:tc>
                  <a:txBody>
                    <a:bodyPr/>
                    <a:lstStyle/>
                    <a:p>
                      <a:pPr marL="0" lvl="0" indent="0" algn="l" rtl="0">
                        <a:spcBef>
                          <a:spcPts val="0"/>
                        </a:spcBef>
                        <a:spcAft>
                          <a:spcPts val="0"/>
                        </a:spcAft>
                        <a:buNone/>
                      </a:pPr>
                      <a:endParaRPr sz="400"/>
                    </a:p>
                  </a:txBody>
                  <a:tcPr marL="182850" marR="182850" marT="182850" marB="182850">
                    <a:lnL w="9525" cap="flat" cmpd="sng">
                      <a:solidFill>
                        <a:srgbClr val="869FB1"/>
                      </a:solidFill>
                      <a:prstDash val="solid"/>
                      <a:round/>
                      <a:headEnd type="none" w="sm" len="sm"/>
                      <a:tailEnd type="none" w="sm" len="sm"/>
                    </a:lnL>
                    <a:lnR w="9525" cap="flat" cmpd="sng">
                      <a:solidFill>
                        <a:srgbClr val="869FB1"/>
                      </a:solidFill>
                      <a:prstDash val="solid"/>
                      <a:round/>
                      <a:headEnd type="none" w="sm" len="sm"/>
                      <a:tailEnd type="none" w="sm" len="sm"/>
                    </a:lnR>
                    <a:lnT w="9525" cap="flat" cmpd="sng">
                      <a:solidFill>
                        <a:srgbClr val="869FB1"/>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400"/>
                    </a:p>
                  </a:txBody>
                  <a:tcPr marL="182850" marR="182850" marT="182850" marB="182850">
                    <a:lnL w="9525" cap="flat" cmpd="sng">
                      <a:solidFill>
                        <a:srgbClr val="869FB1"/>
                      </a:solidFill>
                      <a:prstDash val="solid"/>
                      <a:round/>
                      <a:headEnd type="none" w="sm" len="sm"/>
                      <a:tailEnd type="none" w="sm" len="sm"/>
                    </a:lnL>
                    <a:lnR w="9525" cap="flat" cmpd="sng">
                      <a:solidFill>
                        <a:srgbClr val="A5B7C5">
                          <a:alpha val="0"/>
                        </a:srgbClr>
                      </a:solidFill>
                      <a:prstDash val="solid"/>
                      <a:round/>
                      <a:headEnd type="none" w="sm" len="sm"/>
                      <a:tailEnd type="none" w="sm" len="sm"/>
                    </a:lnR>
                    <a:lnT w="9525" cap="flat" cmpd="sng">
                      <a:solidFill>
                        <a:srgbClr val="A5B7C5"/>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400"/>
                    </a:p>
                  </a:txBody>
                  <a:tcPr marL="182850" marR="182850" marT="182850" marB="182850">
                    <a:lnL w="9525" cap="flat" cmpd="sng">
                      <a:solidFill>
                        <a:srgbClr val="A5B7C5">
                          <a:alpha val="0"/>
                        </a:srgbClr>
                      </a:solidFill>
                      <a:prstDash val="solid"/>
                      <a:round/>
                      <a:headEnd type="none" w="sm" len="sm"/>
                      <a:tailEnd type="none" w="sm" len="sm"/>
                    </a:lnL>
                    <a:lnR w="9525" cap="flat" cmpd="sng">
                      <a:solidFill>
                        <a:srgbClr val="A5B7C5">
                          <a:alpha val="0"/>
                        </a:srgbClr>
                      </a:solidFill>
                      <a:prstDash val="solid"/>
                      <a:round/>
                      <a:headEnd type="none" w="sm" len="sm"/>
                      <a:tailEnd type="none" w="sm" len="sm"/>
                    </a:lnR>
                    <a:lnT w="9525" cap="flat" cmpd="sng">
                      <a:solidFill>
                        <a:srgbClr val="A5B7C5"/>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400"/>
                    </a:p>
                  </a:txBody>
                  <a:tcPr marL="182850" marR="182850" marT="182850" marB="182850">
                    <a:lnL w="9525" cap="flat" cmpd="sng">
                      <a:solidFill>
                        <a:srgbClr val="A5B7C5">
                          <a:alpha val="0"/>
                        </a:srgbClr>
                      </a:solidFill>
                      <a:prstDash val="solid"/>
                      <a:round/>
                      <a:headEnd type="none" w="sm" len="sm"/>
                      <a:tailEnd type="none" w="sm" len="sm"/>
                    </a:lnL>
                    <a:lnR w="9525" cap="flat" cmpd="sng">
                      <a:solidFill>
                        <a:srgbClr val="A5B7C5"/>
                      </a:solidFill>
                      <a:prstDash val="solid"/>
                      <a:round/>
                      <a:headEnd type="none" w="sm" len="sm"/>
                      <a:tailEnd type="none" w="sm" len="sm"/>
                    </a:lnR>
                    <a:lnT w="9525" cap="flat" cmpd="sng">
                      <a:solidFill>
                        <a:srgbClr val="A5B7C5"/>
                      </a:solidFill>
                      <a:prstDash val="solid"/>
                      <a:round/>
                      <a:headEnd type="none" w="sm" len="sm"/>
                      <a:tailEnd type="none" w="sm" len="sm"/>
                    </a:lnT>
                    <a:lnB w="9525" cap="flat" cmpd="sng">
                      <a:solidFill>
                        <a:srgbClr val="F2F2F2"/>
                      </a:solidFill>
                      <a:prstDash val="solid"/>
                      <a:round/>
                      <a:headEnd type="none" w="sm" len="sm"/>
                      <a:tailEnd type="none" w="sm" len="sm"/>
                    </a:lnB>
                  </a:tcPr>
                </a:tc>
                <a:extLst>
                  <a:ext uri="{0D108BD9-81ED-4DB2-BD59-A6C34878D82A}">
                    <a16:rowId xmlns:a16="http://schemas.microsoft.com/office/drawing/2014/main" val="10001"/>
                  </a:ext>
                </a:extLst>
              </a:tr>
              <a:tr h="592900">
                <a:tc>
                  <a:txBody>
                    <a:bodyPr/>
                    <a:lstStyle/>
                    <a:p>
                      <a:pPr marL="0" lvl="0" indent="0" algn="l" rtl="0">
                        <a:spcBef>
                          <a:spcPts val="0"/>
                        </a:spcBef>
                        <a:spcAft>
                          <a:spcPts val="0"/>
                        </a:spcAft>
                        <a:buNone/>
                      </a:pPr>
                      <a:endParaRPr sz="400"/>
                    </a:p>
                  </a:txBody>
                  <a:tcPr marL="182850" marR="182850" marT="182850" marB="182850">
                    <a:lnL w="9525" cap="flat" cmpd="sng">
                      <a:solidFill>
                        <a:srgbClr val="869FB1"/>
                      </a:solidFill>
                      <a:prstDash val="solid"/>
                      <a:round/>
                      <a:headEnd type="none" w="sm" len="sm"/>
                      <a:tailEnd type="none" w="sm" len="sm"/>
                    </a:lnL>
                    <a:lnR w="9525" cap="flat" cmpd="sng">
                      <a:solidFill>
                        <a:srgbClr val="869FB1"/>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869FB1"/>
                      </a:solidFill>
                      <a:prstDash val="solid"/>
                      <a:round/>
                      <a:headEnd type="none" w="sm" len="sm"/>
                      <a:tailEnd type="none" w="sm" len="sm"/>
                    </a:lnB>
                  </a:tcPr>
                </a:tc>
                <a:tc>
                  <a:txBody>
                    <a:bodyPr/>
                    <a:lstStyle/>
                    <a:p>
                      <a:pPr marL="0" lvl="0" indent="0" algn="l" rtl="0">
                        <a:spcBef>
                          <a:spcPts val="0"/>
                        </a:spcBef>
                        <a:spcAft>
                          <a:spcPts val="0"/>
                        </a:spcAft>
                        <a:buNone/>
                      </a:pPr>
                      <a:endParaRPr sz="400"/>
                    </a:p>
                  </a:txBody>
                  <a:tcPr marL="182850" marR="182850" marT="182850" marB="182850">
                    <a:lnL w="9525" cap="flat" cmpd="sng">
                      <a:solidFill>
                        <a:srgbClr val="869FB1"/>
                      </a:solidFill>
                      <a:prstDash val="solid"/>
                      <a:round/>
                      <a:headEnd type="none" w="sm" len="sm"/>
                      <a:tailEnd type="none" w="sm" len="sm"/>
                    </a:lnL>
                    <a:lnR w="9525" cap="flat" cmpd="sng">
                      <a:solidFill>
                        <a:srgbClr val="A5B7C5">
                          <a:alpha val="0"/>
                        </a:srgbClr>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A5B7C5"/>
                      </a:solidFill>
                      <a:prstDash val="solid"/>
                      <a:round/>
                      <a:headEnd type="none" w="sm" len="sm"/>
                      <a:tailEnd type="none" w="sm" len="sm"/>
                    </a:lnB>
                  </a:tcPr>
                </a:tc>
                <a:tc>
                  <a:txBody>
                    <a:bodyPr/>
                    <a:lstStyle/>
                    <a:p>
                      <a:pPr marL="0" lvl="0" indent="0" algn="l" rtl="0">
                        <a:spcBef>
                          <a:spcPts val="0"/>
                        </a:spcBef>
                        <a:spcAft>
                          <a:spcPts val="0"/>
                        </a:spcAft>
                        <a:buNone/>
                      </a:pPr>
                      <a:endParaRPr sz="400"/>
                    </a:p>
                  </a:txBody>
                  <a:tcPr marL="182850" marR="182850" marT="182850" marB="182850">
                    <a:lnL w="9525" cap="flat" cmpd="sng">
                      <a:solidFill>
                        <a:srgbClr val="A5B7C5">
                          <a:alpha val="0"/>
                        </a:srgbClr>
                      </a:solidFill>
                      <a:prstDash val="solid"/>
                      <a:round/>
                      <a:headEnd type="none" w="sm" len="sm"/>
                      <a:tailEnd type="none" w="sm" len="sm"/>
                    </a:lnL>
                    <a:lnR w="9525" cap="flat" cmpd="sng">
                      <a:solidFill>
                        <a:srgbClr val="A5B7C5">
                          <a:alpha val="0"/>
                        </a:srgbClr>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A5B7C5"/>
                      </a:solidFill>
                      <a:prstDash val="solid"/>
                      <a:round/>
                      <a:headEnd type="none" w="sm" len="sm"/>
                      <a:tailEnd type="none" w="sm" len="sm"/>
                    </a:lnB>
                  </a:tcPr>
                </a:tc>
                <a:tc>
                  <a:txBody>
                    <a:bodyPr/>
                    <a:lstStyle/>
                    <a:p>
                      <a:pPr marL="0" lvl="0" indent="0" algn="l" rtl="0">
                        <a:spcBef>
                          <a:spcPts val="0"/>
                        </a:spcBef>
                        <a:spcAft>
                          <a:spcPts val="0"/>
                        </a:spcAft>
                        <a:buNone/>
                      </a:pPr>
                      <a:endParaRPr sz="400" dirty="0"/>
                    </a:p>
                  </a:txBody>
                  <a:tcPr marL="182850" marR="182850" marT="182850" marB="182850">
                    <a:lnL w="9525" cap="flat" cmpd="sng">
                      <a:solidFill>
                        <a:srgbClr val="A5B7C5">
                          <a:alpha val="0"/>
                        </a:srgbClr>
                      </a:solidFill>
                      <a:prstDash val="solid"/>
                      <a:round/>
                      <a:headEnd type="none" w="sm" len="sm"/>
                      <a:tailEnd type="none" w="sm" len="sm"/>
                    </a:lnL>
                    <a:lnR w="9525" cap="flat" cmpd="sng">
                      <a:solidFill>
                        <a:srgbClr val="A5B7C5"/>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A5B7C5"/>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pSp>
        <p:nvGrpSpPr>
          <p:cNvPr id="117" name="Google Shape;7982;p73">
            <a:extLst>
              <a:ext uri="{FF2B5EF4-FFF2-40B4-BE49-F238E27FC236}">
                <a16:creationId xmlns:a16="http://schemas.microsoft.com/office/drawing/2014/main" id="{DB57318D-1C45-5D88-9166-0C0A54B0C0A0}"/>
              </a:ext>
            </a:extLst>
          </p:cNvPr>
          <p:cNvGrpSpPr/>
          <p:nvPr/>
        </p:nvGrpSpPr>
        <p:grpSpPr>
          <a:xfrm>
            <a:off x="8322265" y="5115299"/>
            <a:ext cx="2604190" cy="121918"/>
            <a:chOff x="3558802" y="4011427"/>
            <a:chExt cx="1866000" cy="111300"/>
          </a:xfrm>
        </p:grpSpPr>
        <p:sp>
          <p:nvSpPr>
            <p:cNvPr id="118" name="Google Shape;7983;p73">
              <a:extLst>
                <a:ext uri="{FF2B5EF4-FFF2-40B4-BE49-F238E27FC236}">
                  <a16:creationId xmlns:a16="http://schemas.microsoft.com/office/drawing/2014/main" id="{D9845488-7EEA-52F1-025F-60241E372FF8}"/>
                </a:ext>
              </a:extLst>
            </p:cNvPr>
            <p:cNvSpPr/>
            <p:nvPr/>
          </p:nvSpPr>
          <p:spPr>
            <a:xfrm rot="5400000" flipH="1">
              <a:off x="4436152" y="3134077"/>
              <a:ext cx="111300" cy="1866000"/>
            </a:xfrm>
            <a:prstGeom prst="round2SameRect">
              <a:avLst>
                <a:gd name="adj1" fmla="val 50000"/>
                <a:gd name="adj2" fmla="val 50000"/>
              </a:avLst>
            </a:pr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19" name="Google Shape;7984;p73">
              <a:extLst>
                <a:ext uri="{FF2B5EF4-FFF2-40B4-BE49-F238E27FC236}">
                  <a16:creationId xmlns:a16="http://schemas.microsoft.com/office/drawing/2014/main" id="{735F6ECC-74D5-CD1F-3A16-3E87937AAA71}"/>
                </a:ext>
              </a:extLst>
            </p:cNvPr>
            <p:cNvSpPr/>
            <p:nvPr/>
          </p:nvSpPr>
          <p:spPr>
            <a:xfrm rot="5400000" flipH="1">
              <a:off x="4167866" y="3416648"/>
              <a:ext cx="97200" cy="1301400"/>
            </a:xfrm>
            <a:prstGeom prst="round2SameRect">
              <a:avLst>
                <a:gd name="adj1" fmla="val 50000"/>
                <a:gd name="adj2" fmla="val 50000"/>
              </a:avLst>
            </a:prstGeom>
            <a:solidFill>
              <a:srgbClr val="5F7D95"/>
            </a:solidFill>
            <a:ln>
              <a:noFill/>
            </a:ln>
          </p:spPr>
          <p:txBody>
            <a:bodyPr spcFirstLastPara="1" wrap="square" lIns="182850" tIns="182850" rIns="182850" bIns="182850" anchor="ctr" anchorCtr="0">
              <a:noAutofit/>
            </a:bodyPr>
            <a:lstStyle/>
            <a:p>
              <a:endParaRPr sz="3600">
                <a:solidFill>
                  <a:schemeClr val="tx2"/>
                </a:solidFill>
              </a:endParaRPr>
            </a:p>
          </p:txBody>
        </p:sp>
      </p:grpSp>
      <p:grpSp>
        <p:nvGrpSpPr>
          <p:cNvPr id="120" name="Google Shape;7985;p73">
            <a:extLst>
              <a:ext uri="{FF2B5EF4-FFF2-40B4-BE49-F238E27FC236}">
                <a16:creationId xmlns:a16="http://schemas.microsoft.com/office/drawing/2014/main" id="{4731D00F-D1FF-3A16-5127-CA60D72B5AEF}"/>
              </a:ext>
            </a:extLst>
          </p:cNvPr>
          <p:cNvGrpSpPr/>
          <p:nvPr/>
        </p:nvGrpSpPr>
        <p:grpSpPr>
          <a:xfrm>
            <a:off x="9413240" y="5679617"/>
            <a:ext cx="1828680" cy="121918"/>
            <a:chOff x="3558802" y="4011427"/>
            <a:chExt cx="1866000" cy="111300"/>
          </a:xfrm>
        </p:grpSpPr>
        <p:sp>
          <p:nvSpPr>
            <p:cNvPr id="121" name="Google Shape;7986;p73">
              <a:extLst>
                <a:ext uri="{FF2B5EF4-FFF2-40B4-BE49-F238E27FC236}">
                  <a16:creationId xmlns:a16="http://schemas.microsoft.com/office/drawing/2014/main" id="{E31A4043-E663-B364-972A-85469A9F9104}"/>
                </a:ext>
              </a:extLst>
            </p:cNvPr>
            <p:cNvSpPr/>
            <p:nvPr/>
          </p:nvSpPr>
          <p:spPr>
            <a:xfrm rot="5400000" flipH="1">
              <a:off x="4436152" y="3134077"/>
              <a:ext cx="111300" cy="1866000"/>
            </a:xfrm>
            <a:prstGeom prst="round2SameRect">
              <a:avLst>
                <a:gd name="adj1" fmla="val 50000"/>
                <a:gd name="adj2" fmla="val 50000"/>
              </a:avLst>
            </a:pr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22" name="Google Shape;7987;p73">
              <a:extLst>
                <a:ext uri="{FF2B5EF4-FFF2-40B4-BE49-F238E27FC236}">
                  <a16:creationId xmlns:a16="http://schemas.microsoft.com/office/drawing/2014/main" id="{A1CDEA58-9752-0E67-D045-00B598AE2901}"/>
                </a:ext>
              </a:extLst>
            </p:cNvPr>
            <p:cNvSpPr/>
            <p:nvPr/>
          </p:nvSpPr>
          <p:spPr>
            <a:xfrm rot="5400000" flipH="1">
              <a:off x="4167866" y="3416648"/>
              <a:ext cx="97200" cy="1301400"/>
            </a:xfrm>
            <a:prstGeom prst="round2SameRect">
              <a:avLst>
                <a:gd name="adj1" fmla="val 50000"/>
                <a:gd name="adj2" fmla="val 50000"/>
              </a:avLst>
            </a:prstGeom>
            <a:solidFill>
              <a:srgbClr val="5F7D95"/>
            </a:solidFill>
            <a:ln>
              <a:noFill/>
            </a:ln>
          </p:spPr>
          <p:txBody>
            <a:bodyPr spcFirstLastPara="1" wrap="square" lIns="182850" tIns="182850" rIns="182850" bIns="182850" anchor="ctr" anchorCtr="0">
              <a:noAutofit/>
            </a:bodyPr>
            <a:lstStyle/>
            <a:p>
              <a:endParaRPr sz="3600">
                <a:solidFill>
                  <a:schemeClr val="tx2"/>
                </a:solidFill>
              </a:endParaRPr>
            </a:p>
          </p:txBody>
        </p:sp>
      </p:grpSp>
      <p:grpSp>
        <p:nvGrpSpPr>
          <p:cNvPr id="123" name="Google Shape;7988;p73">
            <a:extLst>
              <a:ext uri="{FF2B5EF4-FFF2-40B4-BE49-F238E27FC236}">
                <a16:creationId xmlns:a16="http://schemas.microsoft.com/office/drawing/2014/main" id="{222A98C4-6BBB-9F6B-A621-5621ABA01A27}"/>
              </a:ext>
            </a:extLst>
          </p:cNvPr>
          <p:cNvGrpSpPr/>
          <p:nvPr/>
        </p:nvGrpSpPr>
        <p:grpSpPr>
          <a:xfrm>
            <a:off x="11742839" y="6335212"/>
            <a:ext cx="5045734" cy="2002908"/>
            <a:chOff x="1904318" y="789980"/>
            <a:chExt cx="1489472" cy="606868"/>
          </a:xfrm>
        </p:grpSpPr>
        <p:cxnSp>
          <p:nvCxnSpPr>
            <p:cNvPr id="124" name="Google Shape;7989;p73">
              <a:extLst>
                <a:ext uri="{FF2B5EF4-FFF2-40B4-BE49-F238E27FC236}">
                  <a16:creationId xmlns:a16="http://schemas.microsoft.com/office/drawing/2014/main" id="{4F131CCA-507E-8DF5-AB20-9F3AFF3E2E25}"/>
                </a:ext>
              </a:extLst>
            </p:cNvPr>
            <p:cNvCxnSpPr/>
            <p:nvPr/>
          </p:nvCxnSpPr>
          <p:spPr>
            <a:xfrm rot="10800000">
              <a:off x="2109981" y="1180903"/>
              <a:ext cx="1280400" cy="0"/>
            </a:xfrm>
            <a:prstGeom prst="straightConnector1">
              <a:avLst/>
            </a:prstGeom>
            <a:noFill/>
            <a:ln w="9525" cap="flat" cmpd="sng">
              <a:solidFill>
                <a:srgbClr val="B3C3CE"/>
              </a:solidFill>
              <a:prstDash val="solid"/>
              <a:round/>
              <a:headEnd type="none" w="med" len="med"/>
              <a:tailEnd type="none" w="med" len="med"/>
            </a:ln>
          </p:spPr>
        </p:cxnSp>
        <p:cxnSp>
          <p:nvCxnSpPr>
            <p:cNvPr id="125" name="Google Shape;7990;p73">
              <a:extLst>
                <a:ext uri="{FF2B5EF4-FFF2-40B4-BE49-F238E27FC236}">
                  <a16:creationId xmlns:a16="http://schemas.microsoft.com/office/drawing/2014/main" id="{239AF8AA-44D5-9A60-58F9-03F1C3A9BE2E}"/>
                </a:ext>
              </a:extLst>
            </p:cNvPr>
            <p:cNvCxnSpPr/>
            <p:nvPr/>
          </p:nvCxnSpPr>
          <p:spPr>
            <a:xfrm rot="10800000">
              <a:off x="2109981" y="985080"/>
              <a:ext cx="1280400" cy="0"/>
            </a:xfrm>
            <a:prstGeom prst="straightConnector1">
              <a:avLst/>
            </a:prstGeom>
            <a:noFill/>
            <a:ln w="9525" cap="flat" cmpd="sng">
              <a:solidFill>
                <a:srgbClr val="B3C3CE"/>
              </a:solidFill>
              <a:prstDash val="solid"/>
              <a:round/>
              <a:headEnd type="none" w="med" len="med"/>
              <a:tailEnd type="none" w="med" len="med"/>
            </a:ln>
          </p:spPr>
        </p:cxnSp>
        <p:cxnSp>
          <p:nvCxnSpPr>
            <p:cNvPr id="126" name="Google Shape;7991;p73">
              <a:extLst>
                <a:ext uri="{FF2B5EF4-FFF2-40B4-BE49-F238E27FC236}">
                  <a16:creationId xmlns:a16="http://schemas.microsoft.com/office/drawing/2014/main" id="{28012027-3418-EB92-3461-2FBA6CEE6B95}"/>
                </a:ext>
              </a:extLst>
            </p:cNvPr>
            <p:cNvCxnSpPr/>
            <p:nvPr/>
          </p:nvCxnSpPr>
          <p:spPr>
            <a:xfrm rot="10800000">
              <a:off x="2109981" y="1376729"/>
              <a:ext cx="1280400" cy="0"/>
            </a:xfrm>
            <a:prstGeom prst="straightConnector1">
              <a:avLst/>
            </a:prstGeom>
            <a:noFill/>
            <a:ln w="9525" cap="flat" cmpd="sng">
              <a:solidFill>
                <a:srgbClr val="B3C3CE"/>
              </a:solidFill>
              <a:prstDash val="solid"/>
              <a:round/>
              <a:headEnd type="none" w="med" len="med"/>
              <a:tailEnd type="none" w="med" len="med"/>
            </a:ln>
          </p:spPr>
        </p:cxnSp>
        <p:sp>
          <p:nvSpPr>
            <p:cNvPr id="127" name="Google Shape;7992;p73">
              <a:extLst>
                <a:ext uri="{FF2B5EF4-FFF2-40B4-BE49-F238E27FC236}">
                  <a16:creationId xmlns:a16="http://schemas.microsoft.com/office/drawing/2014/main" id="{AF2150B3-20EE-21A7-8D1E-56FB1C805D99}"/>
                </a:ext>
              </a:extLst>
            </p:cNvPr>
            <p:cNvSpPr txBox="1"/>
            <p:nvPr/>
          </p:nvSpPr>
          <p:spPr>
            <a:xfrm flipH="1">
              <a:off x="2109710" y="789981"/>
              <a:ext cx="281100" cy="107400"/>
            </a:xfrm>
            <a:prstGeom prst="rect">
              <a:avLst/>
            </a:prstGeom>
            <a:noFill/>
            <a:ln>
              <a:noFill/>
            </a:ln>
          </p:spPr>
          <p:txBody>
            <a:bodyPr spcFirstLastPara="1" wrap="square" lIns="0" tIns="182850" rIns="0" bIns="182850" anchor="t" anchorCtr="0">
              <a:noAutofit/>
            </a:bodyPr>
            <a:lstStyle/>
            <a:p>
              <a:pPr algn="ctr">
                <a:spcAft>
                  <a:spcPts val="3200"/>
                </a:spcAft>
              </a:pPr>
              <a:r>
                <a:rPr lang="en" sz="800">
                  <a:solidFill>
                    <a:schemeClr val="tx2"/>
                  </a:solidFill>
                </a:rPr>
                <a:t>JANUARY</a:t>
              </a:r>
              <a:endParaRPr sz="800">
                <a:solidFill>
                  <a:schemeClr val="tx2"/>
                </a:solidFill>
              </a:endParaRPr>
            </a:p>
          </p:txBody>
        </p:sp>
        <p:sp>
          <p:nvSpPr>
            <p:cNvPr id="128" name="Google Shape;7993;p73">
              <a:extLst>
                <a:ext uri="{FF2B5EF4-FFF2-40B4-BE49-F238E27FC236}">
                  <a16:creationId xmlns:a16="http://schemas.microsoft.com/office/drawing/2014/main" id="{0720C668-EB98-6CB7-F4C1-30771034765C}"/>
                </a:ext>
              </a:extLst>
            </p:cNvPr>
            <p:cNvSpPr txBox="1"/>
            <p:nvPr/>
          </p:nvSpPr>
          <p:spPr>
            <a:xfrm flipH="1">
              <a:off x="2434275" y="789980"/>
              <a:ext cx="289200" cy="107400"/>
            </a:xfrm>
            <a:prstGeom prst="rect">
              <a:avLst/>
            </a:prstGeom>
            <a:noFill/>
            <a:ln>
              <a:noFill/>
            </a:ln>
          </p:spPr>
          <p:txBody>
            <a:bodyPr spcFirstLastPara="1" wrap="square" lIns="0" tIns="182850" rIns="0" bIns="182850" anchor="t" anchorCtr="0">
              <a:noAutofit/>
            </a:bodyPr>
            <a:lstStyle/>
            <a:p>
              <a:pPr algn="ctr">
                <a:spcAft>
                  <a:spcPts val="3200"/>
                </a:spcAft>
              </a:pPr>
              <a:r>
                <a:rPr lang="en" sz="800">
                  <a:solidFill>
                    <a:schemeClr val="tx2"/>
                  </a:solidFill>
                </a:rPr>
                <a:t>FEBRUARY</a:t>
              </a:r>
              <a:endParaRPr sz="800">
                <a:solidFill>
                  <a:schemeClr val="tx2"/>
                </a:solidFill>
              </a:endParaRPr>
            </a:p>
          </p:txBody>
        </p:sp>
        <p:sp>
          <p:nvSpPr>
            <p:cNvPr id="129" name="Google Shape;7994;p73">
              <a:extLst>
                <a:ext uri="{FF2B5EF4-FFF2-40B4-BE49-F238E27FC236}">
                  <a16:creationId xmlns:a16="http://schemas.microsoft.com/office/drawing/2014/main" id="{6B3D7E19-A6BF-8DCA-0A51-9A5E2BFF437A}"/>
                </a:ext>
              </a:extLst>
            </p:cNvPr>
            <p:cNvSpPr txBox="1"/>
            <p:nvPr/>
          </p:nvSpPr>
          <p:spPr>
            <a:xfrm flipH="1">
              <a:off x="2781049" y="789981"/>
              <a:ext cx="281100" cy="107400"/>
            </a:xfrm>
            <a:prstGeom prst="rect">
              <a:avLst/>
            </a:prstGeom>
            <a:noFill/>
            <a:ln>
              <a:noFill/>
            </a:ln>
          </p:spPr>
          <p:txBody>
            <a:bodyPr spcFirstLastPara="1" wrap="square" lIns="0" tIns="182850" rIns="0" bIns="182850" anchor="t" anchorCtr="0">
              <a:noAutofit/>
            </a:bodyPr>
            <a:lstStyle/>
            <a:p>
              <a:pPr algn="ctr">
                <a:spcAft>
                  <a:spcPts val="3200"/>
                </a:spcAft>
              </a:pPr>
              <a:r>
                <a:rPr lang="en" sz="800">
                  <a:solidFill>
                    <a:schemeClr val="tx2"/>
                  </a:solidFill>
                </a:rPr>
                <a:t>MARCH</a:t>
              </a:r>
              <a:endParaRPr sz="800">
                <a:solidFill>
                  <a:schemeClr val="tx2"/>
                </a:solidFill>
              </a:endParaRPr>
            </a:p>
          </p:txBody>
        </p:sp>
        <p:sp>
          <p:nvSpPr>
            <p:cNvPr id="130" name="Google Shape;7995;p73">
              <a:extLst>
                <a:ext uri="{FF2B5EF4-FFF2-40B4-BE49-F238E27FC236}">
                  <a16:creationId xmlns:a16="http://schemas.microsoft.com/office/drawing/2014/main" id="{8A303A37-BDEE-FFD2-C5CE-26922815B586}"/>
                </a:ext>
              </a:extLst>
            </p:cNvPr>
            <p:cNvSpPr txBox="1"/>
            <p:nvPr/>
          </p:nvSpPr>
          <p:spPr>
            <a:xfrm flipH="1">
              <a:off x="3112690" y="789981"/>
              <a:ext cx="281100" cy="107400"/>
            </a:xfrm>
            <a:prstGeom prst="rect">
              <a:avLst/>
            </a:prstGeom>
            <a:noFill/>
            <a:ln>
              <a:noFill/>
            </a:ln>
          </p:spPr>
          <p:txBody>
            <a:bodyPr spcFirstLastPara="1" wrap="square" lIns="0" tIns="182850" rIns="0" bIns="182850" anchor="t" anchorCtr="0">
              <a:noAutofit/>
            </a:bodyPr>
            <a:lstStyle/>
            <a:p>
              <a:pPr algn="ctr">
                <a:spcAft>
                  <a:spcPts val="3200"/>
                </a:spcAft>
              </a:pPr>
              <a:r>
                <a:rPr lang="en" sz="800">
                  <a:solidFill>
                    <a:schemeClr val="tx2"/>
                  </a:solidFill>
                </a:rPr>
                <a:t>APRIL</a:t>
              </a:r>
              <a:endParaRPr sz="800">
                <a:solidFill>
                  <a:schemeClr val="tx2"/>
                </a:solidFill>
              </a:endParaRPr>
            </a:p>
          </p:txBody>
        </p:sp>
        <p:sp>
          <p:nvSpPr>
            <p:cNvPr id="131" name="Google Shape;7996;p73">
              <a:extLst>
                <a:ext uri="{FF2B5EF4-FFF2-40B4-BE49-F238E27FC236}">
                  <a16:creationId xmlns:a16="http://schemas.microsoft.com/office/drawing/2014/main" id="{E4B2BB87-3CB3-8B85-B0C9-75AA378FC92F}"/>
                </a:ext>
              </a:extLst>
            </p:cNvPr>
            <p:cNvSpPr/>
            <p:nvPr/>
          </p:nvSpPr>
          <p:spPr>
            <a:xfrm>
              <a:off x="2105681" y="964326"/>
              <a:ext cx="289200" cy="42600"/>
            </a:xfrm>
            <a:prstGeom prst="rect">
              <a:avLst/>
            </a:prstGeom>
            <a:solidFill>
              <a:srgbClr val="869FB2"/>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132" name="Google Shape;7997;p73">
              <a:extLst>
                <a:ext uri="{FF2B5EF4-FFF2-40B4-BE49-F238E27FC236}">
                  <a16:creationId xmlns:a16="http://schemas.microsoft.com/office/drawing/2014/main" id="{D516B2EA-9532-BC31-65FC-4E8AFC784698}"/>
                </a:ext>
              </a:extLst>
            </p:cNvPr>
            <p:cNvSpPr/>
            <p:nvPr/>
          </p:nvSpPr>
          <p:spPr>
            <a:xfrm>
              <a:off x="2109515" y="1159286"/>
              <a:ext cx="280200" cy="42600"/>
            </a:xfrm>
            <a:prstGeom prst="rect">
              <a:avLst/>
            </a:prstGeom>
            <a:solidFill>
              <a:srgbClr val="EEEEEE"/>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133" name="Google Shape;7998;p73">
              <a:extLst>
                <a:ext uri="{FF2B5EF4-FFF2-40B4-BE49-F238E27FC236}">
                  <a16:creationId xmlns:a16="http://schemas.microsoft.com/office/drawing/2014/main" id="{AB46DE7A-40CE-0C82-BE36-21531898B5A5}"/>
                </a:ext>
              </a:extLst>
            </p:cNvPr>
            <p:cNvSpPr/>
            <p:nvPr/>
          </p:nvSpPr>
          <p:spPr>
            <a:xfrm>
              <a:off x="2753389" y="1353677"/>
              <a:ext cx="325500" cy="42600"/>
            </a:xfrm>
            <a:prstGeom prst="rect">
              <a:avLst/>
            </a:prstGeom>
            <a:solidFill>
              <a:srgbClr val="E3E9ED"/>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134" name="Google Shape;7999;p73">
              <a:extLst>
                <a:ext uri="{FF2B5EF4-FFF2-40B4-BE49-F238E27FC236}">
                  <a16:creationId xmlns:a16="http://schemas.microsoft.com/office/drawing/2014/main" id="{3E942C8E-6529-E7CD-D863-45DF0B4EF028}"/>
                </a:ext>
              </a:extLst>
            </p:cNvPr>
            <p:cNvSpPr/>
            <p:nvPr/>
          </p:nvSpPr>
          <p:spPr>
            <a:xfrm>
              <a:off x="2105681" y="1159287"/>
              <a:ext cx="289200" cy="42600"/>
            </a:xfrm>
            <a:prstGeom prst="rect">
              <a:avLst/>
            </a:prstGeom>
            <a:solidFill>
              <a:srgbClr val="E3E9ED"/>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135" name="Google Shape;8000;p73">
              <a:extLst>
                <a:ext uri="{FF2B5EF4-FFF2-40B4-BE49-F238E27FC236}">
                  <a16:creationId xmlns:a16="http://schemas.microsoft.com/office/drawing/2014/main" id="{CCACD796-9677-301F-9317-748EB3ED3F12}"/>
                </a:ext>
              </a:extLst>
            </p:cNvPr>
            <p:cNvSpPr/>
            <p:nvPr/>
          </p:nvSpPr>
          <p:spPr>
            <a:xfrm>
              <a:off x="2412005" y="1354248"/>
              <a:ext cx="325500" cy="42600"/>
            </a:xfrm>
            <a:prstGeom prst="rect">
              <a:avLst/>
            </a:prstGeom>
            <a:solidFill>
              <a:srgbClr val="E3E9ED"/>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136" name="Google Shape;8001;p73">
              <a:extLst>
                <a:ext uri="{FF2B5EF4-FFF2-40B4-BE49-F238E27FC236}">
                  <a16:creationId xmlns:a16="http://schemas.microsoft.com/office/drawing/2014/main" id="{C941815C-9EDF-8553-0C61-FE713D35B5CB}"/>
                </a:ext>
              </a:extLst>
            </p:cNvPr>
            <p:cNvSpPr/>
            <p:nvPr/>
          </p:nvSpPr>
          <p:spPr>
            <a:xfrm>
              <a:off x="2410087" y="964961"/>
              <a:ext cx="325500" cy="42600"/>
            </a:xfrm>
            <a:prstGeom prst="rect">
              <a:avLst/>
            </a:prstGeom>
            <a:solidFill>
              <a:srgbClr val="869FB2"/>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137" name="Google Shape;8002;p73">
              <a:extLst>
                <a:ext uri="{FF2B5EF4-FFF2-40B4-BE49-F238E27FC236}">
                  <a16:creationId xmlns:a16="http://schemas.microsoft.com/office/drawing/2014/main" id="{1B7BE5CF-78F8-06BA-C880-B357439C65EF}"/>
                </a:ext>
              </a:extLst>
            </p:cNvPr>
            <p:cNvSpPr txBox="1"/>
            <p:nvPr/>
          </p:nvSpPr>
          <p:spPr>
            <a:xfrm flipH="1">
              <a:off x="1906114" y="918164"/>
              <a:ext cx="203400" cy="106500"/>
            </a:xfrm>
            <a:prstGeom prst="rect">
              <a:avLst/>
            </a:prstGeom>
            <a:noFill/>
            <a:ln>
              <a:noFill/>
            </a:ln>
          </p:spPr>
          <p:txBody>
            <a:bodyPr spcFirstLastPara="1" wrap="square" lIns="0" tIns="182850" rIns="0" bIns="182850" anchor="t" anchorCtr="0">
              <a:noAutofit/>
            </a:bodyPr>
            <a:lstStyle/>
            <a:p>
              <a:pPr>
                <a:spcAft>
                  <a:spcPts val="3200"/>
                </a:spcAft>
              </a:pPr>
              <a:r>
                <a:rPr lang="en" sz="800">
                  <a:solidFill>
                    <a:schemeClr val="tx2"/>
                  </a:solidFill>
                </a:rPr>
                <a:t>PHASE 1</a:t>
              </a:r>
              <a:endParaRPr sz="800">
                <a:solidFill>
                  <a:schemeClr val="tx2"/>
                </a:solidFill>
              </a:endParaRPr>
            </a:p>
          </p:txBody>
        </p:sp>
        <p:sp>
          <p:nvSpPr>
            <p:cNvPr id="138" name="Google Shape;8003;p73">
              <a:extLst>
                <a:ext uri="{FF2B5EF4-FFF2-40B4-BE49-F238E27FC236}">
                  <a16:creationId xmlns:a16="http://schemas.microsoft.com/office/drawing/2014/main" id="{78A818CB-B5EA-50C2-E801-7A70BA0013D2}"/>
                </a:ext>
              </a:extLst>
            </p:cNvPr>
            <p:cNvSpPr txBox="1"/>
            <p:nvPr/>
          </p:nvSpPr>
          <p:spPr>
            <a:xfrm flipH="1">
              <a:off x="1904318" y="1113390"/>
              <a:ext cx="205200" cy="91200"/>
            </a:xfrm>
            <a:prstGeom prst="rect">
              <a:avLst/>
            </a:prstGeom>
            <a:noFill/>
            <a:ln>
              <a:noFill/>
            </a:ln>
          </p:spPr>
          <p:txBody>
            <a:bodyPr spcFirstLastPara="1" wrap="square" lIns="0" tIns="182850" rIns="0" bIns="182850" anchor="t" anchorCtr="0">
              <a:noAutofit/>
            </a:bodyPr>
            <a:lstStyle/>
            <a:p>
              <a:pPr>
                <a:lnSpc>
                  <a:spcPct val="115000"/>
                </a:lnSpc>
                <a:spcAft>
                  <a:spcPts val="3200"/>
                </a:spcAft>
              </a:pPr>
              <a:r>
                <a:rPr lang="en" sz="800">
                  <a:solidFill>
                    <a:schemeClr val="tx2"/>
                  </a:solidFill>
                </a:rPr>
                <a:t>Task 1</a:t>
              </a:r>
              <a:endParaRPr sz="800">
                <a:solidFill>
                  <a:schemeClr val="tx2"/>
                </a:solidFill>
              </a:endParaRPr>
            </a:p>
          </p:txBody>
        </p:sp>
        <p:sp>
          <p:nvSpPr>
            <p:cNvPr id="139" name="Google Shape;8004;p73">
              <a:extLst>
                <a:ext uri="{FF2B5EF4-FFF2-40B4-BE49-F238E27FC236}">
                  <a16:creationId xmlns:a16="http://schemas.microsoft.com/office/drawing/2014/main" id="{3DD97CA2-5AAC-6474-25AD-5D76005EF029}"/>
                </a:ext>
              </a:extLst>
            </p:cNvPr>
            <p:cNvSpPr txBox="1"/>
            <p:nvPr/>
          </p:nvSpPr>
          <p:spPr>
            <a:xfrm flipH="1">
              <a:off x="1906118" y="1304527"/>
              <a:ext cx="203400" cy="91200"/>
            </a:xfrm>
            <a:prstGeom prst="rect">
              <a:avLst/>
            </a:prstGeom>
            <a:noFill/>
            <a:ln>
              <a:noFill/>
            </a:ln>
          </p:spPr>
          <p:txBody>
            <a:bodyPr spcFirstLastPara="1" wrap="square" lIns="0" tIns="182850" rIns="0" bIns="182850" anchor="t" anchorCtr="0">
              <a:noAutofit/>
            </a:bodyPr>
            <a:lstStyle/>
            <a:p>
              <a:pPr>
                <a:lnSpc>
                  <a:spcPct val="115000"/>
                </a:lnSpc>
                <a:spcAft>
                  <a:spcPts val="3200"/>
                </a:spcAft>
              </a:pPr>
              <a:r>
                <a:rPr lang="en" sz="800">
                  <a:solidFill>
                    <a:schemeClr val="tx2"/>
                  </a:solidFill>
                </a:rPr>
                <a:t>Task 2</a:t>
              </a:r>
              <a:endParaRPr sz="800">
                <a:solidFill>
                  <a:schemeClr val="tx2"/>
                </a:solidFill>
              </a:endParaRPr>
            </a:p>
          </p:txBody>
        </p:sp>
        <p:sp>
          <p:nvSpPr>
            <p:cNvPr id="140" name="Google Shape;8005;p73">
              <a:extLst>
                <a:ext uri="{FF2B5EF4-FFF2-40B4-BE49-F238E27FC236}">
                  <a16:creationId xmlns:a16="http://schemas.microsoft.com/office/drawing/2014/main" id="{05B0BF28-D62D-7D61-5839-F35763D81E69}"/>
                </a:ext>
              </a:extLst>
            </p:cNvPr>
            <p:cNvSpPr/>
            <p:nvPr/>
          </p:nvSpPr>
          <p:spPr>
            <a:xfrm>
              <a:off x="2750975" y="964961"/>
              <a:ext cx="325500" cy="42600"/>
            </a:xfrm>
            <a:prstGeom prst="rect">
              <a:avLst/>
            </a:prstGeom>
            <a:solidFill>
              <a:srgbClr val="869FB2"/>
            </a:solidFill>
            <a:ln>
              <a:noFill/>
            </a:ln>
          </p:spPr>
          <p:txBody>
            <a:bodyPr spcFirstLastPara="1" wrap="square" lIns="182850" tIns="182850" rIns="182850" bIns="182850" anchor="ctr" anchorCtr="0">
              <a:noAutofit/>
            </a:bodyPr>
            <a:lstStyle/>
            <a:p>
              <a:endParaRPr sz="3600">
                <a:solidFill>
                  <a:schemeClr val="tx2"/>
                </a:solidFill>
              </a:endParaRPr>
            </a:p>
          </p:txBody>
        </p:sp>
      </p:grpSp>
      <p:grpSp>
        <p:nvGrpSpPr>
          <p:cNvPr id="141" name="Google Shape;8006;p73">
            <a:extLst>
              <a:ext uri="{FF2B5EF4-FFF2-40B4-BE49-F238E27FC236}">
                <a16:creationId xmlns:a16="http://schemas.microsoft.com/office/drawing/2014/main" id="{172A5528-A893-F185-8CD8-DFC6A498FF7F}"/>
              </a:ext>
            </a:extLst>
          </p:cNvPr>
          <p:cNvGrpSpPr/>
          <p:nvPr/>
        </p:nvGrpSpPr>
        <p:grpSpPr>
          <a:xfrm>
            <a:off x="6711649" y="1903285"/>
            <a:ext cx="4726786" cy="2011730"/>
            <a:chOff x="3292400" y="1193188"/>
            <a:chExt cx="2615240" cy="1131075"/>
          </a:xfrm>
        </p:grpSpPr>
        <p:sp>
          <p:nvSpPr>
            <p:cNvPr id="142" name="Google Shape;8007;p73">
              <a:extLst>
                <a:ext uri="{FF2B5EF4-FFF2-40B4-BE49-F238E27FC236}">
                  <a16:creationId xmlns:a16="http://schemas.microsoft.com/office/drawing/2014/main" id="{AA7BA365-AD18-760D-A5C5-090E31539162}"/>
                </a:ext>
              </a:extLst>
            </p:cNvPr>
            <p:cNvSpPr/>
            <p:nvPr/>
          </p:nvSpPr>
          <p:spPr>
            <a:xfrm>
              <a:off x="3292400" y="1845763"/>
              <a:ext cx="370500" cy="478500"/>
            </a:xfrm>
            <a:prstGeom prst="round2DiagRect">
              <a:avLst>
                <a:gd name="adj1" fmla="val 16667"/>
                <a:gd name="adj2" fmla="val 0"/>
              </a:avLst>
            </a:prstGeom>
            <a:noFill/>
            <a:ln w="9525" cap="flat" cmpd="sng">
              <a:solidFill>
                <a:srgbClr val="ABBCC9"/>
              </a:solidFill>
              <a:prstDash val="solid"/>
              <a:round/>
              <a:headEnd type="none" w="sm" len="sm"/>
              <a:tailEnd type="none" w="sm" len="sm"/>
            </a:ln>
          </p:spPr>
          <p:txBody>
            <a:bodyPr spcFirstLastPara="1" wrap="square" lIns="182850" tIns="182850" rIns="182850" bIns="182850" anchor="ctr" anchorCtr="0">
              <a:noAutofit/>
            </a:bodyPr>
            <a:lstStyle/>
            <a:p>
              <a:endParaRPr sz="800">
                <a:solidFill>
                  <a:schemeClr val="tx2"/>
                </a:solidFill>
              </a:endParaRPr>
            </a:p>
          </p:txBody>
        </p:sp>
        <p:sp>
          <p:nvSpPr>
            <p:cNvPr id="143" name="Google Shape;8008;p73">
              <a:extLst>
                <a:ext uri="{FF2B5EF4-FFF2-40B4-BE49-F238E27FC236}">
                  <a16:creationId xmlns:a16="http://schemas.microsoft.com/office/drawing/2014/main" id="{FBFE910C-59DB-F6B9-3E74-1DF5656707A1}"/>
                </a:ext>
              </a:extLst>
            </p:cNvPr>
            <p:cNvSpPr/>
            <p:nvPr/>
          </p:nvSpPr>
          <p:spPr>
            <a:xfrm>
              <a:off x="3292400" y="1314860"/>
              <a:ext cx="370500" cy="478500"/>
            </a:xfrm>
            <a:prstGeom prst="round2DiagRect">
              <a:avLst>
                <a:gd name="adj1" fmla="val 16667"/>
                <a:gd name="adj2" fmla="val 0"/>
              </a:avLst>
            </a:prstGeom>
            <a:noFill/>
            <a:ln w="9525" cap="flat" cmpd="sng">
              <a:solidFill>
                <a:srgbClr val="869FB1"/>
              </a:solidFill>
              <a:prstDash val="solid"/>
              <a:round/>
              <a:headEnd type="none" w="sm" len="sm"/>
              <a:tailEnd type="none" w="sm" len="sm"/>
            </a:ln>
          </p:spPr>
          <p:txBody>
            <a:bodyPr spcFirstLastPara="1" wrap="square" lIns="182850" tIns="182850" rIns="182850" bIns="182850" anchor="ctr" anchorCtr="0">
              <a:noAutofit/>
            </a:bodyPr>
            <a:lstStyle/>
            <a:p>
              <a:endParaRPr sz="800">
                <a:solidFill>
                  <a:schemeClr val="tx2"/>
                </a:solidFill>
              </a:endParaRPr>
            </a:p>
          </p:txBody>
        </p:sp>
        <p:sp>
          <p:nvSpPr>
            <p:cNvPr id="144" name="Google Shape;8009;p73">
              <a:extLst>
                <a:ext uri="{FF2B5EF4-FFF2-40B4-BE49-F238E27FC236}">
                  <a16:creationId xmlns:a16="http://schemas.microsoft.com/office/drawing/2014/main" id="{68DDE48C-9496-112A-2816-6D942DDDEBA9}"/>
                </a:ext>
              </a:extLst>
            </p:cNvPr>
            <p:cNvSpPr txBox="1"/>
            <p:nvPr/>
          </p:nvSpPr>
          <p:spPr>
            <a:xfrm flipH="1">
              <a:off x="3678794" y="1193199"/>
              <a:ext cx="370500" cy="84300"/>
            </a:xfrm>
            <a:prstGeom prst="rect">
              <a:avLst/>
            </a:prstGeom>
            <a:noFill/>
            <a:ln>
              <a:noFill/>
            </a:ln>
          </p:spPr>
          <p:txBody>
            <a:bodyPr spcFirstLastPara="1" wrap="square" lIns="0" tIns="0" rIns="0" bIns="0" anchor="t" anchorCtr="0">
              <a:noAutofit/>
            </a:bodyPr>
            <a:lstStyle/>
            <a:p>
              <a:pPr algn="ctr">
                <a:spcAft>
                  <a:spcPts val="3200"/>
                </a:spcAft>
              </a:pPr>
              <a:r>
                <a:rPr lang="en" sz="800">
                  <a:solidFill>
                    <a:schemeClr val="tx2"/>
                  </a:solidFill>
                </a:rPr>
                <a:t>JANUARY</a:t>
              </a:r>
              <a:endParaRPr sz="800">
                <a:solidFill>
                  <a:schemeClr val="tx2"/>
                </a:solidFill>
              </a:endParaRPr>
            </a:p>
          </p:txBody>
        </p:sp>
        <p:sp>
          <p:nvSpPr>
            <p:cNvPr id="145" name="Google Shape;8010;p73">
              <a:extLst>
                <a:ext uri="{FF2B5EF4-FFF2-40B4-BE49-F238E27FC236}">
                  <a16:creationId xmlns:a16="http://schemas.microsoft.com/office/drawing/2014/main" id="{B64C7A83-4784-1A08-A138-693CF34280B7}"/>
                </a:ext>
              </a:extLst>
            </p:cNvPr>
            <p:cNvSpPr txBox="1"/>
            <p:nvPr/>
          </p:nvSpPr>
          <p:spPr>
            <a:xfrm flipH="1">
              <a:off x="4051671" y="1193188"/>
              <a:ext cx="401400" cy="84300"/>
            </a:xfrm>
            <a:prstGeom prst="rect">
              <a:avLst/>
            </a:prstGeom>
            <a:noFill/>
            <a:ln>
              <a:noFill/>
            </a:ln>
          </p:spPr>
          <p:txBody>
            <a:bodyPr spcFirstLastPara="1" wrap="square" lIns="0" tIns="0" rIns="0" bIns="0" anchor="t" anchorCtr="0">
              <a:noAutofit/>
            </a:bodyPr>
            <a:lstStyle/>
            <a:p>
              <a:pPr algn="ctr">
                <a:spcAft>
                  <a:spcPts val="3200"/>
                </a:spcAft>
              </a:pPr>
              <a:r>
                <a:rPr lang="en" sz="800">
                  <a:solidFill>
                    <a:schemeClr val="tx2"/>
                  </a:solidFill>
                </a:rPr>
                <a:t>FEBRUARY</a:t>
              </a:r>
              <a:endParaRPr sz="800">
                <a:solidFill>
                  <a:schemeClr val="tx2"/>
                </a:solidFill>
              </a:endParaRPr>
            </a:p>
          </p:txBody>
        </p:sp>
        <p:sp>
          <p:nvSpPr>
            <p:cNvPr id="146" name="Google Shape;8011;p73">
              <a:extLst>
                <a:ext uri="{FF2B5EF4-FFF2-40B4-BE49-F238E27FC236}">
                  <a16:creationId xmlns:a16="http://schemas.microsoft.com/office/drawing/2014/main" id="{444C8B67-C25F-E916-0F05-DF54A549E90B}"/>
                </a:ext>
              </a:extLst>
            </p:cNvPr>
            <p:cNvSpPr txBox="1"/>
            <p:nvPr/>
          </p:nvSpPr>
          <p:spPr>
            <a:xfrm flipH="1">
              <a:off x="4453057" y="1193188"/>
              <a:ext cx="348000" cy="84300"/>
            </a:xfrm>
            <a:prstGeom prst="rect">
              <a:avLst/>
            </a:prstGeom>
            <a:noFill/>
            <a:ln>
              <a:noFill/>
            </a:ln>
          </p:spPr>
          <p:txBody>
            <a:bodyPr spcFirstLastPara="1" wrap="square" lIns="0" tIns="0" rIns="0" bIns="0" anchor="t" anchorCtr="0">
              <a:noAutofit/>
            </a:bodyPr>
            <a:lstStyle/>
            <a:p>
              <a:pPr algn="ctr">
                <a:spcAft>
                  <a:spcPts val="3200"/>
                </a:spcAft>
              </a:pPr>
              <a:r>
                <a:rPr lang="en" sz="800">
                  <a:solidFill>
                    <a:schemeClr val="tx2"/>
                  </a:solidFill>
                </a:rPr>
                <a:t>MARCH</a:t>
              </a:r>
              <a:endParaRPr sz="800">
                <a:solidFill>
                  <a:schemeClr val="tx2"/>
                </a:solidFill>
              </a:endParaRPr>
            </a:p>
          </p:txBody>
        </p:sp>
        <p:sp>
          <p:nvSpPr>
            <p:cNvPr id="147" name="Google Shape;8012;p73">
              <a:extLst>
                <a:ext uri="{FF2B5EF4-FFF2-40B4-BE49-F238E27FC236}">
                  <a16:creationId xmlns:a16="http://schemas.microsoft.com/office/drawing/2014/main" id="{B99424B7-A2EB-79CC-58C9-0DE0FE1399E7}"/>
                </a:ext>
              </a:extLst>
            </p:cNvPr>
            <p:cNvSpPr txBox="1"/>
            <p:nvPr/>
          </p:nvSpPr>
          <p:spPr>
            <a:xfrm flipH="1">
              <a:off x="4831790" y="1193197"/>
              <a:ext cx="313200" cy="84300"/>
            </a:xfrm>
            <a:prstGeom prst="rect">
              <a:avLst/>
            </a:prstGeom>
            <a:noFill/>
            <a:ln>
              <a:noFill/>
            </a:ln>
          </p:spPr>
          <p:txBody>
            <a:bodyPr spcFirstLastPara="1" wrap="square" lIns="0" tIns="0" rIns="0" bIns="0" anchor="t" anchorCtr="0">
              <a:noAutofit/>
            </a:bodyPr>
            <a:lstStyle/>
            <a:p>
              <a:pPr algn="ctr">
                <a:spcAft>
                  <a:spcPts val="3200"/>
                </a:spcAft>
              </a:pPr>
              <a:r>
                <a:rPr lang="en" sz="800">
                  <a:solidFill>
                    <a:schemeClr val="tx2"/>
                  </a:solidFill>
                </a:rPr>
                <a:t>APRIL</a:t>
              </a:r>
              <a:endParaRPr sz="800">
                <a:solidFill>
                  <a:schemeClr val="tx2"/>
                </a:solidFill>
              </a:endParaRPr>
            </a:p>
          </p:txBody>
        </p:sp>
        <p:sp>
          <p:nvSpPr>
            <p:cNvPr id="148" name="Google Shape;8013;p73">
              <a:extLst>
                <a:ext uri="{FF2B5EF4-FFF2-40B4-BE49-F238E27FC236}">
                  <a16:creationId xmlns:a16="http://schemas.microsoft.com/office/drawing/2014/main" id="{286A8B9C-2D4E-5B61-F3AA-05C35F55E3BD}"/>
                </a:ext>
              </a:extLst>
            </p:cNvPr>
            <p:cNvSpPr txBox="1"/>
            <p:nvPr/>
          </p:nvSpPr>
          <p:spPr>
            <a:xfrm flipH="1">
              <a:off x="5186134" y="1193197"/>
              <a:ext cx="313200" cy="84300"/>
            </a:xfrm>
            <a:prstGeom prst="rect">
              <a:avLst/>
            </a:prstGeom>
            <a:noFill/>
            <a:ln>
              <a:noFill/>
            </a:ln>
          </p:spPr>
          <p:txBody>
            <a:bodyPr spcFirstLastPara="1" wrap="square" lIns="0" tIns="0" rIns="0" bIns="0" anchor="t" anchorCtr="0">
              <a:noAutofit/>
            </a:bodyPr>
            <a:lstStyle/>
            <a:p>
              <a:pPr algn="ctr">
                <a:spcAft>
                  <a:spcPts val="3200"/>
                </a:spcAft>
              </a:pPr>
              <a:r>
                <a:rPr lang="en" sz="800">
                  <a:solidFill>
                    <a:schemeClr val="tx2"/>
                  </a:solidFill>
                </a:rPr>
                <a:t>MAY</a:t>
              </a:r>
              <a:endParaRPr sz="800">
                <a:solidFill>
                  <a:schemeClr val="tx2"/>
                </a:solidFill>
              </a:endParaRPr>
            </a:p>
          </p:txBody>
        </p:sp>
        <p:sp>
          <p:nvSpPr>
            <p:cNvPr id="149" name="Google Shape;8014;p73">
              <a:extLst>
                <a:ext uri="{FF2B5EF4-FFF2-40B4-BE49-F238E27FC236}">
                  <a16:creationId xmlns:a16="http://schemas.microsoft.com/office/drawing/2014/main" id="{046F7C8E-D606-2F2D-D6A7-77576BB7361D}"/>
                </a:ext>
              </a:extLst>
            </p:cNvPr>
            <p:cNvSpPr txBox="1"/>
            <p:nvPr/>
          </p:nvSpPr>
          <p:spPr>
            <a:xfrm flipH="1">
              <a:off x="5562148" y="1193197"/>
              <a:ext cx="313200" cy="84300"/>
            </a:xfrm>
            <a:prstGeom prst="rect">
              <a:avLst/>
            </a:prstGeom>
            <a:noFill/>
            <a:ln>
              <a:noFill/>
            </a:ln>
          </p:spPr>
          <p:txBody>
            <a:bodyPr spcFirstLastPara="1" wrap="square" lIns="0" tIns="0" rIns="0" bIns="0" anchor="t" anchorCtr="0">
              <a:noAutofit/>
            </a:bodyPr>
            <a:lstStyle/>
            <a:p>
              <a:pPr algn="ctr">
                <a:spcAft>
                  <a:spcPts val="3200"/>
                </a:spcAft>
              </a:pPr>
              <a:r>
                <a:rPr lang="en" sz="800">
                  <a:solidFill>
                    <a:schemeClr val="tx2"/>
                  </a:solidFill>
                </a:rPr>
                <a:t>JUNE</a:t>
              </a:r>
              <a:endParaRPr sz="800">
                <a:solidFill>
                  <a:schemeClr val="tx2"/>
                </a:solidFill>
              </a:endParaRPr>
            </a:p>
          </p:txBody>
        </p:sp>
        <p:sp>
          <p:nvSpPr>
            <p:cNvPr id="150" name="Google Shape;8015;p73">
              <a:extLst>
                <a:ext uri="{FF2B5EF4-FFF2-40B4-BE49-F238E27FC236}">
                  <a16:creationId xmlns:a16="http://schemas.microsoft.com/office/drawing/2014/main" id="{165D5D64-56AD-84C1-E0AD-D4E519CA9F99}"/>
                </a:ext>
              </a:extLst>
            </p:cNvPr>
            <p:cNvSpPr txBox="1"/>
            <p:nvPr/>
          </p:nvSpPr>
          <p:spPr>
            <a:xfrm flipH="1">
              <a:off x="3349576" y="1372466"/>
              <a:ext cx="272700" cy="96600"/>
            </a:xfrm>
            <a:prstGeom prst="rect">
              <a:avLst/>
            </a:prstGeom>
            <a:noFill/>
            <a:ln>
              <a:noFill/>
            </a:ln>
          </p:spPr>
          <p:txBody>
            <a:bodyPr spcFirstLastPara="1" wrap="square" lIns="0" tIns="0" rIns="0" bIns="0" anchor="t" anchorCtr="0">
              <a:noAutofit/>
            </a:bodyPr>
            <a:lstStyle/>
            <a:p>
              <a:pPr algn="r">
                <a:spcAft>
                  <a:spcPts val="3200"/>
                </a:spcAft>
              </a:pPr>
              <a:r>
                <a:rPr lang="en" sz="800">
                  <a:solidFill>
                    <a:schemeClr val="tx2"/>
                  </a:solidFill>
                </a:rPr>
                <a:t>PHASE 1</a:t>
              </a:r>
              <a:endParaRPr sz="800">
                <a:solidFill>
                  <a:schemeClr val="tx2"/>
                </a:solidFill>
              </a:endParaRPr>
            </a:p>
          </p:txBody>
        </p:sp>
        <p:sp>
          <p:nvSpPr>
            <p:cNvPr id="151" name="Google Shape;8016;p73">
              <a:extLst>
                <a:ext uri="{FF2B5EF4-FFF2-40B4-BE49-F238E27FC236}">
                  <a16:creationId xmlns:a16="http://schemas.microsoft.com/office/drawing/2014/main" id="{BC9E71CD-653A-A097-AD50-5145C4579BD1}"/>
                </a:ext>
              </a:extLst>
            </p:cNvPr>
            <p:cNvSpPr txBox="1"/>
            <p:nvPr/>
          </p:nvSpPr>
          <p:spPr>
            <a:xfrm flipH="1">
              <a:off x="3349579" y="1895516"/>
              <a:ext cx="272700" cy="96600"/>
            </a:xfrm>
            <a:prstGeom prst="rect">
              <a:avLst/>
            </a:prstGeom>
            <a:noFill/>
            <a:ln>
              <a:noFill/>
            </a:ln>
          </p:spPr>
          <p:txBody>
            <a:bodyPr spcFirstLastPara="1" wrap="square" lIns="0" tIns="0" rIns="0" bIns="0" anchor="t" anchorCtr="0">
              <a:noAutofit/>
            </a:bodyPr>
            <a:lstStyle/>
            <a:p>
              <a:pPr algn="r">
                <a:spcAft>
                  <a:spcPts val="3200"/>
                </a:spcAft>
              </a:pPr>
              <a:r>
                <a:rPr lang="en" sz="800">
                  <a:solidFill>
                    <a:schemeClr val="tx2"/>
                  </a:solidFill>
                </a:rPr>
                <a:t>PHASE 2</a:t>
              </a:r>
              <a:endParaRPr sz="800">
                <a:solidFill>
                  <a:schemeClr val="tx2"/>
                </a:solidFill>
              </a:endParaRPr>
            </a:p>
          </p:txBody>
        </p:sp>
        <p:sp>
          <p:nvSpPr>
            <p:cNvPr id="152" name="Google Shape;8017;p73">
              <a:extLst>
                <a:ext uri="{FF2B5EF4-FFF2-40B4-BE49-F238E27FC236}">
                  <a16:creationId xmlns:a16="http://schemas.microsoft.com/office/drawing/2014/main" id="{9B1CCEB9-B0C9-3E39-A1C4-157E4DE4D01B}"/>
                </a:ext>
              </a:extLst>
            </p:cNvPr>
            <p:cNvSpPr txBox="1"/>
            <p:nvPr/>
          </p:nvSpPr>
          <p:spPr>
            <a:xfrm flipH="1">
              <a:off x="3355878" y="1543623"/>
              <a:ext cx="256200" cy="96600"/>
            </a:xfrm>
            <a:prstGeom prst="rect">
              <a:avLst/>
            </a:prstGeom>
            <a:noFill/>
            <a:ln>
              <a:noFill/>
            </a:ln>
          </p:spPr>
          <p:txBody>
            <a:bodyPr spcFirstLastPara="1" wrap="square" lIns="0" tIns="0" rIns="0" bIns="0" anchor="t" anchorCtr="0">
              <a:noAutofit/>
            </a:bodyPr>
            <a:lstStyle/>
            <a:p>
              <a:pPr algn="r">
                <a:lnSpc>
                  <a:spcPct val="115000"/>
                </a:lnSpc>
                <a:spcAft>
                  <a:spcPts val="3200"/>
                </a:spcAft>
              </a:pPr>
              <a:r>
                <a:rPr lang="en" sz="800">
                  <a:solidFill>
                    <a:schemeClr val="tx2"/>
                  </a:solidFill>
                </a:rPr>
                <a:t>Task 1</a:t>
              </a:r>
              <a:endParaRPr sz="800">
                <a:solidFill>
                  <a:schemeClr val="tx2"/>
                </a:solidFill>
              </a:endParaRPr>
            </a:p>
          </p:txBody>
        </p:sp>
        <p:sp>
          <p:nvSpPr>
            <p:cNvPr id="153" name="Google Shape;8018;p73">
              <a:extLst>
                <a:ext uri="{FF2B5EF4-FFF2-40B4-BE49-F238E27FC236}">
                  <a16:creationId xmlns:a16="http://schemas.microsoft.com/office/drawing/2014/main" id="{136B4998-9A45-9823-CDD8-D3FC1A4B209D}"/>
                </a:ext>
              </a:extLst>
            </p:cNvPr>
            <p:cNvSpPr txBox="1"/>
            <p:nvPr/>
          </p:nvSpPr>
          <p:spPr>
            <a:xfrm flipH="1">
              <a:off x="3355878" y="1720328"/>
              <a:ext cx="256200" cy="96600"/>
            </a:xfrm>
            <a:prstGeom prst="rect">
              <a:avLst/>
            </a:prstGeom>
            <a:noFill/>
            <a:ln>
              <a:noFill/>
            </a:ln>
          </p:spPr>
          <p:txBody>
            <a:bodyPr spcFirstLastPara="1" wrap="square" lIns="0" tIns="0" rIns="0" bIns="0" anchor="t" anchorCtr="0">
              <a:noAutofit/>
            </a:bodyPr>
            <a:lstStyle/>
            <a:p>
              <a:pPr algn="r">
                <a:lnSpc>
                  <a:spcPct val="115000"/>
                </a:lnSpc>
                <a:spcAft>
                  <a:spcPts val="3200"/>
                </a:spcAft>
              </a:pPr>
              <a:r>
                <a:rPr lang="en" sz="800">
                  <a:solidFill>
                    <a:schemeClr val="tx2"/>
                  </a:solidFill>
                </a:rPr>
                <a:t>Task 2</a:t>
              </a:r>
              <a:endParaRPr sz="800">
                <a:solidFill>
                  <a:schemeClr val="tx2"/>
                </a:solidFill>
              </a:endParaRPr>
            </a:p>
          </p:txBody>
        </p:sp>
        <p:sp>
          <p:nvSpPr>
            <p:cNvPr id="154" name="Google Shape;8019;p73">
              <a:extLst>
                <a:ext uri="{FF2B5EF4-FFF2-40B4-BE49-F238E27FC236}">
                  <a16:creationId xmlns:a16="http://schemas.microsoft.com/office/drawing/2014/main" id="{895FFAA3-1D43-EFF1-7877-5440EDB08192}"/>
                </a:ext>
              </a:extLst>
            </p:cNvPr>
            <p:cNvSpPr txBox="1"/>
            <p:nvPr/>
          </p:nvSpPr>
          <p:spPr>
            <a:xfrm flipH="1">
              <a:off x="3355878" y="2072220"/>
              <a:ext cx="256200" cy="96600"/>
            </a:xfrm>
            <a:prstGeom prst="rect">
              <a:avLst/>
            </a:prstGeom>
            <a:noFill/>
            <a:ln>
              <a:noFill/>
            </a:ln>
          </p:spPr>
          <p:txBody>
            <a:bodyPr spcFirstLastPara="1" wrap="square" lIns="0" tIns="0" rIns="0" bIns="0" anchor="t" anchorCtr="0">
              <a:noAutofit/>
            </a:bodyPr>
            <a:lstStyle/>
            <a:p>
              <a:pPr algn="r">
                <a:lnSpc>
                  <a:spcPct val="115000"/>
                </a:lnSpc>
                <a:spcAft>
                  <a:spcPts val="3200"/>
                </a:spcAft>
              </a:pPr>
              <a:r>
                <a:rPr lang="en" sz="800">
                  <a:solidFill>
                    <a:schemeClr val="tx2"/>
                  </a:solidFill>
                </a:rPr>
                <a:t>Task 1</a:t>
              </a:r>
              <a:endParaRPr sz="800">
                <a:solidFill>
                  <a:schemeClr val="tx2"/>
                </a:solidFill>
              </a:endParaRPr>
            </a:p>
          </p:txBody>
        </p:sp>
        <p:sp>
          <p:nvSpPr>
            <p:cNvPr id="155" name="Google Shape;8020;p73">
              <a:extLst>
                <a:ext uri="{FF2B5EF4-FFF2-40B4-BE49-F238E27FC236}">
                  <a16:creationId xmlns:a16="http://schemas.microsoft.com/office/drawing/2014/main" id="{6EBA870D-2469-DA73-29E5-7676131BBD3E}"/>
                </a:ext>
              </a:extLst>
            </p:cNvPr>
            <p:cNvSpPr txBox="1"/>
            <p:nvPr/>
          </p:nvSpPr>
          <p:spPr>
            <a:xfrm flipH="1">
              <a:off x="3355889" y="2248920"/>
              <a:ext cx="256200" cy="68400"/>
            </a:xfrm>
            <a:prstGeom prst="rect">
              <a:avLst/>
            </a:prstGeom>
            <a:noFill/>
            <a:ln>
              <a:noFill/>
            </a:ln>
          </p:spPr>
          <p:txBody>
            <a:bodyPr spcFirstLastPara="1" wrap="square" lIns="0" tIns="0" rIns="0" bIns="0" anchor="t" anchorCtr="0">
              <a:noAutofit/>
            </a:bodyPr>
            <a:lstStyle/>
            <a:p>
              <a:pPr algn="r">
                <a:lnSpc>
                  <a:spcPct val="115000"/>
                </a:lnSpc>
                <a:spcAft>
                  <a:spcPts val="3200"/>
                </a:spcAft>
              </a:pPr>
              <a:r>
                <a:rPr lang="en" sz="800">
                  <a:solidFill>
                    <a:schemeClr val="tx2"/>
                  </a:solidFill>
                </a:rPr>
                <a:t>Task 2</a:t>
              </a:r>
              <a:endParaRPr sz="800">
                <a:solidFill>
                  <a:schemeClr val="tx2"/>
                </a:solidFill>
              </a:endParaRPr>
            </a:p>
          </p:txBody>
        </p:sp>
        <p:grpSp>
          <p:nvGrpSpPr>
            <p:cNvPr id="156" name="Google Shape;8021;p73">
              <a:extLst>
                <a:ext uri="{FF2B5EF4-FFF2-40B4-BE49-F238E27FC236}">
                  <a16:creationId xmlns:a16="http://schemas.microsoft.com/office/drawing/2014/main" id="{E3F74686-C060-855A-11E7-A054FDE70A18}"/>
                </a:ext>
              </a:extLst>
            </p:cNvPr>
            <p:cNvGrpSpPr/>
            <p:nvPr/>
          </p:nvGrpSpPr>
          <p:grpSpPr>
            <a:xfrm>
              <a:off x="3748438" y="1378608"/>
              <a:ext cx="2159202" cy="903971"/>
              <a:chOff x="1683525" y="2179850"/>
              <a:chExt cx="4519050" cy="2134525"/>
            </a:xfrm>
          </p:grpSpPr>
          <p:sp>
            <p:nvSpPr>
              <p:cNvPr id="157" name="Google Shape;8022;p73">
                <a:extLst>
                  <a:ext uri="{FF2B5EF4-FFF2-40B4-BE49-F238E27FC236}">
                    <a16:creationId xmlns:a16="http://schemas.microsoft.com/office/drawing/2014/main" id="{0B9D3530-7585-E566-E5E9-F0B3FF8CB9DC}"/>
                  </a:ext>
                </a:extLst>
              </p:cNvPr>
              <p:cNvSpPr/>
              <p:nvPr/>
            </p:nvSpPr>
            <p:spPr>
              <a:xfrm>
                <a:off x="1683525" y="2179850"/>
                <a:ext cx="4519050" cy="53925"/>
              </a:xfrm>
              <a:custGeom>
                <a:avLst/>
                <a:gdLst/>
                <a:ahLst/>
                <a:cxnLst/>
                <a:rect l="l" t="t" r="r" b="b"/>
                <a:pathLst>
                  <a:path w="180762" h="2157" extrusionOk="0">
                    <a:moveTo>
                      <a:pt x="1072" y="1"/>
                    </a:moveTo>
                    <a:cubicBezTo>
                      <a:pt x="477" y="1"/>
                      <a:pt x="1" y="477"/>
                      <a:pt x="1" y="1073"/>
                    </a:cubicBezTo>
                    <a:cubicBezTo>
                      <a:pt x="1" y="1668"/>
                      <a:pt x="477" y="2156"/>
                      <a:pt x="1072" y="2156"/>
                    </a:cubicBezTo>
                    <a:lnTo>
                      <a:pt x="179678" y="2156"/>
                    </a:lnTo>
                    <a:cubicBezTo>
                      <a:pt x="180273" y="2156"/>
                      <a:pt x="180761" y="1668"/>
                      <a:pt x="180761" y="1073"/>
                    </a:cubicBezTo>
                    <a:cubicBezTo>
                      <a:pt x="180761" y="477"/>
                      <a:pt x="180273" y="1"/>
                      <a:pt x="179678" y="1"/>
                    </a:cubicBezTo>
                    <a:close/>
                  </a:path>
                </a:pathLst>
              </a:custGeom>
              <a:solidFill>
                <a:srgbClr val="7994A9">
                  <a:alpha val="64709"/>
                </a:srgbClr>
              </a:solidFill>
              <a:ln>
                <a:noFill/>
              </a:ln>
            </p:spPr>
            <p:txBody>
              <a:bodyPr spcFirstLastPara="1" wrap="square" lIns="182850" tIns="182850" rIns="182850" bIns="182850" anchor="ctr" anchorCtr="0">
                <a:noAutofit/>
              </a:bodyPr>
              <a:lstStyle/>
              <a:p>
                <a:endParaRPr sz="800">
                  <a:solidFill>
                    <a:schemeClr val="tx2"/>
                  </a:solidFill>
                </a:endParaRPr>
              </a:p>
            </p:txBody>
          </p:sp>
          <p:sp>
            <p:nvSpPr>
              <p:cNvPr id="158" name="Google Shape;8023;p73">
                <a:extLst>
                  <a:ext uri="{FF2B5EF4-FFF2-40B4-BE49-F238E27FC236}">
                    <a16:creationId xmlns:a16="http://schemas.microsoft.com/office/drawing/2014/main" id="{84B0C832-9428-CF6B-5606-B1937D3FF642}"/>
                  </a:ext>
                </a:extLst>
              </p:cNvPr>
              <p:cNvSpPr/>
              <p:nvPr/>
            </p:nvSpPr>
            <p:spPr>
              <a:xfrm>
                <a:off x="1683525" y="2595975"/>
                <a:ext cx="4519050" cy="53900"/>
              </a:xfrm>
              <a:custGeom>
                <a:avLst/>
                <a:gdLst/>
                <a:ahLst/>
                <a:cxnLst/>
                <a:rect l="l" t="t" r="r" b="b"/>
                <a:pathLst>
                  <a:path w="180762" h="2156" extrusionOk="0">
                    <a:moveTo>
                      <a:pt x="1072" y="1"/>
                    </a:moveTo>
                    <a:cubicBezTo>
                      <a:pt x="477" y="1"/>
                      <a:pt x="1" y="489"/>
                      <a:pt x="1" y="1084"/>
                    </a:cubicBezTo>
                    <a:cubicBezTo>
                      <a:pt x="1" y="1668"/>
                      <a:pt x="477" y="2156"/>
                      <a:pt x="1072" y="2156"/>
                    </a:cubicBezTo>
                    <a:lnTo>
                      <a:pt x="179678" y="2156"/>
                    </a:lnTo>
                    <a:cubicBezTo>
                      <a:pt x="180273" y="2156"/>
                      <a:pt x="180761" y="1668"/>
                      <a:pt x="180761" y="1084"/>
                    </a:cubicBezTo>
                    <a:cubicBezTo>
                      <a:pt x="180761" y="489"/>
                      <a:pt x="180273" y="1"/>
                      <a:pt x="179678" y="1"/>
                    </a:cubicBezTo>
                    <a:close/>
                  </a:path>
                </a:pathLst>
              </a:custGeom>
              <a:solidFill>
                <a:srgbClr val="374957"/>
              </a:solidFill>
              <a:ln>
                <a:noFill/>
              </a:ln>
            </p:spPr>
            <p:txBody>
              <a:bodyPr spcFirstLastPara="1" wrap="square" lIns="182850" tIns="182850" rIns="182850" bIns="182850" anchor="ctr" anchorCtr="0">
                <a:noAutofit/>
              </a:bodyPr>
              <a:lstStyle/>
              <a:p>
                <a:endParaRPr sz="800">
                  <a:solidFill>
                    <a:schemeClr val="tx2"/>
                  </a:solidFill>
                </a:endParaRPr>
              </a:p>
            </p:txBody>
          </p:sp>
          <p:sp>
            <p:nvSpPr>
              <p:cNvPr id="159" name="Google Shape;8024;p73">
                <a:extLst>
                  <a:ext uri="{FF2B5EF4-FFF2-40B4-BE49-F238E27FC236}">
                    <a16:creationId xmlns:a16="http://schemas.microsoft.com/office/drawing/2014/main" id="{5DAD5615-0064-5B21-E2FF-F583B974B7CE}"/>
                  </a:ext>
                </a:extLst>
              </p:cNvPr>
              <p:cNvSpPr/>
              <p:nvPr/>
            </p:nvSpPr>
            <p:spPr>
              <a:xfrm>
                <a:off x="1683525" y="3012100"/>
                <a:ext cx="4519050" cy="53900"/>
              </a:xfrm>
              <a:custGeom>
                <a:avLst/>
                <a:gdLst/>
                <a:ahLst/>
                <a:cxnLst/>
                <a:rect l="l" t="t" r="r" b="b"/>
                <a:pathLst>
                  <a:path w="180762" h="2156" extrusionOk="0">
                    <a:moveTo>
                      <a:pt x="1072" y="1"/>
                    </a:moveTo>
                    <a:cubicBezTo>
                      <a:pt x="477" y="1"/>
                      <a:pt x="1" y="489"/>
                      <a:pt x="1" y="1084"/>
                    </a:cubicBezTo>
                    <a:cubicBezTo>
                      <a:pt x="1" y="1680"/>
                      <a:pt x="477" y="2156"/>
                      <a:pt x="1072" y="2156"/>
                    </a:cubicBezTo>
                    <a:lnTo>
                      <a:pt x="179678" y="2156"/>
                    </a:lnTo>
                    <a:cubicBezTo>
                      <a:pt x="180273" y="2156"/>
                      <a:pt x="180761" y="1668"/>
                      <a:pt x="180761" y="1072"/>
                    </a:cubicBezTo>
                    <a:cubicBezTo>
                      <a:pt x="180761" y="477"/>
                      <a:pt x="180273" y="1"/>
                      <a:pt x="179678" y="1"/>
                    </a:cubicBezTo>
                    <a:close/>
                  </a:path>
                </a:pathLst>
              </a:custGeom>
              <a:solidFill>
                <a:srgbClr val="7994A9">
                  <a:alpha val="64709"/>
                </a:srgbClr>
              </a:solidFill>
              <a:ln>
                <a:noFill/>
              </a:ln>
            </p:spPr>
            <p:txBody>
              <a:bodyPr spcFirstLastPara="1" wrap="square" lIns="182850" tIns="182850" rIns="182850" bIns="182850" anchor="ctr" anchorCtr="0">
                <a:noAutofit/>
              </a:bodyPr>
              <a:lstStyle/>
              <a:p>
                <a:endParaRPr sz="800">
                  <a:solidFill>
                    <a:schemeClr val="tx2"/>
                  </a:solidFill>
                </a:endParaRPr>
              </a:p>
            </p:txBody>
          </p:sp>
          <p:sp>
            <p:nvSpPr>
              <p:cNvPr id="160" name="Google Shape;8025;p73">
                <a:extLst>
                  <a:ext uri="{FF2B5EF4-FFF2-40B4-BE49-F238E27FC236}">
                    <a16:creationId xmlns:a16="http://schemas.microsoft.com/office/drawing/2014/main" id="{D8973461-A4B4-DB14-3E31-902C1C425249}"/>
                  </a:ext>
                </a:extLst>
              </p:cNvPr>
              <p:cNvSpPr/>
              <p:nvPr/>
            </p:nvSpPr>
            <p:spPr>
              <a:xfrm>
                <a:off x="1683525" y="3428225"/>
                <a:ext cx="4519050" cy="53900"/>
              </a:xfrm>
              <a:custGeom>
                <a:avLst/>
                <a:gdLst/>
                <a:ahLst/>
                <a:cxnLst/>
                <a:rect l="l" t="t" r="r" b="b"/>
                <a:pathLst>
                  <a:path w="180762" h="2156" extrusionOk="0">
                    <a:moveTo>
                      <a:pt x="1072" y="1"/>
                    </a:moveTo>
                    <a:cubicBezTo>
                      <a:pt x="477" y="1"/>
                      <a:pt x="1" y="489"/>
                      <a:pt x="1" y="1084"/>
                    </a:cubicBezTo>
                    <a:cubicBezTo>
                      <a:pt x="1" y="1679"/>
                      <a:pt x="477" y="2156"/>
                      <a:pt x="1072" y="2156"/>
                    </a:cubicBezTo>
                    <a:lnTo>
                      <a:pt x="179678" y="2156"/>
                    </a:lnTo>
                    <a:cubicBezTo>
                      <a:pt x="180273" y="2156"/>
                      <a:pt x="180761" y="1679"/>
                      <a:pt x="180761" y="1084"/>
                    </a:cubicBezTo>
                    <a:cubicBezTo>
                      <a:pt x="180761" y="489"/>
                      <a:pt x="180273" y="1"/>
                      <a:pt x="179678" y="1"/>
                    </a:cubicBezTo>
                    <a:close/>
                  </a:path>
                </a:pathLst>
              </a:custGeom>
              <a:solidFill>
                <a:srgbClr val="374957"/>
              </a:solidFill>
              <a:ln>
                <a:noFill/>
              </a:ln>
            </p:spPr>
            <p:txBody>
              <a:bodyPr spcFirstLastPara="1" wrap="square" lIns="182850" tIns="182850" rIns="182850" bIns="182850" anchor="ctr" anchorCtr="0">
                <a:noAutofit/>
              </a:bodyPr>
              <a:lstStyle/>
              <a:p>
                <a:endParaRPr sz="800">
                  <a:solidFill>
                    <a:schemeClr val="tx2"/>
                  </a:solidFill>
                </a:endParaRPr>
              </a:p>
            </p:txBody>
          </p:sp>
          <p:sp>
            <p:nvSpPr>
              <p:cNvPr id="161" name="Google Shape;8026;p73">
                <a:extLst>
                  <a:ext uri="{FF2B5EF4-FFF2-40B4-BE49-F238E27FC236}">
                    <a16:creationId xmlns:a16="http://schemas.microsoft.com/office/drawing/2014/main" id="{10E8E876-7EE4-6C28-CA03-E85856E64302}"/>
                  </a:ext>
                </a:extLst>
              </p:cNvPr>
              <p:cNvSpPr/>
              <p:nvPr/>
            </p:nvSpPr>
            <p:spPr>
              <a:xfrm>
                <a:off x="1683525" y="3844350"/>
                <a:ext cx="4519050" cy="53900"/>
              </a:xfrm>
              <a:custGeom>
                <a:avLst/>
                <a:gdLst/>
                <a:ahLst/>
                <a:cxnLst/>
                <a:rect l="l" t="t" r="r" b="b"/>
                <a:pathLst>
                  <a:path w="180762" h="2156" extrusionOk="0">
                    <a:moveTo>
                      <a:pt x="548" y="1"/>
                    </a:moveTo>
                    <a:cubicBezTo>
                      <a:pt x="251" y="1"/>
                      <a:pt x="1" y="251"/>
                      <a:pt x="1" y="560"/>
                    </a:cubicBezTo>
                    <a:lnTo>
                      <a:pt x="1" y="1608"/>
                    </a:lnTo>
                    <a:cubicBezTo>
                      <a:pt x="1" y="1917"/>
                      <a:pt x="251" y="2156"/>
                      <a:pt x="548" y="2156"/>
                    </a:cubicBezTo>
                    <a:lnTo>
                      <a:pt x="180202" y="2156"/>
                    </a:lnTo>
                    <a:cubicBezTo>
                      <a:pt x="180511" y="2156"/>
                      <a:pt x="180761" y="1917"/>
                      <a:pt x="180761" y="1608"/>
                    </a:cubicBezTo>
                    <a:lnTo>
                      <a:pt x="180761" y="560"/>
                    </a:lnTo>
                    <a:cubicBezTo>
                      <a:pt x="180761" y="251"/>
                      <a:pt x="180511" y="1"/>
                      <a:pt x="180202" y="1"/>
                    </a:cubicBezTo>
                    <a:close/>
                  </a:path>
                </a:pathLst>
              </a:custGeom>
              <a:solidFill>
                <a:srgbClr val="7994A9">
                  <a:alpha val="64709"/>
                </a:srgbClr>
              </a:solidFill>
              <a:ln>
                <a:noFill/>
              </a:ln>
            </p:spPr>
            <p:txBody>
              <a:bodyPr spcFirstLastPara="1" wrap="square" lIns="182850" tIns="182850" rIns="182850" bIns="182850" anchor="ctr" anchorCtr="0">
                <a:noAutofit/>
              </a:bodyPr>
              <a:lstStyle/>
              <a:p>
                <a:endParaRPr sz="800">
                  <a:solidFill>
                    <a:schemeClr val="tx2"/>
                  </a:solidFill>
                </a:endParaRPr>
              </a:p>
            </p:txBody>
          </p:sp>
          <p:sp>
            <p:nvSpPr>
              <p:cNvPr id="162" name="Google Shape;8027;p73">
                <a:extLst>
                  <a:ext uri="{FF2B5EF4-FFF2-40B4-BE49-F238E27FC236}">
                    <a16:creationId xmlns:a16="http://schemas.microsoft.com/office/drawing/2014/main" id="{9E4FCEDE-B8BB-4839-1601-44F14634A490}"/>
                  </a:ext>
                </a:extLst>
              </p:cNvPr>
              <p:cNvSpPr/>
              <p:nvPr/>
            </p:nvSpPr>
            <p:spPr>
              <a:xfrm>
                <a:off x="1683525" y="4260475"/>
                <a:ext cx="4519050" cy="53900"/>
              </a:xfrm>
              <a:custGeom>
                <a:avLst/>
                <a:gdLst/>
                <a:ahLst/>
                <a:cxnLst/>
                <a:rect l="l" t="t" r="r" b="b"/>
                <a:pathLst>
                  <a:path w="180762" h="2156" extrusionOk="0">
                    <a:moveTo>
                      <a:pt x="1072" y="0"/>
                    </a:moveTo>
                    <a:cubicBezTo>
                      <a:pt x="477" y="0"/>
                      <a:pt x="1" y="489"/>
                      <a:pt x="1" y="1084"/>
                    </a:cubicBezTo>
                    <a:cubicBezTo>
                      <a:pt x="1" y="1679"/>
                      <a:pt x="477" y="2156"/>
                      <a:pt x="1072" y="2156"/>
                    </a:cubicBezTo>
                    <a:lnTo>
                      <a:pt x="179678" y="2156"/>
                    </a:lnTo>
                    <a:cubicBezTo>
                      <a:pt x="180273" y="2156"/>
                      <a:pt x="180761" y="1679"/>
                      <a:pt x="180761" y="1084"/>
                    </a:cubicBezTo>
                    <a:cubicBezTo>
                      <a:pt x="180761" y="489"/>
                      <a:pt x="180273" y="0"/>
                      <a:pt x="179678" y="0"/>
                    </a:cubicBezTo>
                    <a:close/>
                  </a:path>
                </a:pathLst>
              </a:custGeom>
              <a:solidFill>
                <a:srgbClr val="374957"/>
              </a:solidFill>
              <a:ln>
                <a:noFill/>
              </a:ln>
            </p:spPr>
            <p:txBody>
              <a:bodyPr spcFirstLastPara="1" wrap="square" lIns="182850" tIns="182850" rIns="182850" bIns="182850" anchor="ctr" anchorCtr="0">
                <a:noAutofit/>
              </a:bodyPr>
              <a:lstStyle/>
              <a:p>
                <a:endParaRPr sz="800">
                  <a:solidFill>
                    <a:schemeClr val="tx2"/>
                  </a:solidFill>
                </a:endParaRPr>
              </a:p>
            </p:txBody>
          </p:sp>
          <p:sp>
            <p:nvSpPr>
              <p:cNvPr id="163" name="Google Shape;8028;p73">
                <a:extLst>
                  <a:ext uri="{FF2B5EF4-FFF2-40B4-BE49-F238E27FC236}">
                    <a16:creationId xmlns:a16="http://schemas.microsoft.com/office/drawing/2014/main" id="{3FA7B348-27B1-4674-1AAA-324EED645F62}"/>
                  </a:ext>
                </a:extLst>
              </p:cNvPr>
              <p:cNvSpPr/>
              <p:nvPr/>
            </p:nvSpPr>
            <p:spPr>
              <a:xfrm>
                <a:off x="1683525" y="2179850"/>
                <a:ext cx="921275" cy="53925"/>
              </a:xfrm>
              <a:custGeom>
                <a:avLst/>
                <a:gdLst/>
                <a:ahLst/>
                <a:cxnLst/>
                <a:rect l="l" t="t" r="r" b="b"/>
                <a:pathLst>
                  <a:path w="36851" h="2157" extrusionOk="0">
                    <a:moveTo>
                      <a:pt x="1072" y="1"/>
                    </a:moveTo>
                    <a:cubicBezTo>
                      <a:pt x="477" y="1"/>
                      <a:pt x="1" y="477"/>
                      <a:pt x="1" y="1073"/>
                    </a:cubicBezTo>
                    <a:cubicBezTo>
                      <a:pt x="1" y="1668"/>
                      <a:pt x="477" y="2156"/>
                      <a:pt x="1072" y="2156"/>
                    </a:cubicBezTo>
                    <a:lnTo>
                      <a:pt x="35767" y="2156"/>
                    </a:lnTo>
                    <a:cubicBezTo>
                      <a:pt x="36362" y="2156"/>
                      <a:pt x="36851" y="1668"/>
                      <a:pt x="36851" y="1073"/>
                    </a:cubicBezTo>
                    <a:cubicBezTo>
                      <a:pt x="36851" y="477"/>
                      <a:pt x="36362" y="1"/>
                      <a:pt x="35767" y="1"/>
                    </a:cubicBezTo>
                    <a:close/>
                  </a:path>
                </a:pathLst>
              </a:custGeom>
              <a:solidFill>
                <a:srgbClr val="7994A9"/>
              </a:solidFill>
              <a:ln>
                <a:noFill/>
              </a:ln>
            </p:spPr>
            <p:txBody>
              <a:bodyPr spcFirstLastPara="1" wrap="square" lIns="182850" tIns="182850" rIns="182850" bIns="182850" anchor="ctr" anchorCtr="0">
                <a:noAutofit/>
              </a:bodyPr>
              <a:lstStyle/>
              <a:p>
                <a:endParaRPr sz="800">
                  <a:solidFill>
                    <a:schemeClr val="tx2"/>
                  </a:solidFill>
                </a:endParaRPr>
              </a:p>
            </p:txBody>
          </p:sp>
          <p:sp>
            <p:nvSpPr>
              <p:cNvPr id="164" name="Google Shape;8029;p73">
                <a:extLst>
                  <a:ext uri="{FF2B5EF4-FFF2-40B4-BE49-F238E27FC236}">
                    <a16:creationId xmlns:a16="http://schemas.microsoft.com/office/drawing/2014/main" id="{603CDF20-0024-F5CA-1345-0AA697D30ADD}"/>
                  </a:ext>
                </a:extLst>
              </p:cNvPr>
              <p:cNvSpPr/>
              <p:nvPr/>
            </p:nvSpPr>
            <p:spPr>
              <a:xfrm>
                <a:off x="2166625" y="2595975"/>
                <a:ext cx="2036900" cy="53900"/>
              </a:xfrm>
              <a:custGeom>
                <a:avLst/>
                <a:gdLst/>
                <a:ahLst/>
                <a:cxnLst/>
                <a:rect l="l" t="t" r="r" b="b"/>
                <a:pathLst>
                  <a:path w="81476" h="2156" extrusionOk="0">
                    <a:moveTo>
                      <a:pt x="1084" y="1"/>
                    </a:moveTo>
                    <a:cubicBezTo>
                      <a:pt x="489" y="1"/>
                      <a:pt x="1" y="489"/>
                      <a:pt x="1" y="1084"/>
                    </a:cubicBezTo>
                    <a:cubicBezTo>
                      <a:pt x="1" y="1668"/>
                      <a:pt x="489" y="2156"/>
                      <a:pt x="1084" y="2156"/>
                    </a:cubicBezTo>
                    <a:lnTo>
                      <a:pt x="80392" y="2156"/>
                    </a:lnTo>
                    <a:cubicBezTo>
                      <a:pt x="80987" y="2156"/>
                      <a:pt x="81475" y="1668"/>
                      <a:pt x="81475" y="1084"/>
                    </a:cubicBezTo>
                    <a:cubicBezTo>
                      <a:pt x="81475" y="489"/>
                      <a:pt x="80987" y="1"/>
                      <a:pt x="80392" y="1"/>
                    </a:cubicBezTo>
                    <a:close/>
                  </a:path>
                </a:pathLst>
              </a:custGeom>
              <a:solidFill>
                <a:srgbClr val="D7DFE5">
                  <a:alpha val="65920"/>
                </a:srgbClr>
              </a:solidFill>
              <a:ln>
                <a:noFill/>
              </a:ln>
            </p:spPr>
            <p:txBody>
              <a:bodyPr spcFirstLastPara="1" wrap="square" lIns="182850" tIns="182850" rIns="182850" bIns="182850" anchor="ctr" anchorCtr="0">
                <a:noAutofit/>
              </a:bodyPr>
              <a:lstStyle/>
              <a:p>
                <a:endParaRPr sz="800">
                  <a:solidFill>
                    <a:schemeClr val="tx2"/>
                  </a:solidFill>
                </a:endParaRPr>
              </a:p>
            </p:txBody>
          </p:sp>
          <p:sp>
            <p:nvSpPr>
              <p:cNvPr id="165" name="Google Shape;8030;p73">
                <a:extLst>
                  <a:ext uri="{FF2B5EF4-FFF2-40B4-BE49-F238E27FC236}">
                    <a16:creationId xmlns:a16="http://schemas.microsoft.com/office/drawing/2014/main" id="{B335B1E0-6898-5024-2D2E-8F586BF92D3C}"/>
                  </a:ext>
                </a:extLst>
              </p:cNvPr>
              <p:cNvSpPr/>
              <p:nvPr/>
            </p:nvSpPr>
            <p:spPr>
              <a:xfrm>
                <a:off x="2808675" y="3012100"/>
                <a:ext cx="1082000" cy="53900"/>
              </a:xfrm>
              <a:custGeom>
                <a:avLst/>
                <a:gdLst/>
                <a:ahLst/>
                <a:cxnLst/>
                <a:rect l="l" t="t" r="r" b="b"/>
                <a:pathLst>
                  <a:path w="43280" h="2156" extrusionOk="0">
                    <a:moveTo>
                      <a:pt x="1072" y="1"/>
                    </a:moveTo>
                    <a:cubicBezTo>
                      <a:pt x="477" y="1"/>
                      <a:pt x="0" y="477"/>
                      <a:pt x="0" y="1072"/>
                    </a:cubicBezTo>
                    <a:cubicBezTo>
                      <a:pt x="0" y="1668"/>
                      <a:pt x="477" y="2156"/>
                      <a:pt x="1072" y="2156"/>
                    </a:cubicBezTo>
                    <a:lnTo>
                      <a:pt x="42196" y="2156"/>
                    </a:lnTo>
                    <a:cubicBezTo>
                      <a:pt x="42791" y="2156"/>
                      <a:pt x="43280" y="1668"/>
                      <a:pt x="43280" y="1072"/>
                    </a:cubicBezTo>
                    <a:cubicBezTo>
                      <a:pt x="43280" y="477"/>
                      <a:pt x="42791" y="1"/>
                      <a:pt x="42196" y="1"/>
                    </a:cubicBezTo>
                    <a:close/>
                  </a:path>
                </a:pathLst>
              </a:custGeom>
              <a:solidFill>
                <a:srgbClr val="7994A9"/>
              </a:solidFill>
              <a:ln>
                <a:noFill/>
              </a:ln>
            </p:spPr>
            <p:txBody>
              <a:bodyPr spcFirstLastPara="1" wrap="square" lIns="182850" tIns="182850" rIns="182850" bIns="182850" anchor="ctr" anchorCtr="0">
                <a:noAutofit/>
              </a:bodyPr>
              <a:lstStyle/>
              <a:p>
                <a:endParaRPr sz="800">
                  <a:solidFill>
                    <a:schemeClr val="tx2"/>
                  </a:solidFill>
                </a:endParaRPr>
              </a:p>
            </p:txBody>
          </p:sp>
          <p:sp>
            <p:nvSpPr>
              <p:cNvPr id="166" name="Google Shape;8031;p73">
                <a:extLst>
                  <a:ext uri="{FF2B5EF4-FFF2-40B4-BE49-F238E27FC236}">
                    <a16:creationId xmlns:a16="http://schemas.microsoft.com/office/drawing/2014/main" id="{C5063B41-A874-4D39-A746-35AB8312D16F}"/>
                  </a:ext>
                </a:extLst>
              </p:cNvPr>
              <p:cNvSpPr/>
              <p:nvPr/>
            </p:nvSpPr>
            <p:spPr>
              <a:xfrm>
                <a:off x="2942925" y="3428225"/>
                <a:ext cx="2044925" cy="53900"/>
              </a:xfrm>
              <a:custGeom>
                <a:avLst/>
                <a:gdLst/>
                <a:ahLst/>
                <a:cxnLst/>
                <a:rect l="l" t="t" r="r" b="b"/>
                <a:pathLst>
                  <a:path w="81797" h="2156" extrusionOk="0">
                    <a:moveTo>
                      <a:pt x="1084" y="1"/>
                    </a:moveTo>
                    <a:cubicBezTo>
                      <a:pt x="488" y="1"/>
                      <a:pt x="0" y="489"/>
                      <a:pt x="12" y="1084"/>
                    </a:cubicBezTo>
                    <a:cubicBezTo>
                      <a:pt x="12" y="1679"/>
                      <a:pt x="488" y="2156"/>
                      <a:pt x="1084" y="2156"/>
                    </a:cubicBezTo>
                    <a:lnTo>
                      <a:pt x="80713" y="2156"/>
                    </a:lnTo>
                    <a:cubicBezTo>
                      <a:pt x="81308" y="2156"/>
                      <a:pt x="81796" y="1679"/>
                      <a:pt x="81796" y="1084"/>
                    </a:cubicBezTo>
                    <a:cubicBezTo>
                      <a:pt x="81796" y="489"/>
                      <a:pt x="81308" y="1"/>
                      <a:pt x="80713" y="1"/>
                    </a:cubicBezTo>
                    <a:close/>
                  </a:path>
                </a:pathLst>
              </a:custGeom>
              <a:solidFill>
                <a:srgbClr val="D7DFE5">
                  <a:alpha val="65920"/>
                </a:srgbClr>
              </a:solidFill>
              <a:ln>
                <a:noFill/>
              </a:ln>
            </p:spPr>
            <p:txBody>
              <a:bodyPr spcFirstLastPara="1" wrap="square" lIns="182850" tIns="182850" rIns="182850" bIns="182850" anchor="ctr" anchorCtr="0">
                <a:noAutofit/>
              </a:bodyPr>
              <a:lstStyle/>
              <a:p>
                <a:endParaRPr sz="800">
                  <a:solidFill>
                    <a:schemeClr val="tx2"/>
                  </a:solidFill>
                </a:endParaRPr>
              </a:p>
            </p:txBody>
          </p:sp>
          <p:sp>
            <p:nvSpPr>
              <p:cNvPr id="167" name="Google Shape;8032;p73">
                <a:extLst>
                  <a:ext uri="{FF2B5EF4-FFF2-40B4-BE49-F238E27FC236}">
                    <a16:creationId xmlns:a16="http://schemas.microsoft.com/office/drawing/2014/main" id="{6B834D2B-75CD-6AAB-C7DD-8B361D84BA77}"/>
                  </a:ext>
                </a:extLst>
              </p:cNvPr>
              <p:cNvSpPr/>
              <p:nvPr/>
            </p:nvSpPr>
            <p:spPr>
              <a:xfrm>
                <a:off x="3933825" y="3844350"/>
                <a:ext cx="1650825" cy="53900"/>
              </a:xfrm>
              <a:custGeom>
                <a:avLst/>
                <a:gdLst/>
                <a:ahLst/>
                <a:cxnLst/>
                <a:rect l="l" t="t" r="r" b="b"/>
                <a:pathLst>
                  <a:path w="66033" h="2156" extrusionOk="0">
                    <a:moveTo>
                      <a:pt x="548" y="1"/>
                    </a:moveTo>
                    <a:cubicBezTo>
                      <a:pt x="238" y="1"/>
                      <a:pt x="0" y="251"/>
                      <a:pt x="0" y="560"/>
                    </a:cubicBezTo>
                    <a:lnTo>
                      <a:pt x="0" y="1608"/>
                    </a:lnTo>
                    <a:cubicBezTo>
                      <a:pt x="0" y="1917"/>
                      <a:pt x="238" y="2156"/>
                      <a:pt x="548" y="2156"/>
                    </a:cubicBezTo>
                    <a:lnTo>
                      <a:pt x="65472" y="2156"/>
                    </a:lnTo>
                    <a:cubicBezTo>
                      <a:pt x="65782" y="2156"/>
                      <a:pt x="66032" y="1917"/>
                      <a:pt x="66032" y="1608"/>
                    </a:cubicBezTo>
                    <a:lnTo>
                      <a:pt x="66032" y="560"/>
                    </a:lnTo>
                    <a:cubicBezTo>
                      <a:pt x="66032" y="251"/>
                      <a:pt x="65782" y="1"/>
                      <a:pt x="65472" y="1"/>
                    </a:cubicBezTo>
                    <a:close/>
                  </a:path>
                </a:pathLst>
              </a:custGeom>
              <a:solidFill>
                <a:srgbClr val="7994A9"/>
              </a:solidFill>
              <a:ln>
                <a:noFill/>
              </a:ln>
            </p:spPr>
            <p:txBody>
              <a:bodyPr spcFirstLastPara="1" wrap="square" lIns="182850" tIns="182850" rIns="182850" bIns="182850" anchor="ctr" anchorCtr="0">
                <a:noAutofit/>
              </a:bodyPr>
              <a:lstStyle/>
              <a:p>
                <a:endParaRPr sz="800">
                  <a:solidFill>
                    <a:schemeClr val="tx2"/>
                  </a:solidFill>
                </a:endParaRPr>
              </a:p>
            </p:txBody>
          </p:sp>
          <p:sp>
            <p:nvSpPr>
              <p:cNvPr id="168" name="Google Shape;8033;p73">
                <a:extLst>
                  <a:ext uri="{FF2B5EF4-FFF2-40B4-BE49-F238E27FC236}">
                    <a16:creationId xmlns:a16="http://schemas.microsoft.com/office/drawing/2014/main" id="{841AB61A-1E2D-8E27-63CB-DD3019CC7A4A}"/>
                  </a:ext>
                </a:extLst>
              </p:cNvPr>
              <p:cNvSpPr/>
              <p:nvPr/>
            </p:nvSpPr>
            <p:spPr>
              <a:xfrm>
                <a:off x="5058950" y="4260775"/>
                <a:ext cx="1143625" cy="53600"/>
              </a:xfrm>
              <a:custGeom>
                <a:avLst/>
                <a:gdLst/>
                <a:ahLst/>
                <a:cxnLst/>
                <a:rect l="l" t="t" r="r" b="b"/>
                <a:pathLst>
                  <a:path w="45745" h="2144" extrusionOk="0">
                    <a:moveTo>
                      <a:pt x="1072" y="0"/>
                    </a:moveTo>
                    <a:cubicBezTo>
                      <a:pt x="477" y="0"/>
                      <a:pt x="1" y="477"/>
                      <a:pt x="1" y="1072"/>
                    </a:cubicBezTo>
                    <a:cubicBezTo>
                      <a:pt x="1" y="1667"/>
                      <a:pt x="477" y="2144"/>
                      <a:pt x="1072" y="2144"/>
                    </a:cubicBezTo>
                    <a:lnTo>
                      <a:pt x="44661" y="2144"/>
                    </a:lnTo>
                    <a:cubicBezTo>
                      <a:pt x="45256" y="2144"/>
                      <a:pt x="45744" y="1667"/>
                      <a:pt x="45744" y="1072"/>
                    </a:cubicBezTo>
                    <a:cubicBezTo>
                      <a:pt x="45744" y="477"/>
                      <a:pt x="45256" y="0"/>
                      <a:pt x="44661" y="0"/>
                    </a:cubicBezTo>
                    <a:close/>
                  </a:path>
                </a:pathLst>
              </a:custGeom>
              <a:solidFill>
                <a:srgbClr val="D7DFE5">
                  <a:alpha val="65920"/>
                </a:srgbClr>
              </a:solidFill>
              <a:ln>
                <a:noFill/>
              </a:ln>
            </p:spPr>
            <p:txBody>
              <a:bodyPr spcFirstLastPara="1" wrap="square" lIns="182850" tIns="182850" rIns="182850" bIns="182850" anchor="ctr" anchorCtr="0">
                <a:noAutofit/>
              </a:bodyPr>
              <a:lstStyle/>
              <a:p>
                <a:endParaRPr sz="800">
                  <a:solidFill>
                    <a:schemeClr val="tx2"/>
                  </a:solidFill>
                </a:endParaRPr>
              </a:p>
            </p:txBody>
          </p:sp>
        </p:grpSp>
      </p:grpSp>
      <p:sp>
        <p:nvSpPr>
          <p:cNvPr id="169" name="Google Shape;1529;p70">
            <a:extLst>
              <a:ext uri="{FF2B5EF4-FFF2-40B4-BE49-F238E27FC236}">
                <a16:creationId xmlns:a16="http://schemas.microsoft.com/office/drawing/2014/main" id="{CBD217CD-AEC8-F3AE-E7D3-741A403EF428}"/>
              </a:ext>
            </a:extLst>
          </p:cNvPr>
          <p:cNvSpPr txBox="1">
            <a:spLocks/>
          </p:cNvSpPr>
          <p:nvPr/>
        </p:nvSpPr>
        <p:spPr>
          <a:xfrm>
            <a:off x="1529500" y="748774"/>
            <a:ext cx="15421200" cy="964800"/>
          </a:xfrm>
          <a:prstGeom prst="rect">
            <a:avLst/>
          </a:prstGeom>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fa-IR" sz="3200" dirty="0">
                <a:solidFill>
                  <a:schemeClr val="tx2"/>
                </a:solidFill>
                <a:cs typeface="B Nazanin" panose="00000700000000000000" pitchFamily="2" charset="-78"/>
              </a:rPr>
              <a:t>جدولهای و نمودار</a:t>
            </a:r>
          </a:p>
        </p:txBody>
      </p:sp>
    </p:spTree>
    <p:extLst>
      <p:ext uri="{BB962C8B-B14F-4D97-AF65-F5344CB8AC3E}">
        <p14:creationId xmlns:p14="http://schemas.microsoft.com/office/powerpoint/2010/main" val="335237013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7">
            <a:extLst>
              <a:ext uri="{FF2B5EF4-FFF2-40B4-BE49-F238E27FC236}">
                <a16:creationId xmlns:a16="http://schemas.microsoft.com/office/drawing/2014/main" id="{D21F6705-546F-6C7D-8749-877F35B81B4C}"/>
              </a:ext>
            </a:extLst>
          </p:cNvPr>
          <p:cNvSpPr/>
          <p:nvPr/>
        </p:nvSpPr>
        <p:spPr>
          <a:xfrm>
            <a:off x="217620" y="215460"/>
            <a:ext cx="16923060" cy="228960"/>
          </a:xfrm>
          <a:custGeom>
            <a:avLst/>
            <a:gdLst/>
            <a:ahLst/>
            <a:cxnLst/>
            <a:rect l="l" t="t" r="r" b="b"/>
            <a:pathLst>
              <a:path w="16923060" h="228960">
                <a:moveTo>
                  <a:pt x="0" y="0"/>
                </a:moveTo>
                <a:lnTo>
                  <a:pt x="16923060" y="0"/>
                </a:lnTo>
                <a:lnTo>
                  <a:pt x="16923060" y="228960"/>
                </a:lnTo>
                <a:lnTo>
                  <a:pt x="0" y="2289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18">
            <a:extLst>
              <a:ext uri="{FF2B5EF4-FFF2-40B4-BE49-F238E27FC236}">
                <a16:creationId xmlns:a16="http://schemas.microsoft.com/office/drawing/2014/main" id="{061B14A8-F6E0-3E68-FBA6-5E06A271DDB0}"/>
              </a:ext>
            </a:extLst>
          </p:cNvPr>
          <p:cNvSpPr/>
          <p:nvPr/>
        </p:nvSpPr>
        <p:spPr>
          <a:xfrm>
            <a:off x="16568820" y="82620"/>
            <a:ext cx="1558440" cy="1200420"/>
          </a:xfrm>
          <a:custGeom>
            <a:avLst/>
            <a:gdLst/>
            <a:ahLst/>
            <a:cxnLst/>
            <a:rect l="l" t="t" r="r" b="b"/>
            <a:pathLst>
              <a:path w="1558440" h="1200420">
                <a:moveTo>
                  <a:pt x="0" y="0"/>
                </a:moveTo>
                <a:lnTo>
                  <a:pt x="1558440" y="0"/>
                </a:lnTo>
                <a:lnTo>
                  <a:pt x="1558440" y="1200420"/>
                </a:lnTo>
                <a:lnTo>
                  <a:pt x="0" y="1200420"/>
                </a:lnTo>
                <a:lnTo>
                  <a:pt x="0" y="0"/>
                </a:lnTo>
                <a:close/>
              </a:path>
            </a:pathLst>
          </a:custGeom>
          <a:blipFill>
            <a:blip r:embed="rId4" cstate="print">
              <a:extLst>
                <a:ext uri="{96DAC541-7B7A-43D3-8B79-37D633B846F1}">
                  <asvg:svgBlip xmlns:asvg="http://schemas.microsoft.com/office/drawing/2016/SVG/main" r:embed="rId5"/>
                </a:ext>
              </a:extLst>
            </a:blip>
            <a:stretch>
              <a:fillRect/>
            </a:stretch>
          </a:blipFill>
        </p:spPr>
      </p:sp>
      <p:sp>
        <p:nvSpPr>
          <p:cNvPr id="8" name="Freeform 2">
            <a:extLst>
              <a:ext uri="{FF2B5EF4-FFF2-40B4-BE49-F238E27FC236}">
                <a16:creationId xmlns:a16="http://schemas.microsoft.com/office/drawing/2014/main" id="{B67119E2-3C42-94C8-D9D4-F15C141942AF}"/>
              </a:ext>
            </a:extLst>
          </p:cNvPr>
          <p:cNvSpPr/>
          <p:nvPr/>
        </p:nvSpPr>
        <p:spPr>
          <a:xfrm flipH="1">
            <a:off x="-63588" y="8020620"/>
            <a:ext cx="1502732" cy="2263680"/>
          </a:xfrm>
          <a:custGeom>
            <a:avLst/>
            <a:gdLst/>
            <a:ahLst/>
            <a:cxnLst/>
            <a:rect l="l" t="t" r="r" b="b"/>
            <a:pathLst>
              <a:path w="2299860" h="3607740">
                <a:moveTo>
                  <a:pt x="0" y="0"/>
                </a:moveTo>
                <a:lnTo>
                  <a:pt x="2299860" y="0"/>
                </a:lnTo>
                <a:lnTo>
                  <a:pt x="2299860" y="3607740"/>
                </a:lnTo>
                <a:lnTo>
                  <a:pt x="0" y="360774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7">
            <a:extLst>
              <a:ext uri="{FF2B5EF4-FFF2-40B4-BE49-F238E27FC236}">
                <a16:creationId xmlns:a16="http://schemas.microsoft.com/office/drawing/2014/main" id="{AF3CAE22-3698-69D8-8A57-F5E849483507}"/>
              </a:ext>
            </a:extLst>
          </p:cNvPr>
          <p:cNvSpPr/>
          <p:nvPr/>
        </p:nvSpPr>
        <p:spPr>
          <a:xfrm>
            <a:off x="1147500" y="9973800"/>
            <a:ext cx="17140680" cy="313200"/>
          </a:xfrm>
          <a:custGeom>
            <a:avLst/>
            <a:gdLst/>
            <a:ahLst/>
            <a:cxnLst/>
            <a:rect l="l" t="t" r="r" b="b"/>
            <a:pathLst>
              <a:path w="17140680" h="313200">
                <a:moveTo>
                  <a:pt x="0" y="0"/>
                </a:moveTo>
                <a:lnTo>
                  <a:pt x="17140680" y="0"/>
                </a:lnTo>
                <a:lnTo>
                  <a:pt x="17140680" y="313200"/>
                </a:lnTo>
                <a:lnTo>
                  <a:pt x="0" y="3132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1" name="Freeform 16">
            <a:extLst>
              <a:ext uri="{FF2B5EF4-FFF2-40B4-BE49-F238E27FC236}">
                <a16:creationId xmlns:a16="http://schemas.microsoft.com/office/drawing/2014/main" id="{80B9DA7E-66DA-6EA7-7AE8-B8BDAC980F2A}"/>
              </a:ext>
            </a:extLst>
          </p:cNvPr>
          <p:cNvSpPr/>
          <p:nvPr/>
        </p:nvSpPr>
        <p:spPr>
          <a:xfrm>
            <a:off x="0" y="9823680"/>
            <a:ext cx="928800" cy="463320"/>
          </a:xfrm>
          <a:custGeom>
            <a:avLst/>
            <a:gdLst/>
            <a:ahLst/>
            <a:cxnLst/>
            <a:rect l="l" t="t" r="r" b="b"/>
            <a:pathLst>
              <a:path w="928800" h="463320">
                <a:moveTo>
                  <a:pt x="0" y="0"/>
                </a:moveTo>
                <a:lnTo>
                  <a:pt x="928800" y="0"/>
                </a:lnTo>
                <a:lnTo>
                  <a:pt x="928800" y="463320"/>
                </a:lnTo>
                <a:lnTo>
                  <a:pt x="0" y="46332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2" name="Freeform 2">
            <a:extLst>
              <a:ext uri="{FF2B5EF4-FFF2-40B4-BE49-F238E27FC236}">
                <a16:creationId xmlns:a16="http://schemas.microsoft.com/office/drawing/2014/main" id="{B846937E-DB04-1A91-37A7-842279E799A1}"/>
              </a:ext>
            </a:extLst>
          </p:cNvPr>
          <p:cNvSpPr/>
          <p:nvPr/>
        </p:nvSpPr>
        <p:spPr>
          <a:xfrm>
            <a:off x="16166520" y="7791660"/>
            <a:ext cx="2114640" cy="2495340"/>
          </a:xfrm>
          <a:custGeom>
            <a:avLst/>
            <a:gdLst/>
            <a:ahLst/>
            <a:cxnLst/>
            <a:rect l="l" t="t" r="r" b="b"/>
            <a:pathLst>
              <a:path w="2114640" h="2495340">
                <a:moveTo>
                  <a:pt x="0" y="0"/>
                </a:moveTo>
                <a:lnTo>
                  <a:pt x="2114640" y="0"/>
                </a:lnTo>
                <a:lnTo>
                  <a:pt x="2114640" y="2495340"/>
                </a:lnTo>
                <a:lnTo>
                  <a:pt x="0" y="249534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3" name="Freeform 23">
            <a:extLst>
              <a:ext uri="{FF2B5EF4-FFF2-40B4-BE49-F238E27FC236}">
                <a16:creationId xmlns:a16="http://schemas.microsoft.com/office/drawing/2014/main" id="{D119C970-2FDE-479E-1CEF-B6273DC4903D}"/>
              </a:ext>
            </a:extLst>
          </p:cNvPr>
          <p:cNvSpPr/>
          <p:nvPr/>
        </p:nvSpPr>
        <p:spPr>
          <a:xfrm>
            <a:off x="0" y="-18360"/>
            <a:ext cx="3237300" cy="574560"/>
          </a:xfrm>
          <a:custGeom>
            <a:avLst/>
            <a:gdLst/>
            <a:ahLst/>
            <a:cxnLst/>
            <a:rect l="l" t="t" r="r" b="b"/>
            <a:pathLst>
              <a:path w="3237300" h="574560">
                <a:moveTo>
                  <a:pt x="0" y="0"/>
                </a:moveTo>
                <a:lnTo>
                  <a:pt x="3237300" y="0"/>
                </a:lnTo>
                <a:lnTo>
                  <a:pt x="3237300" y="574560"/>
                </a:lnTo>
                <a:lnTo>
                  <a:pt x="0" y="57456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4" name="Freeform 9">
            <a:extLst>
              <a:ext uri="{FF2B5EF4-FFF2-40B4-BE49-F238E27FC236}">
                <a16:creationId xmlns:a16="http://schemas.microsoft.com/office/drawing/2014/main" id="{13DF8A39-3DDA-62FF-BF39-20E91EDEEDA1}"/>
              </a:ext>
            </a:extLst>
          </p:cNvPr>
          <p:cNvSpPr/>
          <p:nvPr/>
        </p:nvSpPr>
        <p:spPr>
          <a:xfrm rot="10800000" flipH="1">
            <a:off x="17487044" y="556200"/>
            <a:ext cx="640216" cy="3237300"/>
          </a:xfrm>
          <a:custGeom>
            <a:avLst/>
            <a:gdLst/>
            <a:ahLst/>
            <a:cxnLst/>
            <a:rect l="l" t="t" r="r" b="b"/>
            <a:pathLst>
              <a:path w="574560" h="3237300">
                <a:moveTo>
                  <a:pt x="0" y="0"/>
                </a:moveTo>
                <a:lnTo>
                  <a:pt x="574560" y="0"/>
                </a:lnTo>
                <a:lnTo>
                  <a:pt x="574560" y="3237300"/>
                </a:lnTo>
                <a:lnTo>
                  <a:pt x="0" y="323730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grpSp>
        <p:nvGrpSpPr>
          <p:cNvPr id="2" name="Google Shape;8038;p74">
            <a:extLst>
              <a:ext uri="{FF2B5EF4-FFF2-40B4-BE49-F238E27FC236}">
                <a16:creationId xmlns:a16="http://schemas.microsoft.com/office/drawing/2014/main" id="{F1A94B24-69B5-8B57-3806-559327BB2F96}"/>
              </a:ext>
            </a:extLst>
          </p:cNvPr>
          <p:cNvGrpSpPr/>
          <p:nvPr/>
        </p:nvGrpSpPr>
        <p:grpSpPr>
          <a:xfrm>
            <a:off x="9593381" y="1941873"/>
            <a:ext cx="1490862" cy="1437726"/>
            <a:chOff x="4249973" y="1201875"/>
            <a:chExt cx="1958568" cy="1888762"/>
          </a:xfrm>
        </p:grpSpPr>
        <p:sp>
          <p:nvSpPr>
            <p:cNvPr id="5" name="Google Shape;8039;p74">
              <a:extLst>
                <a:ext uri="{FF2B5EF4-FFF2-40B4-BE49-F238E27FC236}">
                  <a16:creationId xmlns:a16="http://schemas.microsoft.com/office/drawing/2014/main" id="{369A459F-C71A-6E01-C29E-8AFFDE3F9180}"/>
                </a:ext>
              </a:extLst>
            </p:cNvPr>
            <p:cNvSpPr/>
            <p:nvPr/>
          </p:nvSpPr>
          <p:spPr>
            <a:xfrm>
              <a:off x="4468527" y="1411932"/>
              <a:ext cx="1528500" cy="1452600"/>
            </a:xfrm>
            <a:prstGeom prst="pentagon">
              <a:avLst>
                <a:gd name="hf" fmla="val 105146"/>
                <a:gd name="vf" fmla="val 110557"/>
              </a:avLst>
            </a:pr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nvGrpSpPr>
            <p:cNvPr id="6" name="Google Shape;8040;p74">
              <a:extLst>
                <a:ext uri="{FF2B5EF4-FFF2-40B4-BE49-F238E27FC236}">
                  <a16:creationId xmlns:a16="http://schemas.microsoft.com/office/drawing/2014/main" id="{134E63AA-D6D7-671A-455E-3E65B69248D4}"/>
                </a:ext>
              </a:extLst>
            </p:cNvPr>
            <p:cNvGrpSpPr/>
            <p:nvPr/>
          </p:nvGrpSpPr>
          <p:grpSpPr>
            <a:xfrm>
              <a:off x="5853086" y="1789142"/>
              <a:ext cx="355454" cy="1048099"/>
              <a:chOff x="5576108" y="2016725"/>
              <a:chExt cx="565200" cy="1666560"/>
            </a:xfrm>
          </p:grpSpPr>
          <p:sp>
            <p:nvSpPr>
              <p:cNvPr id="25" name="Google Shape;8041;p74">
                <a:extLst>
                  <a:ext uri="{FF2B5EF4-FFF2-40B4-BE49-F238E27FC236}">
                    <a16:creationId xmlns:a16="http://schemas.microsoft.com/office/drawing/2014/main" id="{150C809C-D607-960F-1EF5-BF0082ECF31D}"/>
                  </a:ext>
                </a:extLst>
              </p:cNvPr>
              <p:cNvSpPr/>
              <p:nvPr/>
            </p:nvSpPr>
            <p:spPr>
              <a:xfrm>
                <a:off x="5576108" y="2016725"/>
                <a:ext cx="565200" cy="565500"/>
              </a:xfrm>
              <a:prstGeom prst="ellipse">
                <a:avLst/>
              </a:prstGeom>
              <a:noFill/>
              <a:ln w="9525" cap="flat" cmpd="sng">
                <a:solidFill>
                  <a:srgbClr val="869FB1"/>
                </a:solidFill>
                <a:prstDash val="solid"/>
                <a:round/>
                <a:headEnd type="none" w="sm" len="sm"/>
                <a:tailEnd type="none" w="sm" len="sm"/>
              </a:ln>
            </p:spPr>
            <p:txBody>
              <a:bodyPr spcFirstLastPara="1" wrap="square" lIns="182850" tIns="182850" rIns="182850" bIns="182850" anchor="ctr" anchorCtr="0">
                <a:noAutofit/>
              </a:bodyPr>
              <a:lstStyle/>
              <a:p>
                <a:pPr algn="ctr"/>
                <a:endParaRPr sz="2400">
                  <a:solidFill>
                    <a:schemeClr val="tx2"/>
                  </a:solidFill>
                  <a:latin typeface="Roboto Medium"/>
                  <a:ea typeface="Roboto Medium"/>
                  <a:cs typeface="Roboto Medium"/>
                  <a:sym typeface="Roboto Medium"/>
                </a:endParaRPr>
              </a:p>
            </p:txBody>
          </p:sp>
          <p:sp>
            <p:nvSpPr>
              <p:cNvPr id="26" name="Google Shape;8042;p74">
                <a:extLst>
                  <a:ext uri="{FF2B5EF4-FFF2-40B4-BE49-F238E27FC236}">
                    <a16:creationId xmlns:a16="http://schemas.microsoft.com/office/drawing/2014/main" id="{CFF58DCC-93AD-979B-14C4-3DB44BD77C4E}"/>
                  </a:ext>
                </a:extLst>
              </p:cNvPr>
              <p:cNvSpPr/>
              <p:nvPr/>
            </p:nvSpPr>
            <p:spPr>
              <a:xfrm rot="6479001">
                <a:off x="5275897" y="3050667"/>
                <a:ext cx="1119386" cy="152834"/>
              </a:xfrm>
              <a:prstGeom prst="rightArrow">
                <a:avLst>
                  <a:gd name="adj1" fmla="val 25514"/>
                  <a:gd name="adj2" fmla="val 64322"/>
                </a:avLst>
              </a:prstGeom>
              <a:solidFill>
                <a:srgbClr val="667E92"/>
              </a:solidFill>
              <a:ln>
                <a:noFill/>
              </a:ln>
            </p:spPr>
            <p:txBody>
              <a:bodyPr spcFirstLastPara="1" wrap="square" lIns="182850" tIns="182850" rIns="182850" bIns="182850" anchor="ctr" anchorCtr="0">
                <a:noAutofit/>
              </a:bodyPr>
              <a:lstStyle/>
              <a:p>
                <a:endParaRPr sz="3600">
                  <a:solidFill>
                    <a:schemeClr val="tx2"/>
                  </a:solidFill>
                </a:endParaRPr>
              </a:p>
            </p:txBody>
          </p:sp>
        </p:grpSp>
        <p:grpSp>
          <p:nvGrpSpPr>
            <p:cNvPr id="7" name="Google Shape;8043;p74">
              <a:extLst>
                <a:ext uri="{FF2B5EF4-FFF2-40B4-BE49-F238E27FC236}">
                  <a16:creationId xmlns:a16="http://schemas.microsoft.com/office/drawing/2014/main" id="{8EED0D7D-DDE8-702D-BF76-AEA226A10458}"/>
                </a:ext>
              </a:extLst>
            </p:cNvPr>
            <p:cNvGrpSpPr/>
            <p:nvPr/>
          </p:nvGrpSpPr>
          <p:grpSpPr>
            <a:xfrm>
              <a:off x="4869455" y="2691676"/>
              <a:ext cx="1013897" cy="398961"/>
              <a:chOff x="4012057" y="3451825"/>
              <a:chExt cx="1612175" cy="634379"/>
            </a:xfrm>
          </p:grpSpPr>
          <p:sp>
            <p:nvSpPr>
              <p:cNvPr id="23" name="Google Shape;8044;p74">
                <a:extLst>
                  <a:ext uri="{FF2B5EF4-FFF2-40B4-BE49-F238E27FC236}">
                    <a16:creationId xmlns:a16="http://schemas.microsoft.com/office/drawing/2014/main" id="{648A6D38-CE20-0F8D-AE46-66EC26A9F66F}"/>
                  </a:ext>
                </a:extLst>
              </p:cNvPr>
              <p:cNvSpPr/>
              <p:nvPr/>
            </p:nvSpPr>
            <p:spPr>
              <a:xfrm>
                <a:off x="5059033" y="3451825"/>
                <a:ext cx="565200" cy="565500"/>
              </a:xfrm>
              <a:prstGeom prst="ellipse">
                <a:avLst/>
              </a:prstGeom>
              <a:noFill/>
              <a:ln w="9525" cap="flat" cmpd="sng">
                <a:solidFill>
                  <a:srgbClr val="869FB1"/>
                </a:solidFill>
                <a:prstDash val="solid"/>
                <a:round/>
                <a:headEnd type="none" w="sm" len="sm"/>
                <a:tailEnd type="none" w="sm" len="sm"/>
              </a:ln>
            </p:spPr>
            <p:txBody>
              <a:bodyPr spcFirstLastPara="1" wrap="square" lIns="182850" tIns="182850" rIns="182850" bIns="182850" anchor="ctr" anchorCtr="0">
                <a:noAutofit/>
              </a:bodyPr>
              <a:lstStyle/>
              <a:p>
                <a:pPr algn="ctr"/>
                <a:endParaRPr sz="2400">
                  <a:solidFill>
                    <a:schemeClr val="tx2"/>
                  </a:solidFill>
                  <a:latin typeface="Roboto Medium"/>
                  <a:ea typeface="Roboto Medium"/>
                  <a:cs typeface="Roboto Medium"/>
                  <a:sym typeface="Roboto Medium"/>
                </a:endParaRPr>
              </a:p>
            </p:txBody>
          </p:sp>
          <p:sp>
            <p:nvSpPr>
              <p:cNvPr id="24" name="Google Shape;8045;p74">
                <a:extLst>
                  <a:ext uri="{FF2B5EF4-FFF2-40B4-BE49-F238E27FC236}">
                    <a16:creationId xmlns:a16="http://schemas.microsoft.com/office/drawing/2014/main" id="{EC55F17A-88D8-C48D-2E82-272752EA6B13}"/>
                  </a:ext>
                </a:extLst>
              </p:cNvPr>
              <p:cNvSpPr/>
              <p:nvPr/>
            </p:nvSpPr>
            <p:spPr>
              <a:xfrm rot="10799079">
                <a:off x="4012507" y="3933353"/>
                <a:ext cx="1119600" cy="152703"/>
              </a:xfrm>
              <a:prstGeom prst="rightArrow">
                <a:avLst>
                  <a:gd name="adj1" fmla="val 25514"/>
                  <a:gd name="adj2" fmla="val 64322"/>
                </a:avLst>
              </a:prstGeom>
              <a:solidFill>
                <a:srgbClr val="667E92"/>
              </a:solidFill>
              <a:ln>
                <a:noFill/>
              </a:ln>
            </p:spPr>
            <p:txBody>
              <a:bodyPr spcFirstLastPara="1" wrap="square" lIns="182850" tIns="182850" rIns="182850" bIns="182850" anchor="ctr" anchorCtr="0">
                <a:noAutofit/>
              </a:bodyPr>
              <a:lstStyle/>
              <a:p>
                <a:endParaRPr sz="3600">
                  <a:solidFill>
                    <a:schemeClr val="tx2"/>
                  </a:solidFill>
                </a:endParaRPr>
              </a:p>
            </p:txBody>
          </p:sp>
        </p:grpSp>
        <p:grpSp>
          <p:nvGrpSpPr>
            <p:cNvPr id="9" name="Google Shape;8046;p74">
              <a:extLst>
                <a:ext uri="{FF2B5EF4-FFF2-40B4-BE49-F238E27FC236}">
                  <a16:creationId xmlns:a16="http://schemas.microsoft.com/office/drawing/2014/main" id="{534E0BC0-E78D-0BB0-EF40-788938B04668}"/>
                </a:ext>
              </a:extLst>
            </p:cNvPr>
            <p:cNvGrpSpPr/>
            <p:nvPr/>
          </p:nvGrpSpPr>
          <p:grpSpPr>
            <a:xfrm>
              <a:off x="4276937" y="2155961"/>
              <a:ext cx="651965" cy="891358"/>
              <a:chOff x="3069908" y="2599997"/>
              <a:chExt cx="1036675" cy="1417328"/>
            </a:xfrm>
          </p:grpSpPr>
          <p:sp>
            <p:nvSpPr>
              <p:cNvPr id="21" name="Google Shape;8047;p74">
                <a:extLst>
                  <a:ext uri="{FF2B5EF4-FFF2-40B4-BE49-F238E27FC236}">
                    <a16:creationId xmlns:a16="http://schemas.microsoft.com/office/drawing/2014/main" id="{A09D84DD-3342-962D-DA17-0D6971932FF6}"/>
                  </a:ext>
                </a:extLst>
              </p:cNvPr>
              <p:cNvSpPr/>
              <p:nvPr/>
            </p:nvSpPr>
            <p:spPr>
              <a:xfrm>
                <a:off x="3541383" y="3451825"/>
                <a:ext cx="565200" cy="565500"/>
              </a:xfrm>
              <a:prstGeom prst="ellipse">
                <a:avLst/>
              </a:prstGeom>
              <a:noFill/>
              <a:ln w="9525" cap="flat" cmpd="sng">
                <a:solidFill>
                  <a:srgbClr val="869FB1"/>
                </a:solidFill>
                <a:prstDash val="solid"/>
                <a:round/>
                <a:headEnd type="none" w="sm" len="sm"/>
                <a:tailEnd type="none" w="sm" len="sm"/>
              </a:ln>
            </p:spPr>
            <p:txBody>
              <a:bodyPr spcFirstLastPara="1" wrap="square" lIns="182850" tIns="182850" rIns="182850" bIns="182850" anchor="ctr" anchorCtr="0">
                <a:noAutofit/>
              </a:bodyPr>
              <a:lstStyle/>
              <a:p>
                <a:pPr algn="ctr"/>
                <a:endParaRPr sz="2400">
                  <a:solidFill>
                    <a:schemeClr val="tx2"/>
                  </a:solidFill>
                  <a:latin typeface="Roboto Medium"/>
                  <a:ea typeface="Roboto Medium"/>
                  <a:cs typeface="Roboto Medium"/>
                  <a:sym typeface="Roboto Medium"/>
                </a:endParaRPr>
              </a:p>
            </p:txBody>
          </p:sp>
          <p:sp>
            <p:nvSpPr>
              <p:cNvPr id="22" name="Google Shape;8048;p74">
                <a:extLst>
                  <a:ext uri="{FF2B5EF4-FFF2-40B4-BE49-F238E27FC236}">
                    <a16:creationId xmlns:a16="http://schemas.microsoft.com/office/drawing/2014/main" id="{CC25762F-8A30-1A7D-4CA5-170B7477239F}"/>
                  </a:ext>
                </a:extLst>
              </p:cNvPr>
              <p:cNvSpPr/>
              <p:nvPr/>
            </p:nvSpPr>
            <p:spPr>
              <a:xfrm rot="-6478717">
                <a:off x="2755922" y="3079191"/>
                <a:ext cx="1119672" cy="153413"/>
              </a:xfrm>
              <a:prstGeom prst="rightArrow">
                <a:avLst>
                  <a:gd name="adj1" fmla="val 25514"/>
                  <a:gd name="adj2" fmla="val 64322"/>
                </a:avLst>
              </a:prstGeom>
              <a:solidFill>
                <a:srgbClr val="667E92"/>
              </a:solidFill>
              <a:ln>
                <a:noFill/>
              </a:ln>
            </p:spPr>
            <p:txBody>
              <a:bodyPr spcFirstLastPara="1" wrap="square" lIns="182850" tIns="182850" rIns="182850" bIns="182850" anchor="ctr" anchorCtr="0">
                <a:noAutofit/>
              </a:bodyPr>
              <a:lstStyle/>
              <a:p>
                <a:endParaRPr sz="3600">
                  <a:solidFill>
                    <a:schemeClr val="tx2"/>
                  </a:solidFill>
                </a:endParaRPr>
              </a:p>
            </p:txBody>
          </p:sp>
        </p:grpSp>
        <p:grpSp>
          <p:nvGrpSpPr>
            <p:cNvPr id="15" name="Google Shape;8049;p74">
              <a:extLst>
                <a:ext uri="{FF2B5EF4-FFF2-40B4-BE49-F238E27FC236}">
                  <a16:creationId xmlns:a16="http://schemas.microsoft.com/office/drawing/2014/main" id="{1A68C69E-4099-14C1-741C-E324FE9A3971}"/>
                </a:ext>
              </a:extLst>
            </p:cNvPr>
            <p:cNvGrpSpPr/>
            <p:nvPr/>
          </p:nvGrpSpPr>
          <p:grpSpPr>
            <a:xfrm>
              <a:off x="5054918" y="1201875"/>
              <a:ext cx="999548" cy="602711"/>
              <a:chOff x="4306958" y="1082925"/>
              <a:chExt cx="1589359" cy="958358"/>
            </a:xfrm>
          </p:grpSpPr>
          <p:sp>
            <p:nvSpPr>
              <p:cNvPr id="19" name="Google Shape;8050;p74">
                <a:extLst>
                  <a:ext uri="{FF2B5EF4-FFF2-40B4-BE49-F238E27FC236}">
                    <a16:creationId xmlns:a16="http://schemas.microsoft.com/office/drawing/2014/main" id="{495989A4-259D-8B45-D77C-B776E812FABA}"/>
                  </a:ext>
                </a:extLst>
              </p:cNvPr>
              <p:cNvSpPr/>
              <p:nvPr/>
            </p:nvSpPr>
            <p:spPr>
              <a:xfrm>
                <a:off x="4306958" y="1082925"/>
                <a:ext cx="565200" cy="565500"/>
              </a:xfrm>
              <a:prstGeom prst="ellipse">
                <a:avLst/>
              </a:prstGeom>
              <a:noFill/>
              <a:ln w="9525" cap="flat" cmpd="sng">
                <a:solidFill>
                  <a:srgbClr val="869FB1"/>
                </a:solidFill>
                <a:prstDash val="solid"/>
                <a:round/>
                <a:headEnd type="none" w="sm" len="sm"/>
                <a:tailEnd type="none" w="sm" len="sm"/>
              </a:ln>
            </p:spPr>
            <p:txBody>
              <a:bodyPr spcFirstLastPara="1" wrap="square" lIns="182850" tIns="182850" rIns="182850" bIns="182850" anchor="ctr" anchorCtr="0">
                <a:noAutofit/>
              </a:bodyPr>
              <a:lstStyle/>
              <a:p>
                <a:pPr algn="ctr"/>
                <a:endParaRPr sz="2400">
                  <a:solidFill>
                    <a:schemeClr val="tx2"/>
                  </a:solidFill>
                  <a:latin typeface="Roboto Medium"/>
                  <a:ea typeface="Roboto Medium"/>
                  <a:cs typeface="Roboto Medium"/>
                  <a:sym typeface="Roboto Medium"/>
                </a:endParaRPr>
              </a:p>
            </p:txBody>
          </p:sp>
          <p:sp>
            <p:nvSpPr>
              <p:cNvPr id="20" name="Google Shape;8051;p74">
                <a:extLst>
                  <a:ext uri="{FF2B5EF4-FFF2-40B4-BE49-F238E27FC236}">
                    <a16:creationId xmlns:a16="http://schemas.microsoft.com/office/drawing/2014/main" id="{9CA60026-9112-A2D7-ED32-2C8A06705170}"/>
                  </a:ext>
                </a:extLst>
              </p:cNvPr>
              <p:cNvSpPr/>
              <p:nvPr/>
            </p:nvSpPr>
            <p:spPr>
              <a:xfrm rot="2159678">
                <a:off x="4838902" y="1574444"/>
                <a:ext cx="1119431" cy="152476"/>
              </a:xfrm>
              <a:prstGeom prst="rightArrow">
                <a:avLst>
                  <a:gd name="adj1" fmla="val 25514"/>
                  <a:gd name="adj2" fmla="val 64322"/>
                </a:avLst>
              </a:prstGeom>
              <a:solidFill>
                <a:srgbClr val="5F7D95"/>
              </a:solidFill>
              <a:ln>
                <a:noFill/>
              </a:ln>
            </p:spPr>
            <p:txBody>
              <a:bodyPr spcFirstLastPara="1" wrap="square" lIns="182850" tIns="182850" rIns="182850" bIns="182850" anchor="ctr" anchorCtr="0">
                <a:noAutofit/>
              </a:bodyPr>
              <a:lstStyle/>
              <a:p>
                <a:endParaRPr sz="3600">
                  <a:solidFill>
                    <a:schemeClr val="tx2"/>
                  </a:solidFill>
                </a:endParaRPr>
              </a:p>
            </p:txBody>
          </p:sp>
        </p:grpSp>
        <p:grpSp>
          <p:nvGrpSpPr>
            <p:cNvPr id="16" name="Google Shape;8052;p74">
              <a:extLst>
                <a:ext uri="{FF2B5EF4-FFF2-40B4-BE49-F238E27FC236}">
                  <a16:creationId xmlns:a16="http://schemas.microsoft.com/office/drawing/2014/main" id="{827C728E-39C7-4826-EDF8-B104A2C544CC}"/>
                </a:ext>
              </a:extLst>
            </p:cNvPr>
            <p:cNvGrpSpPr/>
            <p:nvPr/>
          </p:nvGrpSpPr>
          <p:grpSpPr>
            <a:xfrm>
              <a:off x="4249973" y="1303451"/>
              <a:ext cx="799317" cy="841334"/>
              <a:chOff x="3027033" y="1244439"/>
              <a:chExt cx="1270977" cy="1337786"/>
            </a:xfrm>
          </p:grpSpPr>
          <p:sp>
            <p:nvSpPr>
              <p:cNvPr id="17" name="Google Shape;8053;p74">
                <a:extLst>
                  <a:ext uri="{FF2B5EF4-FFF2-40B4-BE49-F238E27FC236}">
                    <a16:creationId xmlns:a16="http://schemas.microsoft.com/office/drawing/2014/main" id="{C2A0D3CA-C0B4-1CAF-8AE8-4F5DEFADBB0D}"/>
                  </a:ext>
                </a:extLst>
              </p:cNvPr>
              <p:cNvSpPr/>
              <p:nvPr/>
            </p:nvSpPr>
            <p:spPr>
              <a:xfrm>
                <a:off x="3027033" y="2016725"/>
                <a:ext cx="565200" cy="565500"/>
              </a:xfrm>
              <a:prstGeom prst="ellipse">
                <a:avLst/>
              </a:prstGeom>
              <a:noFill/>
              <a:ln w="9525" cap="flat" cmpd="sng">
                <a:solidFill>
                  <a:srgbClr val="869FB1"/>
                </a:solidFill>
                <a:prstDash val="solid"/>
                <a:round/>
                <a:headEnd type="none" w="sm" len="sm"/>
                <a:tailEnd type="none" w="sm" len="sm"/>
              </a:ln>
            </p:spPr>
            <p:txBody>
              <a:bodyPr spcFirstLastPara="1" wrap="square" lIns="182850" tIns="182850" rIns="182850" bIns="182850" anchor="ctr" anchorCtr="0">
                <a:noAutofit/>
              </a:bodyPr>
              <a:lstStyle/>
              <a:p>
                <a:pPr algn="ctr"/>
                <a:endParaRPr sz="2400">
                  <a:solidFill>
                    <a:schemeClr val="tx2"/>
                  </a:solidFill>
                  <a:latin typeface="Roboto Medium"/>
                  <a:ea typeface="Roboto Medium"/>
                  <a:cs typeface="Roboto Medium"/>
                  <a:sym typeface="Roboto Medium"/>
                </a:endParaRPr>
              </a:p>
            </p:txBody>
          </p:sp>
          <p:sp>
            <p:nvSpPr>
              <p:cNvPr id="18" name="Google Shape;8054;p74">
                <a:extLst>
                  <a:ext uri="{FF2B5EF4-FFF2-40B4-BE49-F238E27FC236}">
                    <a16:creationId xmlns:a16="http://schemas.microsoft.com/office/drawing/2014/main" id="{D476FDD1-57BF-3D2B-6893-96B77AAE2C2A}"/>
                  </a:ext>
                </a:extLst>
              </p:cNvPr>
              <p:cNvSpPr/>
              <p:nvPr/>
            </p:nvSpPr>
            <p:spPr>
              <a:xfrm rot="-2159137">
                <a:off x="3240473" y="1559002"/>
                <a:ext cx="1119673" cy="153273"/>
              </a:xfrm>
              <a:prstGeom prst="rightArrow">
                <a:avLst>
                  <a:gd name="adj1" fmla="val 25514"/>
                  <a:gd name="adj2" fmla="val 64322"/>
                </a:avLst>
              </a:prstGeom>
              <a:solidFill>
                <a:srgbClr val="667E92"/>
              </a:solidFill>
              <a:ln>
                <a:noFill/>
              </a:ln>
            </p:spPr>
            <p:txBody>
              <a:bodyPr spcFirstLastPara="1" wrap="square" lIns="182850" tIns="182850" rIns="182850" bIns="182850" anchor="ctr" anchorCtr="0">
                <a:noAutofit/>
              </a:bodyPr>
              <a:lstStyle/>
              <a:p>
                <a:endParaRPr sz="3600">
                  <a:solidFill>
                    <a:schemeClr val="tx2"/>
                  </a:solidFill>
                </a:endParaRPr>
              </a:p>
            </p:txBody>
          </p:sp>
        </p:grpSp>
      </p:grpSp>
      <p:grpSp>
        <p:nvGrpSpPr>
          <p:cNvPr id="27" name="Google Shape;8055;p74">
            <a:extLst>
              <a:ext uri="{FF2B5EF4-FFF2-40B4-BE49-F238E27FC236}">
                <a16:creationId xmlns:a16="http://schemas.microsoft.com/office/drawing/2014/main" id="{316370B4-5D68-9E42-CCE2-C69257F8DA57}"/>
              </a:ext>
            </a:extLst>
          </p:cNvPr>
          <p:cNvGrpSpPr/>
          <p:nvPr/>
        </p:nvGrpSpPr>
        <p:grpSpPr>
          <a:xfrm>
            <a:off x="1426127" y="3698772"/>
            <a:ext cx="1523534" cy="1459792"/>
            <a:chOff x="2657744" y="2337745"/>
            <a:chExt cx="832987" cy="798137"/>
          </a:xfrm>
        </p:grpSpPr>
        <p:sp>
          <p:nvSpPr>
            <p:cNvPr id="28" name="Google Shape;8056;p74">
              <a:extLst>
                <a:ext uri="{FF2B5EF4-FFF2-40B4-BE49-F238E27FC236}">
                  <a16:creationId xmlns:a16="http://schemas.microsoft.com/office/drawing/2014/main" id="{E57B9043-A752-9600-B0E5-33E3562A4730}"/>
                </a:ext>
              </a:extLst>
            </p:cNvPr>
            <p:cNvSpPr/>
            <p:nvPr/>
          </p:nvSpPr>
          <p:spPr>
            <a:xfrm>
              <a:off x="2812050" y="2337745"/>
              <a:ext cx="516050" cy="266400"/>
            </a:xfrm>
            <a:custGeom>
              <a:avLst/>
              <a:gdLst/>
              <a:ahLst/>
              <a:cxnLst/>
              <a:rect l="l" t="t" r="r" b="b"/>
              <a:pathLst>
                <a:path w="20642" h="10656" extrusionOk="0">
                  <a:moveTo>
                    <a:pt x="10321" y="0"/>
                  </a:moveTo>
                  <a:cubicBezTo>
                    <a:pt x="4630" y="0"/>
                    <a:pt x="1" y="4630"/>
                    <a:pt x="1" y="10321"/>
                  </a:cubicBezTo>
                  <a:cubicBezTo>
                    <a:pt x="1" y="10385"/>
                    <a:pt x="2" y="10450"/>
                    <a:pt x="4" y="10514"/>
                  </a:cubicBezTo>
                  <a:cubicBezTo>
                    <a:pt x="1580" y="9686"/>
                    <a:pt x="3307" y="9273"/>
                    <a:pt x="5033" y="9273"/>
                  </a:cubicBezTo>
                  <a:cubicBezTo>
                    <a:pt x="6858" y="9273"/>
                    <a:pt x="8681" y="9735"/>
                    <a:pt x="10321" y="10655"/>
                  </a:cubicBezTo>
                  <a:cubicBezTo>
                    <a:pt x="11962" y="9735"/>
                    <a:pt x="13786" y="9273"/>
                    <a:pt x="15610" y="9273"/>
                  </a:cubicBezTo>
                  <a:cubicBezTo>
                    <a:pt x="17337" y="9273"/>
                    <a:pt x="19065" y="9686"/>
                    <a:pt x="20640" y="10514"/>
                  </a:cubicBezTo>
                  <a:cubicBezTo>
                    <a:pt x="20640" y="10450"/>
                    <a:pt x="20642" y="10385"/>
                    <a:pt x="20642" y="10321"/>
                  </a:cubicBezTo>
                  <a:cubicBezTo>
                    <a:pt x="20642" y="4630"/>
                    <a:pt x="16012" y="0"/>
                    <a:pt x="10321" y="0"/>
                  </a:cubicBez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9" name="Google Shape;8057;p74">
              <a:extLst>
                <a:ext uri="{FF2B5EF4-FFF2-40B4-BE49-F238E27FC236}">
                  <a16:creationId xmlns:a16="http://schemas.microsoft.com/office/drawing/2014/main" id="{FCC72680-F687-C8F3-604C-FE3FC779AEBF}"/>
                </a:ext>
              </a:extLst>
            </p:cNvPr>
            <p:cNvSpPr/>
            <p:nvPr/>
          </p:nvSpPr>
          <p:spPr>
            <a:xfrm>
              <a:off x="3113181" y="2645625"/>
              <a:ext cx="377550" cy="476425"/>
            </a:xfrm>
            <a:custGeom>
              <a:avLst/>
              <a:gdLst/>
              <a:ahLst/>
              <a:cxnLst/>
              <a:rect l="l" t="t" r="r" b="b"/>
              <a:pathLst>
                <a:path w="15102" h="19057" extrusionOk="0">
                  <a:moveTo>
                    <a:pt x="10272" y="0"/>
                  </a:moveTo>
                  <a:cubicBezTo>
                    <a:pt x="9934" y="3512"/>
                    <a:pt x="7912" y="6539"/>
                    <a:pt x="5024" y="8262"/>
                  </a:cubicBezTo>
                  <a:cubicBezTo>
                    <a:pt x="5031" y="8418"/>
                    <a:pt x="5036" y="8577"/>
                    <a:pt x="5036" y="8736"/>
                  </a:cubicBezTo>
                  <a:cubicBezTo>
                    <a:pt x="5036" y="12577"/>
                    <a:pt x="3024" y="15957"/>
                    <a:pt x="1" y="17879"/>
                  </a:cubicBezTo>
                  <a:cubicBezTo>
                    <a:pt x="1471" y="18653"/>
                    <a:pt x="3109" y="19056"/>
                    <a:pt x="4771" y="19056"/>
                  </a:cubicBezTo>
                  <a:cubicBezTo>
                    <a:pt x="4774" y="19056"/>
                    <a:pt x="4778" y="19056"/>
                    <a:pt x="4781" y="19056"/>
                  </a:cubicBezTo>
                  <a:cubicBezTo>
                    <a:pt x="10472" y="19056"/>
                    <a:pt x="15102" y="14427"/>
                    <a:pt x="15102" y="8736"/>
                  </a:cubicBezTo>
                  <a:cubicBezTo>
                    <a:pt x="15102" y="5062"/>
                    <a:pt x="13170" y="1831"/>
                    <a:pt x="10272" y="0"/>
                  </a:cubicBezTo>
                  <a:close/>
                </a:path>
              </a:pathLst>
            </a:custGeom>
            <a:noFill/>
            <a:ln w="9525" cap="flat" cmpd="sng">
              <a:solidFill>
                <a:srgbClr val="445D73"/>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0" name="Google Shape;8058;p74">
              <a:extLst>
                <a:ext uri="{FF2B5EF4-FFF2-40B4-BE49-F238E27FC236}">
                  <a16:creationId xmlns:a16="http://schemas.microsoft.com/office/drawing/2014/main" id="{3594127D-7CDE-1648-DD45-D9BE09D15014}"/>
                </a:ext>
              </a:extLst>
            </p:cNvPr>
            <p:cNvSpPr/>
            <p:nvPr/>
          </p:nvSpPr>
          <p:spPr>
            <a:xfrm>
              <a:off x="3082750" y="2605975"/>
              <a:ext cx="244675" cy="231900"/>
            </a:xfrm>
            <a:custGeom>
              <a:avLst/>
              <a:gdLst/>
              <a:ahLst/>
              <a:cxnLst/>
              <a:rect l="l" t="t" r="r" b="b"/>
              <a:pathLst>
                <a:path w="9787" h="9276" extrusionOk="0">
                  <a:moveTo>
                    <a:pt x="4781" y="1"/>
                  </a:moveTo>
                  <a:cubicBezTo>
                    <a:pt x="3141" y="1"/>
                    <a:pt x="1499" y="393"/>
                    <a:pt x="1" y="1178"/>
                  </a:cubicBezTo>
                  <a:cubicBezTo>
                    <a:pt x="2747" y="2923"/>
                    <a:pt x="4656" y="5871"/>
                    <a:pt x="4984" y="9276"/>
                  </a:cubicBezTo>
                  <a:cubicBezTo>
                    <a:pt x="7683" y="7574"/>
                    <a:pt x="9542" y="4656"/>
                    <a:pt x="9787" y="1300"/>
                  </a:cubicBezTo>
                  <a:cubicBezTo>
                    <a:pt x="8232" y="434"/>
                    <a:pt x="6507" y="1"/>
                    <a:pt x="4781" y="1"/>
                  </a:cubicBezTo>
                  <a:close/>
                </a:path>
              </a:pathLst>
            </a:custGeom>
            <a:noFill/>
            <a:ln w="9525" cap="flat" cmpd="sng">
              <a:solidFill>
                <a:srgbClr val="667E92"/>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1" name="Google Shape;8059;p74">
              <a:extLst>
                <a:ext uri="{FF2B5EF4-FFF2-40B4-BE49-F238E27FC236}">
                  <a16:creationId xmlns:a16="http://schemas.microsoft.com/office/drawing/2014/main" id="{08AF9505-9EAD-B6DB-3247-2AF731DEF4C2}"/>
                </a:ext>
              </a:extLst>
            </p:cNvPr>
            <p:cNvSpPr/>
            <p:nvPr/>
          </p:nvSpPr>
          <p:spPr>
            <a:xfrm>
              <a:off x="2657744" y="2659457"/>
              <a:ext cx="377575" cy="476425"/>
            </a:xfrm>
            <a:custGeom>
              <a:avLst/>
              <a:gdLst/>
              <a:ahLst/>
              <a:cxnLst/>
              <a:rect l="l" t="t" r="r" b="b"/>
              <a:pathLst>
                <a:path w="15103" h="19057" extrusionOk="0">
                  <a:moveTo>
                    <a:pt x="4831" y="0"/>
                  </a:moveTo>
                  <a:cubicBezTo>
                    <a:pt x="1931" y="1831"/>
                    <a:pt x="0" y="5062"/>
                    <a:pt x="0" y="8736"/>
                  </a:cubicBezTo>
                  <a:cubicBezTo>
                    <a:pt x="0" y="14427"/>
                    <a:pt x="4631" y="19056"/>
                    <a:pt x="10321" y="19056"/>
                  </a:cubicBezTo>
                  <a:cubicBezTo>
                    <a:pt x="10324" y="19056"/>
                    <a:pt x="10327" y="19056"/>
                    <a:pt x="10331" y="19056"/>
                  </a:cubicBezTo>
                  <a:cubicBezTo>
                    <a:pt x="11993" y="19056"/>
                    <a:pt x="13630" y="18653"/>
                    <a:pt x="15102" y="17879"/>
                  </a:cubicBezTo>
                  <a:cubicBezTo>
                    <a:pt x="12077" y="15957"/>
                    <a:pt x="10068" y="12577"/>
                    <a:pt x="10068" y="8736"/>
                  </a:cubicBezTo>
                  <a:cubicBezTo>
                    <a:pt x="10068" y="8577"/>
                    <a:pt x="10071" y="8418"/>
                    <a:pt x="10079" y="8262"/>
                  </a:cubicBezTo>
                  <a:cubicBezTo>
                    <a:pt x="7192" y="6540"/>
                    <a:pt x="5169" y="3512"/>
                    <a:pt x="4831" y="0"/>
                  </a:cubicBezTo>
                  <a:close/>
                </a:path>
              </a:pathLst>
            </a:custGeom>
            <a:noFill/>
            <a:ln w="9525" cap="flat" cmpd="sng">
              <a:solidFill>
                <a:srgbClr val="869FB1"/>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2" name="Google Shape;8060;p74">
              <a:extLst>
                <a:ext uri="{FF2B5EF4-FFF2-40B4-BE49-F238E27FC236}">
                  <a16:creationId xmlns:a16="http://schemas.microsoft.com/office/drawing/2014/main" id="{D2655BE5-3764-8BCD-6821-A756881558E0}"/>
                </a:ext>
              </a:extLst>
            </p:cNvPr>
            <p:cNvSpPr/>
            <p:nvPr/>
          </p:nvSpPr>
          <p:spPr>
            <a:xfrm>
              <a:off x="2812775" y="2605975"/>
              <a:ext cx="244675" cy="231900"/>
            </a:xfrm>
            <a:custGeom>
              <a:avLst/>
              <a:gdLst/>
              <a:ahLst/>
              <a:cxnLst/>
              <a:rect l="l" t="t" r="r" b="b"/>
              <a:pathLst>
                <a:path w="9787" h="9276" extrusionOk="0">
                  <a:moveTo>
                    <a:pt x="5005" y="1"/>
                  </a:moveTo>
                  <a:cubicBezTo>
                    <a:pt x="3280" y="1"/>
                    <a:pt x="1555" y="434"/>
                    <a:pt x="1" y="1300"/>
                  </a:cubicBezTo>
                  <a:cubicBezTo>
                    <a:pt x="246" y="4658"/>
                    <a:pt x="2103" y="7574"/>
                    <a:pt x="4801" y="9276"/>
                  </a:cubicBezTo>
                  <a:cubicBezTo>
                    <a:pt x="5130" y="5871"/>
                    <a:pt x="7040" y="2923"/>
                    <a:pt x="9786" y="1178"/>
                  </a:cubicBezTo>
                  <a:cubicBezTo>
                    <a:pt x="8288" y="393"/>
                    <a:pt x="6646" y="1"/>
                    <a:pt x="5005" y="1"/>
                  </a:cubicBezTo>
                  <a:close/>
                </a:path>
              </a:pathLst>
            </a:custGeom>
            <a:noFill/>
            <a:ln w="9525" cap="flat" cmpd="sng">
              <a:solidFill>
                <a:srgbClr val="A5B7C5"/>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3" name="Google Shape;8061;p74">
              <a:extLst>
                <a:ext uri="{FF2B5EF4-FFF2-40B4-BE49-F238E27FC236}">
                  <a16:creationId xmlns:a16="http://schemas.microsoft.com/office/drawing/2014/main" id="{FA5DFAC4-024E-420E-DF27-FDA58A192DD7}"/>
                </a:ext>
              </a:extLst>
            </p:cNvPr>
            <p:cNvSpPr/>
            <p:nvPr/>
          </p:nvSpPr>
          <p:spPr>
            <a:xfrm>
              <a:off x="2944250" y="2859150"/>
              <a:ext cx="251675" cy="226375"/>
            </a:xfrm>
            <a:custGeom>
              <a:avLst/>
              <a:gdLst/>
              <a:ahLst/>
              <a:cxnLst/>
              <a:rect l="l" t="t" r="r" b="b"/>
              <a:pathLst>
                <a:path w="10067" h="9055" extrusionOk="0">
                  <a:moveTo>
                    <a:pt x="4" y="1"/>
                  </a:moveTo>
                  <a:cubicBezTo>
                    <a:pt x="2" y="65"/>
                    <a:pt x="0" y="130"/>
                    <a:pt x="0" y="195"/>
                  </a:cubicBezTo>
                  <a:cubicBezTo>
                    <a:pt x="0" y="3954"/>
                    <a:pt x="2023" y="7250"/>
                    <a:pt x="5033" y="9055"/>
                  </a:cubicBezTo>
                  <a:cubicBezTo>
                    <a:pt x="8045" y="7250"/>
                    <a:pt x="10066" y="3954"/>
                    <a:pt x="10066" y="195"/>
                  </a:cubicBezTo>
                  <a:cubicBezTo>
                    <a:pt x="10066" y="130"/>
                    <a:pt x="10066" y="65"/>
                    <a:pt x="10065" y="1"/>
                  </a:cubicBezTo>
                  <a:cubicBezTo>
                    <a:pt x="8490" y="829"/>
                    <a:pt x="6762" y="1243"/>
                    <a:pt x="5034" y="1243"/>
                  </a:cubicBezTo>
                  <a:cubicBezTo>
                    <a:pt x="3306" y="1243"/>
                    <a:pt x="1578" y="829"/>
                    <a:pt x="4" y="1"/>
                  </a:cubicBez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grpSp>
        <p:nvGrpSpPr>
          <p:cNvPr id="34" name="Google Shape;8062;p74">
            <a:extLst>
              <a:ext uri="{FF2B5EF4-FFF2-40B4-BE49-F238E27FC236}">
                <a16:creationId xmlns:a16="http://schemas.microsoft.com/office/drawing/2014/main" id="{D4B7BB3B-A82F-F33D-03F5-7CD8E7C487C4}"/>
              </a:ext>
            </a:extLst>
          </p:cNvPr>
          <p:cNvGrpSpPr/>
          <p:nvPr/>
        </p:nvGrpSpPr>
        <p:grpSpPr>
          <a:xfrm>
            <a:off x="6448055" y="3705184"/>
            <a:ext cx="1371138" cy="1447172"/>
            <a:chOff x="3398134" y="2057755"/>
            <a:chExt cx="704087" cy="743130"/>
          </a:xfrm>
        </p:grpSpPr>
        <p:grpSp>
          <p:nvGrpSpPr>
            <p:cNvPr id="35" name="Google Shape;8063;p74">
              <a:extLst>
                <a:ext uri="{FF2B5EF4-FFF2-40B4-BE49-F238E27FC236}">
                  <a16:creationId xmlns:a16="http://schemas.microsoft.com/office/drawing/2014/main" id="{A0E7808F-C2DB-39C5-B861-1E51616D1469}"/>
                </a:ext>
              </a:extLst>
            </p:cNvPr>
            <p:cNvGrpSpPr/>
            <p:nvPr/>
          </p:nvGrpSpPr>
          <p:grpSpPr>
            <a:xfrm>
              <a:off x="3398134" y="2290183"/>
              <a:ext cx="315300" cy="219900"/>
              <a:chOff x="3398134" y="2290183"/>
              <a:chExt cx="315300" cy="219900"/>
            </a:xfrm>
          </p:grpSpPr>
          <p:sp>
            <p:nvSpPr>
              <p:cNvPr id="48" name="Google Shape;8064;p74">
                <a:extLst>
                  <a:ext uri="{FF2B5EF4-FFF2-40B4-BE49-F238E27FC236}">
                    <a16:creationId xmlns:a16="http://schemas.microsoft.com/office/drawing/2014/main" id="{D2C7E902-4002-4CF5-DCBA-2BD042ECFEA8}"/>
                  </a:ext>
                </a:extLst>
              </p:cNvPr>
              <p:cNvSpPr/>
              <p:nvPr/>
            </p:nvSpPr>
            <p:spPr>
              <a:xfrm>
                <a:off x="3493534" y="2290183"/>
                <a:ext cx="219900" cy="219900"/>
              </a:xfrm>
              <a:prstGeom prst="ellipse">
                <a:avLst/>
              </a:prstGeom>
              <a:noFill/>
              <a:ln w="9525" cap="flat" cmpd="sng">
                <a:solidFill>
                  <a:srgbClr val="435D74"/>
                </a:solidFill>
                <a:prstDash val="solid"/>
                <a:round/>
                <a:headEnd type="none" w="sm" len="sm"/>
                <a:tailEnd type="none" w="sm" len="sm"/>
              </a:ln>
            </p:spPr>
            <p:txBody>
              <a:bodyPr spcFirstLastPara="1" wrap="square" lIns="137150" tIns="68550" rIns="137150" bIns="68550" anchor="ctr" anchorCtr="0">
                <a:noAutofit/>
              </a:bodyPr>
              <a:lstStyle/>
              <a:p>
                <a:pPr algn="ctr"/>
                <a:endParaRPr sz="2800">
                  <a:solidFill>
                    <a:schemeClr val="tx2"/>
                  </a:solidFill>
                  <a:latin typeface="Calibri"/>
                  <a:ea typeface="Calibri"/>
                  <a:cs typeface="Calibri"/>
                  <a:sym typeface="Calibri"/>
                </a:endParaRPr>
              </a:p>
            </p:txBody>
          </p:sp>
          <p:cxnSp>
            <p:nvCxnSpPr>
              <p:cNvPr id="49" name="Google Shape;8065;p74">
                <a:extLst>
                  <a:ext uri="{FF2B5EF4-FFF2-40B4-BE49-F238E27FC236}">
                    <a16:creationId xmlns:a16="http://schemas.microsoft.com/office/drawing/2014/main" id="{BF54BB1F-B1ED-6895-B631-ECE1FC5B3574}"/>
                  </a:ext>
                </a:extLst>
              </p:cNvPr>
              <p:cNvCxnSpPr>
                <a:stCxn id="48" idx="2"/>
              </p:cNvCxnSpPr>
              <p:nvPr/>
            </p:nvCxnSpPr>
            <p:spPr>
              <a:xfrm rot="10800000">
                <a:off x="3398134" y="2400133"/>
                <a:ext cx="95400" cy="0"/>
              </a:xfrm>
              <a:prstGeom prst="straightConnector1">
                <a:avLst/>
              </a:prstGeom>
              <a:noFill/>
              <a:ln w="9525" cap="flat" cmpd="sng">
                <a:solidFill>
                  <a:srgbClr val="435D74"/>
                </a:solidFill>
                <a:prstDash val="solid"/>
                <a:round/>
                <a:headEnd type="none" w="med" len="med"/>
                <a:tailEnd type="none" w="med" len="med"/>
              </a:ln>
            </p:spPr>
          </p:cxnSp>
        </p:grpSp>
        <p:grpSp>
          <p:nvGrpSpPr>
            <p:cNvPr id="36" name="Google Shape;8066;p74">
              <a:extLst>
                <a:ext uri="{FF2B5EF4-FFF2-40B4-BE49-F238E27FC236}">
                  <a16:creationId xmlns:a16="http://schemas.microsoft.com/office/drawing/2014/main" id="{2C3C850E-205D-793E-EF69-0B333B3C0A9E}"/>
                </a:ext>
              </a:extLst>
            </p:cNvPr>
            <p:cNvGrpSpPr/>
            <p:nvPr/>
          </p:nvGrpSpPr>
          <p:grpSpPr>
            <a:xfrm>
              <a:off x="3547823" y="2467358"/>
              <a:ext cx="219900" cy="333527"/>
              <a:chOff x="3547823" y="2467358"/>
              <a:chExt cx="219900" cy="333527"/>
            </a:xfrm>
          </p:grpSpPr>
          <p:sp>
            <p:nvSpPr>
              <p:cNvPr id="46" name="Google Shape;8067;p74">
                <a:extLst>
                  <a:ext uri="{FF2B5EF4-FFF2-40B4-BE49-F238E27FC236}">
                    <a16:creationId xmlns:a16="http://schemas.microsoft.com/office/drawing/2014/main" id="{EB7055BB-DF47-610C-70A8-53186D467BEB}"/>
                  </a:ext>
                </a:extLst>
              </p:cNvPr>
              <p:cNvSpPr/>
              <p:nvPr/>
            </p:nvSpPr>
            <p:spPr>
              <a:xfrm>
                <a:off x="3547823" y="2467358"/>
                <a:ext cx="219900" cy="219900"/>
              </a:xfrm>
              <a:prstGeom prst="ellipse">
                <a:avLst/>
              </a:prstGeom>
              <a:noFill/>
              <a:ln w="9525" cap="flat" cmpd="sng">
                <a:solidFill>
                  <a:srgbClr val="5F7D95"/>
                </a:solidFill>
                <a:prstDash val="solid"/>
                <a:round/>
                <a:headEnd type="none" w="sm" len="sm"/>
                <a:tailEnd type="none" w="sm" len="sm"/>
              </a:ln>
            </p:spPr>
            <p:txBody>
              <a:bodyPr spcFirstLastPara="1" wrap="square" lIns="137150" tIns="68550" rIns="137150" bIns="68550" anchor="ctr" anchorCtr="0">
                <a:noAutofit/>
              </a:bodyPr>
              <a:lstStyle/>
              <a:p>
                <a:pPr algn="ctr"/>
                <a:endParaRPr sz="2800">
                  <a:solidFill>
                    <a:schemeClr val="tx2"/>
                  </a:solidFill>
                  <a:latin typeface="Calibri"/>
                  <a:ea typeface="Calibri"/>
                  <a:cs typeface="Calibri"/>
                  <a:sym typeface="Calibri"/>
                </a:endParaRPr>
              </a:p>
            </p:txBody>
          </p:sp>
          <p:cxnSp>
            <p:nvCxnSpPr>
              <p:cNvPr id="47" name="Google Shape;8068;p74">
                <a:extLst>
                  <a:ext uri="{FF2B5EF4-FFF2-40B4-BE49-F238E27FC236}">
                    <a16:creationId xmlns:a16="http://schemas.microsoft.com/office/drawing/2014/main" id="{313CB469-CC5A-3476-3848-BB8E4C7CBDEE}"/>
                  </a:ext>
                </a:extLst>
              </p:cNvPr>
              <p:cNvCxnSpPr/>
              <p:nvPr/>
            </p:nvCxnSpPr>
            <p:spPr>
              <a:xfrm rot="10800000">
                <a:off x="3657701" y="2687185"/>
                <a:ext cx="0" cy="113700"/>
              </a:xfrm>
              <a:prstGeom prst="straightConnector1">
                <a:avLst/>
              </a:prstGeom>
              <a:noFill/>
              <a:ln w="9525" cap="flat" cmpd="sng">
                <a:solidFill>
                  <a:srgbClr val="5F7D95"/>
                </a:solidFill>
                <a:prstDash val="solid"/>
                <a:round/>
                <a:headEnd type="none" w="med" len="med"/>
                <a:tailEnd type="none" w="med" len="med"/>
              </a:ln>
            </p:spPr>
          </p:cxnSp>
        </p:grpSp>
        <p:grpSp>
          <p:nvGrpSpPr>
            <p:cNvPr id="37" name="Google Shape;8069;p74">
              <a:extLst>
                <a:ext uri="{FF2B5EF4-FFF2-40B4-BE49-F238E27FC236}">
                  <a16:creationId xmlns:a16="http://schemas.microsoft.com/office/drawing/2014/main" id="{01EA5C35-04B4-4D5B-1ACC-1B4BADDFF49E}"/>
                </a:ext>
              </a:extLst>
            </p:cNvPr>
            <p:cNvGrpSpPr/>
            <p:nvPr/>
          </p:nvGrpSpPr>
          <p:grpSpPr>
            <a:xfrm>
              <a:off x="3734138" y="2467358"/>
              <a:ext cx="219900" cy="333527"/>
              <a:chOff x="3734138" y="2467358"/>
              <a:chExt cx="219900" cy="333527"/>
            </a:xfrm>
          </p:grpSpPr>
          <p:sp>
            <p:nvSpPr>
              <p:cNvPr id="44" name="Google Shape;8070;p74">
                <a:extLst>
                  <a:ext uri="{FF2B5EF4-FFF2-40B4-BE49-F238E27FC236}">
                    <a16:creationId xmlns:a16="http://schemas.microsoft.com/office/drawing/2014/main" id="{AF264F59-317D-9133-AF2B-68C61E10DF7B}"/>
                  </a:ext>
                </a:extLst>
              </p:cNvPr>
              <p:cNvSpPr/>
              <p:nvPr/>
            </p:nvSpPr>
            <p:spPr>
              <a:xfrm>
                <a:off x="3734138" y="2467358"/>
                <a:ext cx="219900" cy="219900"/>
              </a:xfrm>
              <a:prstGeom prst="ellipse">
                <a:avLst/>
              </a:prstGeom>
              <a:noFill/>
              <a:ln w="9525" cap="flat" cmpd="sng">
                <a:solidFill>
                  <a:srgbClr val="869FB2"/>
                </a:solidFill>
                <a:prstDash val="solid"/>
                <a:round/>
                <a:headEnd type="none" w="sm" len="sm"/>
                <a:tailEnd type="none" w="sm" len="sm"/>
              </a:ln>
            </p:spPr>
            <p:txBody>
              <a:bodyPr spcFirstLastPara="1" wrap="square" lIns="137150" tIns="68550" rIns="137150" bIns="68550" anchor="ctr" anchorCtr="0">
                <a:noAutofit/>
              </a:bodyPr>
              <a:lstStyle/>
              <a:p>
                <a:pPr algn="ctr"/>
                <a:endParaRPr sz="2800">
                  <a:solidFill>
                    <a:schemeClr val="tx2"/>
                  </a:solidFill>
                  <a:latin typeface="Calibri"/>
                  <a:ea typeface="Calibri"/>
                  <a:cs typeface="Calibri"/>
                  <a:sym typeface="Calibri"/>
                </a:endParaRPr>
              </a:p>
            </p:txBody>
          </p:sp>
          <p:cxnSp>
            <p:nvCxnSpPr>
              <p:cNvPr id="45" name="Google Shape;8071;p74">
                <a:extLst>
                  <a:ext uri="{FF2B5EF4-FFF2-40B4-BE49-F238E27FC236}">
                    <a16:creationId xmlns:a16="http://schemas.microsoft.com/office/drawing/2014/main" id="{69671D0C-0F82-87A2-16AE-479B94F8370F}"/>
                  </a:ext>
                </a:extLst>
              </p:cNvPr>
              <p:cNvCxnSpPr/>
              <p:nvPr/>
            </p:nvCxnSpPr>
            <p:spPr>
              <a:xfrm rot="10800000">
                <a:off x="3844020" y="2687185"/>
                <a:ext cx="0" cy="113700"/>
              </a:xfrm>
              <a:prstGeom prst="straightConnector1">
                <a:avLst/>
              </a:prstGeom>
              <a:noFill/>
              <a:ln w="9525" cap="flat" cmpd="sng">
                <a:solidFill>
                  <a:srgbClr val="869FB2"/>
                </a:solidFill>
                <a:prstDash val="solid"/>
                <a:round/>
                <a:headEnd type="none" w="med" len="med"/>
                <a:tailEnd type="none" w="med" len="med"/>
              </a:ln>
            </p:spPr>
          </p:cxnSp>
        </p:grpSp>
        <p:grpSp>
          <p:nvGrpSpPr>
            <p:cNvPr id="38" name="Google Shape;8072;p74">
              <a:extLst>
                <a:ext uri="{FF2B5EF4-FFF2-40B4-BE49-F238E27FC236}">
                  <a16:creationId xmlns:a16="http://schemas.microsoft.com/office/drawing/2014/main" id="{311DF77B-2D20-9E31-3D54-EDAB0420EB58}"/>
                </a:ext>
              </a:extLst>
            </p:cNvPr>
            <p:cNvGrpSpPr/>
            <p:nvPr/>
          </p:nvGrpSpPr>
          <p:grpSpPr>
            <a:xfrm>
              <a:off x="3787560" y="2288011"/>
              <a:ext cx="314661" cy="219900"/>
              <a:chOff x="3787560" y="2288011"/>
              <a:chExt cx="314661" cy="219900"/>
            </a:xfrm>
          </p:grpSpPr>
          <p:sp>
            <p:nvSpPr>
              <p:cNvPr id="42" name="Google Shape;8073;p74">
                <a:extLst>
                  <a:ext uri="{FF2B5EF4-FFF2-40B4-BE49-F238E27FC236}">
                    <a16:creationId xmlns:a16="http://schemas.microsoft.com/office/drawing/2014/main" id="{1E50E3A2-9E58-E0A9-7717-165BD5CC596E}"/>
                  </a:ext>
                </a:extLst>
              </p:cNvPr>
              <p:cNvSpPr/>
              <p:nvPr/>
            </p:nvSpPr>
            <p:spPr>
              <a:xfrm>
                <a:off x="3787560" y="2288011"/>
                <a:ext cx="219900" cy="219900"/>
              </a:xfrm>
              <a:prstGeom prst="ellipse">
                <a:avLst/>
              </a:prstGeom>
              <a:noFill/>
              <a:ln w="9525" cap="flat" cmpd="sng">
                <a:solidFill>
                  <a:srgbClr val="A5B7C6"/>
                </a:solidFill>
                <a:prstDash val="solid"/>
                <a:round/>
                <a:headEnd type="none" w="sm" len="sm"/>
                <a:tailEnd type="none" w="sm" len="sm"/>
              </a:ln>
            </p:spPr>
            <p:txBody>
              <a:bodyPr spcFirstLastPara="1" wrap="square" lIns="137150" tIns="68550" rIns="137150" bIns="68550" anchor="ctr" anchorCtr="0">
                <a:noAutofit/>
              </a:bodyPr>
              <a:lstStyle/>
              <a:p>
                <a:pPr algn="ctr"/>
                <a:endParaRPr sz="2800">
                  <a:solidFill>
                    <a:schemeClr val="tx2"/>
                  </a:solidFill>
                  <a:latin typeface="Calibri"/>
                  <a:ea typeface="Calibri"/>
                  <a:cs typeface="Calibri"/>
                  <a:sym typeface="Calibri"/>
                </a:endParaRPr>
              </a:p>
            </p:txBody>
          </p:sp>
          <p:cxnSp>
            <p:nvCxnSpPr>
              <p:cNvPr id="43" name="Google Shape;8074;p74">
                <a:extLst>
                  <a:ext uri="{FF2B5EF4-FFF2-40B4-BE49-F238E27FC236}">
                    <a16:creationId xmlns:a16="http://schemas.microsoft.com/office/drawing/2014/main" id="{0E1AC10E-5D4E-F777-8C6F-FC7770FE7777}"/>
                  </a:ext>
                </a:extLst>
              </p:cNvPr>
              <p:cNvCxnSpPr/>
              <p:nvPr/>
            </p:nvCxnSpPr>
            <p:spPr>
              <a:xfrm rot="10800000">
                <a:off x="4007421" y="2400064"/>
                <a:ext cx="94800" cy="0"/>
              </a:xfrm>
              <a:prstGeom prst="straightConnector1">
                <a:avLst/>
              </a:prstGeom>
              <a:noFill/>
              <a:ln w="9525" cap="flat" cmpd="sng">
                <a:solidFill>
                  <a:srgbClr val="A5B7C6"/>
                </a:solidFill>
                <a:prstDash val="solid"/>
                <a:round/>
                <a:headEnd type="none" w="med" len="med"/>
                <a:tailEnd type="none" w="med" len="med"/>
              </a:ln>
            </p:spPr>
          </p:cxnSp>
        </p:grpSp>
        <p:grpSp>
          <p:nvGrpSpPr>
            <p:cNvPr id="39" name="Google Shape;8075;p74">
              <a:extLst>
                <a:ext uri="{FF2B5EF4-FFF2-40B4-BE49-F238E27FC236}">
                  <a16:creationId xmlns:a16="http://schemas.microsoft.com/office/drawing/2014/main" id="{681A11AD-0C14-E551-D5A8-A9E1379F01D5}"/>
                </a:ext>
              </a:extLst>
            </p:cNvPr>
            <p:cNvGrpSpPr/>
            <p:nvPr/>
          </p:nvGrpSpPr>
          <p:grpSpPr>
            <a:xfrm>
              <a:off x="3637290" y="2057755"/>
              <a:ext cx="219900" cy="335499"/>
              <a:chOff x="3637290" y="2057755"/>
              <a:chExt cx="219900" cy="335499"/>
            </a:xfrm>
          </p:grpSpPr>
          <p:sp>
            <p:nvSpPr>
              <p:cNvPr id="40" name="Google Shape;8076;p74">
                <a:extLst>
                  <a:ext uri="{FF2B5EF4-FFF2-40B4-BE49-F238E27FC236}">
                    <a16:creationId xmlns:a16="http://schemas.microsoft.com/office/drawing/2014/main" id="{6655CEB0-D669-CF6C-BB52-0AFC72E6EFF8}"/>
                  </a:ext>
                </a:extLst>
              </p:cNvPr>
              <p:cNvSpPr/>
              <p:nvPr/>
            </p:nvSpPr>
            <p:spPr>
              <a:xfrm>
                <a:off x="3637290" y="2173354"/>
                <a:ext cx="219900" cy="219900"/>
              </a:xfrm>
              <a:prstGeom prst="ellipse">
                <a:avLst/>
              </a:prstGeom>
              <a:noFill/>
              <a:ln w="9525" cap="flat" cmpd="sng">
                <a:solidFill>
                  <a:srgbClr val="BAC8D3"/>
                </a:solidFill>
                <a:prstDash val="solid"/>
                <a:round/>
                <a:headEnd type="none" w="sm" len="sm"/>
                <a:tailEnd type="none" w="sm" len="sm"/>
              </a:ln>
            </p:spPr>
            <p:txBody>
              <a:bodyPr spcFirstLastPara="1" wrap="square" lIns="137150" tIns="68550" rIns="137150" bIns="68550" anchor="ctr" anchorCtr="0">
                <a:noAutofit/>
              </a:bodyPr>
              <a:lstStyle/>
              <a:p>
                <a:pPr algn="ctr"/>
                <a:endParaRPr sz="2800">
                  <a:solidFill>
                    <a:schemeClr val="tx2"/>
                  </a:solidFill>
                  <a:latin typeface="Calibri"/>
                  <a:ea typeface="Calibri"/>
                  <a:cs typeface="Calibri"/>
                  <a:sym typeface="Calibri"/>
                </a:endParaRPr>
              </a:p>
            </p:txBody>
          </p:sp>
          <p:cxnSp>
            <p:nvCxnSpPr>
              <p:cNvPr id="41" name="Google Shape;8077;p74">
                <a:extLst>
                  <a:ext uri="{FF2B5EF4-FFF2-40B4-BE49-F238E27FC236}">
                    <a16:creationId xmlns:a16="http://schemas.microsoft.com/office/drawing/2014/main" id="{359B7452-8949-4C1C-5004-23441BF7A068}"/>
                  </a:ext>
                </a:extLst>
              </p:cNvPr>
              <p:cNvCxnSpPr/>
              <p:nvPr/>
            </p:nvCxnSpPr>
            <p:spPr>
              <a:xfrm rot="10800000">
                <a:off x="3747169" y="2057755"/>
                <a:ext cx="0" cy="113700"/>
              </a:xfrm>
              <a:prstGeom prst="straightConnector1">
                <a:avLst/>
              </a:prstGeom>
              <a:noFill/>
              <a:ln w="9525" cap="flat" cmpd="sng">
                <a:solidFill>
                  <a:srgbClr val="BAC8D3"/>
                </a:solidFill>
                <a:prstDash val="solid"/>
                <a:round/>
                <a:headEnd type="none" w="med" len="med"/>
                <a:tailEnd type="none" w="med" len="med"/>
              </a:ln>
            </p:spPr>
          </p:cxnSp>
        </p:grpSp>
      </p:grpSp>
      <p:grpSp>
        <p:nvGrpSpPr>
          <p:cNvPr id="50" name="Google Shape;8078;p74">
            <a:extLst>
              <a:ext uri="{FF2B5EF4-FFF2-40B4-BE49-F238E27FC236}">
                <a16:creationId xmlns:a16="http://schemas.microsoft.com/office/drawing/2014/main" id="{7AA85665-B335-56D2-9564-2BF1F5FF7493}"/>
              </a:ext>
            </a:extLst>
          </p:cNvPr>
          <p:cNvGrpSpPr/>
          <p:nvPr/>
        </p:nvGrpSpPr>
        <p:grpSpPr>
          <a:xfrm>
            <a:off x="9798499" y="3718577"/>
            <a:ext cx="1420306" cy="1420306"/>
            <a:chOff x="5007123" y="2079403"/>
            <a:chExt cx="687600" cy="687600"/>
          </a:xfrm>
        </p:grpSpPr>
        <p:sp>
          <p:nvSpPr>
            <p:cNvPr id="51" name="Google Shape;8079;p74">
              <a:extLst>
                <a:ext uri="{FF2B5EF4-FFF2-40B4-BE49-F238E27FC236}">
                  <a16:creationId xmlns:a16="http://schemas.microsoft.com/office/drawing/2014/main" id="{39B6DEE9-F6BE-9865-2C01-9A27793998B8}"/>
                </a:ext>
              </a:extLst>
            </p:cNvPr>
            <p:cNvSpPr/>
            <p:nvPr/>
          </p:nvSpPr>
          <p:spPr>
            <a:xfrm>
              <a:off x="5007123" y="2079403"/>
              <a:ext cx="687600" cy="687600"/>
            </a:xfrm>
            <a:prstGeom prst="ellipse">
              <a:avLst/>
            </a:prstGeom>
            <a:noFill/>
            <a:ln w="9525" cap="flat" cmpd="sng">
              <a:solidFill>
                <a:srgbClr val="869FB1"/>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52" name="Google Shape;8080;p74">
              <a:extLst>
                <a:ext uri="{FF2B5EF4-FFF2-40B4-BE49-F238E27FC236}">
                  <a16:creationId xmlns:a16="http://schemas.microsoft.com/office/drawing/2014/main" id="{229C39E9-678A-7DFE-CC7D-F130427193C3}"/>
                </a:ext>
              </a:extLst>
            </p:cNvPr>
            <p:cNvSpPr/>
            <p:nvPr/>
          </p:nvSpPr>
          <p:spPr>
            <a:xfrm>
              <a:off x="5069448" y="2141702"/>
              <a:ext cx="563100" cy="562800"/>
            </a:xfrm>
            <a:prstGeom prst="ellipse">
              <a:avLst/>
            </a:pr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53" name="Google Shape;8081;p74">
              <a:extLst>
                <a:ext uri="{FF2B5EF4-FFF2-40B4-BE49-F238E27FC236}">
                  <a16:creationId xmlns:a16="http://schemas.microsoft.com/office/drawing/2014/main" id="{DA79F7ED-6AA8-BD97-B9C6-09CE80230966}"/>
                </a:ext>
              </a:extLst>
            </p:cNvPr>
            <p:cNvSpPr/>
            <p:nvPr/>
          </p:nvSpPr>
          <p:spPr>
            <a:xfrm>
              <a:off x="5146403" y="2218605"/>
              <a:ext cx="409200" cy="409200"/>
            </a:xfrm>
            <a:prstGeom prst="ellipse">
              <a:avLst/>
            </a:prstGeom>
            <a:noFill/>
            <a:ln w="9525" cap="flat" cmpd="sng">
              <a:solidFill>
                <a:srgbClr val="BAC8D3"/>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54" name="Google Shape;8082;p74">
              <a:extLst>
                <a:ext uri="{FF2B5EF4-FFF2-40B4-BE49-F238E27FC236}">
                  <a16:creationId xmlns:a16="http://schemas.microsoft.com/office/drawing/2014/main" id="{AF969F74-084B-E225-8746-F3D605077091}"/>
                </a:ext>
              </a:extLst>
            </p:cNvPr>
            <p:cNvSpPr/>
            <p:nvPr/>
          </p:nvSpPr>
          <p:spPr>
            <a:xfrm>
              <a:off x="5221891" y="2294066"/>
              <a:ext cx="258300" cy="258300"/>
            </a:xfrm>
            <a:prstGeom prst="ellipse">
              <a:avLst/>
            </a:prstGeom>
            <a:noFill/>
            <a:ln w="9525" cap="flat" cmpd="sng">
              <a:solidFill>
                <a:srgbClr val="E3E9ED"/>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grpSp>
        <p:nvGrpSpPr>
          <p:cNvPr id="55" name="Google Shape;8083;p74">
            <a:extLst>
              <a:ext uri="{FF2B5EF4-FFF2-40B4-BE49-F238E27FC236}">
                <a16:creationId xmlns:a16="http://schemas.microsoft.com/office/drawing/2014/main" id="{6F1E151C-3B95-54B3-3972-CD4EE0B06F4C}"/>
              </a:ext>
            </a:extLst>
          </p:cNvPr>
          <p:cNvGrpSpPr/>
          <p:nvPr/>
        </p:nvGrpSpPr>
        <p:grpSpPr>
          <a:xfrm>
            <a:off x="11417374" y="3707589"/>
            <a:ext cx="1441996" cy="1442366"/>
            <a:chOff x="5797446" y="2063053"/>
            <a:chExt cx="698100" cy="698280"/>
          </a:xfrm>
        </p:grpSpPr>
        <p:sp>
          <p:nvSpPr>
            <p:cNvPr id="56" name="Google Shape;8084;p74">
              <a:extLst>
                <a:ext uri="{FF2B5EF4-FFF2-40B4-BE49-F238E27FC236}">
                  <a16:creationId xmlns:a16="http://schemas.microsoft.com/office/drawing/2014/main" id="{663DD928-9221-A877-11BC-8BBA973F8CEF}"/>
                </a:ext>
              </a:extLst>
            </p:cNvPr>
            <p:cNvSpPr/>
            <p:nvPr/>
          </p:nvSpPr>
          <p:spPr>
            <a:xfrm>
              <a:off x="5797446" y="2063053"/>
              <a:ext cx="698100" cy="698100"/>
            </a:xfrm>
            <a:prstGeom prst="ellipse">
              <a:avLst/>
            </a:prstGeom>
            <a:noFill/>
            <a:ln w="9525" cap="flat" cmpd="sng">
              <a:solidFill>
                <a:srgbClr val="869FB1"/>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57" name="Google Shape;8085;p74">
              <a:extLst>
                <a:ext uri="{FF2B5EF4-FFF2-40B4-BE49-F238E27FC236}">
                  <a16:creationId xmlns:a16="http://schemas.microsoft.com/office/drawing/2014/main" id="{135BF737-A44A-5EF0-33E4-99B495A6D641}"/>
                </a:ext>
              </a:extLst>
            </p:cNvPr>
            <p:cNvSpPr/>
            <p:nvPr/>
          </p:nvSpPr>
          <p:spPr>
            <a:xfrm>
              <a:off x="5872067" y="2212295"/>
              <a:ext cx="549000" cy="549000"/>
            </a:xfrm>
            <a:prstGeom prst="ellipse">
              <a:avLst/>
            </a:pr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58" name="Google Shape;8086;p74">
              <a:extLst>
                <a:ext uri="{FF2B5EF4-FFF2-40B4-BE49-F238E27FC236}">
                  <a16:creationId xmlns:a16="http://schemas.microsoft.com/office/drawing/2014/main" id="{F27D73B4-B67B-AC18-EC6A-CCB70C11E787}"/>
                </a:ext>
              </a:extLst>
            </p:cNvPr>
            <p:cNvSpPr/>
            <p:nvPr/>
          </p:nvSpPr>
          <p:spPr>
            <a:xfrm>
              <a:off x="5921353" y="2310867"/>
              <a:ext cx="450300" cy="450300"/>
            </a:xfrm>
            <a:prstGeom prst="ellipse">
              <a:avLst/>
            </a:prstGeom>
            <a:noFill/>
            <a:ln w="9525" cap="flat" cmpd="sng">
              <a:solidFill>
                <a:srgbClr val="BAC8D3"/>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59" name="Google Shape;8087;p74">
              <a:extLst>
                <a:ext uri="{FF2B5EF4-FFF2-40B4-BE49-F238E27FC236}">
                  <a16:creationId xmlns:a16="http://schemas.microsoft.com/office/drawing/2014/main" id="{87651780-2FB3-3553-6C53-3DF22DF41D10}"/>
                </a:ext>
              </a:extLst>
            </p:cNvPr>
            <p:cNvSpPr/>
            <p:nvPr/>
          </p:nvSpPr>
          <p:spPr>
            <a:xfrm>
              <a:off x="5967936" y="2404033"/>
              <a:ext cx="357300" cy="357300"/>
            </a:xfrm>
            <a:prstGeom prst="ellipse">
              <a:avLst/>
            </a:prstGeom>
            <a:noFill/>
            <a:ln w="9525" cap="flat" cmpd="sng">
              <a:solidFill>
                <a:srgbClr val="E3E9ED"/>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grpSp>
        <p:nvGrpSpPr>
          <p:cNvPr id="60" name="Google Shape;8088;p74">
            <a:extLst>
              <a:ext uri="{FF2B5EF4-FFF2-40B4-BE49-F238E27FC236}">
                <a16:creationId xmlns:a16="http://schemas.microsoft.com/office/drawing/2014/main" id="{880DEAEC-DACA-0715-D2EA-77844337E0FF}"/>
              </a:ext>
            </a:extLst>
          </p:cNvPr>
          <p:cNvGrpSpPr/>
          <p:nvPr/>
        </p:nvGrpSpPr>
        <p:grpSpPr>
          <a:xfrm>
            <a:off x="16307669" y="6998798"/>
            <a:ext cx="561170" cy="1346328"/>
            <a:chOff x="8075075" y="3754290"/>
            <a:chExt cx="255612" cy="613194"/>
          </a:xfrm>
        </p:grpSpPr>
        <p:grpSp>
          <p:nvGrpSpPr>
            <p:cNvPr id="61" name="Google Shape;8089;p74">
              <a:extLst>
                <a:ext uri="{FF2B5EF4-FFF2-40B4-BE49-F238E27FC236}">
                  <a16:creationId xmlns:a16="http://schemas.microsoft.com/office/drawing/2014/main" id="{08B5FA74-503E-31FE-24C2-2667B735736E}"/>
                </a:ext>
              </a:extLst>
            </p:cNvPr>
            <p:cNvGrpSpPr/>
            <p:nvPr/>
          </p:nvGrpSpPr>
          <p:grpSpPr>
            <a:xfrm>
              <a:off x="8075075" y="3754290"/>
              <a:ext cx="255612" cy="613194"/>
              <a:chOff x="8075075" y="3754290"/>
              <a:chExt cx="255612" cy="613194"/>
            </a:xfrm>
          </p:grpSpPr>
          <p:sp>
            <p:nvSpPr>
              <p:cNvPr id="63" name="Google Shape;8090;p74">
                <a:extLst>
                  <a:ext uri="{FF2B5EF4-FFF2-40B4-BE49-F238E27FC236}">
                    <a16:creationId xmlns:a16="http://schemas.microsoft.com/office/drawing/2014/main" id="{325D7F0F-E81F-EA2A-46FE-4845CC8799DB}"/>
                  </a:ext>
                </a:extLst>
              </p:cNvPr>
              <p:cNvSpPr/>
              <p:nvPr/>
            </p:nvSpPr>
            <p:spPr>
              <a:xfrm>
                <a:off x="8075075" y="4252967"/>
                <a:ext cx="255612" cy="114517"/>
              </a:xfrm>
              <a:custGeom>
                <a:avLst/>
                <a:gdLst/>
                <a:ahLst/>
                <a:cxnLst/>
                <a:rect l="l" t="t" r="r" b="b"/>
                <a:pathLst>
                  <a:path w="16734" h="7497" extrusionOk="0">
                    <a:moveTo>
                      <a:pt x="1" y="1"/>
                    </a:moveTo>
                    <a:lnTo>
                      <a:pt x="8369" y="7496"/>
                    </a:lnTo>
                    <a:lnTo>
                      <a:pt x="16734" y="1"/>
                    </a:ln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64" name="Google Shape;8091;p74">
                <a:extLst>
                  <a:ext uri="{FF2B5EF4-FFF2-40B4-BE49-F238E27FC236}">
                    <a16:creationId xmlns:a16="http://schemas.microsoft.com/office/drawing/2014/main" id="{D5260FC7-11AF-FB3C-745F-655A183BA5BB}"/>
                  </a:ext>
                </a:extLst>
              </p:cNvPr>
              <p:cNvSpPr/>
              <p:nvPr/>
            </p:nvSpPr>
            <p:spPr>
              <a:xfrm>
                <a:off x="8075075" y="3754290"/>
                <a:ext cx="255612" cy="498713"/>
              </a:xfrm>
              <a:custGeom>
                <a:avLst/>
                <a:gdLst/>
                <a:ahLst/>
                <a:cxnLst/>
                <a:rect l="l" t="t" r="r" b="b"/>
                <a:pathLst>
                  <a:path w="16734" h="32649" extrusionOk="0">
                    <a:moveTo>
                      <a:pt x="8369" y="0"/>
                    </a:moveTo>
                    <a:cubicBezTo>
                      <a:pt x="3747" y="0"/>
                      <a:pt x="1" y="3747"/>
                      <a:pt x="1" y="8366"/>
                    </a:cubicBezTo>
                    <a:lnTo>
                      <a:pt x="1" y="32649"/>
                    </a:lnTo>
                    <a:lnTo>
                      <a:pt x="16734" y="32649"/>
                    </a:lnTo>
                    <a:lnTo>
                      <a:pt x="16734" y="8366"/>
                    </a:lnTo>
                    <a:cubicBezTo>
                      <a:pt x="16734" y="3744"/>
                      <a:pt x="12987" y="0"/>
                      <a:pt x="8369" y="0"/>
                    </a:cubicBezTo>
                    <a:close/>
                  </a:path>
                </a:pathLst>
              </a:custGeom>
              <a:noFill/>
              <a:ln w="9525" cap="flat" cmpd="sng">
                <a:solidFill>
                  <a:srgbClr val="869FB1"/>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sp>
          <p:nvSpPr>
            <p:cNvPr id="62" name="Google Shape;8092;p74">
              <a:extLst>
                <a:ext uri="{FF2B5EF4-FFF2-40B4-BE49-F238E27FC236}">
                  <a16:creationId xmlns:a16="http://schemas.microsoft.com/office/drawing/2014/main" id="{5A2B3362-83C8-9678-AE7C-1AF17A46B496}"/>
                </a:ext>
              </a:extLst>
            </p:cNvPr>
            <p:cNvSpPr/>
            <p:nvPr/>
          </p:nvSpPr>
          <p:spPr>
            <a:xfrm>
              <a:off x="8107762" y="3782257"/>
              <a:ext cx="190281" cy="190281"/>
            </a:xfrm>
            <a:custGeom>
              <a:avLst/>
              <a:gdLst/>
              <a:ahLst/>
              <a:cxnLst/>
              <a:rect l="l" t="t" r="r" b="b"/>
              <a:pathLst>
                <a:path w="12457" h="12457" extrusionOk="0">
                  <a:moveTo>
                    <a:pt x="6229" y="1"/>
                  </a:moveTo>
                  <a:cubicBezTo>
                    <a:pt x="2788" y="1"/>
                    <a:pt x="1" y="2788"/>
                    <a:pt x="1" y="6229"/>
                  </a:cubicBezTo>
                  <a:cubicBezTo>
                    <a:pt x="1" y="9670"/>
                    <a:pt x="2788" y="12457"/>
                    <a:pt x="6229" y="12457"/>
                  </a:cubicBezTo>
                  <a:cubicBezTo>
                    <a:pt x="9666" y="12457"/>
                    <a:pt x="12457" y="9670"/>
                    <a:pt x="12457" y="6229"/>
                  </a:cubicBezTo>
                  <a:cubicBezTo>
                    <a:pt x="12457" y="2788"/>
                    <a:pt x="9666" y="1"/>
                    <a:pt x="6229" y="1"/>
                  </a:cubicBezTo>
                  <a:close/>
                </a:path>
              </a:pathLst>
            </a:custGeom>
            <a:noFill/>
            <a:ln w="9525" cap="flat" cmpd="sng">
              <a:solidFill>
                <a:srgbClr val="BAC8D3"/>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grpSp>
        <p:nvGrpSpPr>
          <p:cNvPr id="65" name="Google Shape;8093;p74">
            <a:extLst>
              <a:ext uri="{FF2B5EF4-FFF2-40B4-BE49-F238E27FC236}">
                <a16:creationId xmlns:a16="http://schemas.microsoft.com/office/drawing/2014/main" id="{BECF54C8-F763-492E-DF00-7DDF8A19EE39}"/>
              </a:ext>
            </a:extLst>
          </p:cNvPr>
          <p:cNvGrpSpPr/>
          <p:nvPr/>
        </p:nvGrpSpPr>
        <p:grpSpPr>
          <a:xfrm>
            <a:off x="10541784" y="6976393"/>
            <a:ext cx="940704" cy="1367490"/>
            <a:chOff x="1697726" y="3244179"/>
            <a:chExt cx="788124" cy="1146069"/>
          </a:xfrm>
        </p:grpSpPr>
        <p:sp>
          <p:nvSpPr>
            <p:cNvPr id="66" name="Google Shape;8094;p74">
              <a:extLst>
                <a:ext uri="{FF2B5EF4-FFF2-40B4-BE49-F238E27FC236}">
                  <a16:creationId xmlns:a16="http://schemas.microsoft.com/office/drawing/2014/main" id="{F7C96181-E418-B0A3-64E2-615603810CCB}"/>
                </a:ext>
              </a:extLst>
            </p:cNvPr>
            <p:cNvSpPr/>
            <p:nvPr/>
          </p:nvSpPr>
          <p:spPr>
            <a:xfrm>
              <a:off x="1697726" y="3244179"/>
              <a:ext cx="788124" cy="1146069"/>
            </a:xfrm>
            <a:custGeom>
              <a:avLst/>
              <a:gdLst/>
              <a:ahLst/>
              <a:cxnLst/>
              <a:rect l="l" t="t" r="r" b="b"/>
              <a:pathLst>
                <a:path w="30365" h="44156" extrusionOk="0">
                  <a:moveTo>
                    <a:pt x="18841" y="1"/>
                  </a:moveTo>
                  <a:lnTo>
                    <a:pt x="18841" y="3319"/>
                  </a:lnTo>
                  <a:lnTo>
                    <a:pt x="7583" y="3319"/>
                  </a:lnTo>
                  <a:cubicBezTo>
                    <a:pt x="5740" y="3319"/>
                    <a:pt x="4248" y="4814"/>
                    <a:pt x="4248" y="6658"/>
                  </a:cubicBezTo>
                  <a:lnTo>
                    <a:pt x="4248" y="29436"/>
                  </a:lnTo>
                  <a:lnTo>
                    <a:pt x="1" y="29436"/>
                  </a:lnTo>
                  <a:lnTo>
                    <a:pt x="1" y="44155"/>
                  </a:lnTo>
                  <a:lnTo>
                    <a:pt x="14720" y="44155"/>
                  </a:lnTo>
                  <a:lnTo>
                    <a:pt x="14720" y="29436"/>
                  </a:lnTo>
                  <a:lnTo>
                    <a:pt x="10922" y="29436"/>
                  </a:lnTo>
                  <a:lnTo>
                    <a:pt x="10922" y="9993"/>
                  </a:lnTo>
                  <a:lnTo>
                    <a:pt x="18841" y="9993"/>
                  </a:lnTo>
                  <a:lnTo>
                    <a:pt x="18841" y="13311"/>
                  </a:lnTo>
                  <a:lnTo>
                    <a:pt x="30365" y="6658"/>
                  </a:lnTo>
                  <a:lnTo>
                    <a:pt x="18841" y="1"/>
                  </a:lnTo>
                  <a:close/>
                </a:path>
              </a:pathLst>
            </a:custGeom>
            <a:noFill/>
            <a:ln w="9525" cap="flat" cmpd="sng">
              <a:solidFill>
                <a:srgbClr val="869FB1"/>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67" name="Google Shape;8095;p74">
              <a:extLst>
                <a:ext uri="{FF2B5EF4-FFF2-40B4-BE49-F238E27FC236}">
                  <a16:creationId xmlns:a16="http://schemas.microsoft.com/office/drawing/2014/main" id="{4EDCCCA8-0417-EE24-8F3E-09C88E7548C7}"/>
                </a:ext>
              </a:extLst>
            </p:cNvPr>
            <p:cNvSpPr/>
            <p:nvPr/>
          </p:nvSpPr>
          <p:spPr>
            <a:xfrm>
              <a:off x="1743302" y="4053603"/>
              <a:ext cx="291293" cy="291267"/>
            </a:xfrm>
            <a:custGeom>
              <a:avLst/>
              <a:gdLst/>
              <a:ahLst/>
              <a:cxnLst/>
              <a:rect l="l" t="t" r="r" b="b"/>
              <a:pathLst>
                <a:path w="11223" h="11222" extrusionOk="0">
                  <a:moveTo>
                    <a:pt x="1" y="0"/>
                  </a:moveTo>
                  <a:lnTo>
                    <a:pt x="1" y="11222"/>
                  </a:lnTo>
                  <a:lnTo>
                    <a:pt x="11222" y="11222"/>
                  </a:lnTo>
                  <a:lnTo>
                    <a:pt x="11222" y="0"/>
                  </a:lnTo>
                  <a:close/>
                </a:path>
              </a:pathLst>
            </a:custGeom>
            <a:noFill/>
            <a:ln w="9525" cap="flat" cmpd="sng">
              <a:solidFill>
                <a:srgbClr val="E3E9ED"/>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sp>
        <p:nvSpPr>
          <p:cNvPr id="68" name="Google Shape;8096;p74">
            <a:extLst>
              <a:ext uri="{FF2B5EF4-FFF2-40B4-BE49-F238E27FC236}">
                <a16:creationId xmlns:a16="http://schemas.microsoft.com/office/drawing/2014/main" id="{7263123E-80A1-B51B-5256-B674E7F5774E}"/>
              </a:ext>
            </a:extLst>
          </p:cNvPr>
          <p:cNvSpPr/>
          <p:nvPr/>
        </p:nvSpPr>
        <p:spPr>
          <a:xfrm>
            <a:off x="16256714" y="6804396"/>
            <a:ext cx="408" cy="8"/>
          </a:xfrm>
          <a:custGeom>
            <a:avLst/>
            <a:gdLst/>
            <a:ahLst/>
            <a:cxnLst/>
            <a:rect l="l" t="t" r="r" b="b"/>
            <a:pathLst>
              <a:path w="48" h="1" extrusionOk="0">
                <a:moveTo>
                  <a:pt x="48" y="0"/>
                </a:moveTo>
                <a:lnTo>
                  <a:pt x="1" y="0"/>
                </a:lnTo>
                <a:close/>
              </a:path>
            </a:pathLst>
          </a:custGeom>
          <a:solidFill>
            <a:srgbClr val="FFFFFF"/>
          </a:solidFill>
          <a:ln>
            <a:noFill/>
          </a:ln>
        </p:spPr>
        <p:txBody>
          <a:bodyPr spcFirstLastPara="1" wrap="square" lIns="182850" tIns="182850" rIns="182850" bIns="182850" anchor="ctr" anchorCtr="0">
            <a:noAutofit/>
          </a:bodyPr>
          <a:lstStyle/>
          <a:p>
            <a:endParaRPr sz="3600">
              <a:solidFill>
                <a:schemeClr val="tx2"/>
              </a:solidFill>
            </a:endParaRPr>
          </a:p>
        </p:txBody>
      </p:sp>
      <p:grpSp>
        <p:nvGrpSpPr>
          <p:cNvPr id="69" name="Google Shape;8097;p74">
            <a:extLst>
              <a:ext uri="{FF2B5EF4-FFF2-40B4-BE49-F238E27FC236}">
                <a16:creationId xmlns:a16="http://schemas.microsoft.com/office/drawing/2014/main" id="{44BF82C2-CD18-4F43-E3FC-4F81C9CCF1A7}"/>
              </a:ext>
            </a:extLst>
          </p:cNvPr>
          <p:cNvGrpSpPr/>
          <p:nvPr/>
        </p:nvGrpSpPr>
        <p:grpSpPr>
          <a:xfrm>
            <a:off x="11784087" y="6998797"/>
            <a:ext cx="587782" cy="587690"/>
            <a:chOff x="6134814" y="3754290"/>
            <a:chExt cx="293891" cy="293845"/>
          </a:xfrm>
        </p:grpSpPr>
        <p:sp>
          <p:nvSpPr>
            <p:cNvPr id="70" name="Google Shape;8098;p74">
              <a:extLst>
                <a:ext uri="{FF2B5EF4-FFF2-40B4-BE49-F238E27FC236}">
                  <a16:creationId xmlns:a16="http://schemas.microsoft.com/office/drawing/2014/main" id="{1312AFE6-C865-C5D1-5B4A-2BE33DB8C795}"/>
                </a:ext>
              </a:extLst>
            </p:cNvPr>
            <p:cNvSpPr/>
            <p:nvPr/>
          </p:nvSpPr>
          <p:spPr>
            <a:xfrm>
              <a:off x="6134814" y="3754290"/>
              <a:ext cx="293891" cy="293845"/>
            </a:xfrm>
            <a:custGeom>
              <a:avLst/>
              <a:gdLst/>
              <a:ahLst/>
              <a:cxnLst/>
              <a:rect l="l" t="t" r="r" b="b"/>
              <a:pathLst>
                <a:path w="19240" h="19237" extrusionOk="0">
                  <a:moveTo>
                    <a:pt x="1" y="0"/>
                  </a:moveTo>
                  <a:lnTo>
                    <a:pt x="1" y="9618"/>
                  </a:lnTo>
                  <a:cubicBezTo>
                    <a:pt x="1" y="14929"/>
                    <a:pt x="4308" y="19236"/>
                    <a:pt x="9619" y="19236"/>
                  </a:cubicBezTo>
                  <a:cubicBezTo>
                    <a:pt x="14933" y="19236"/>
                    <a:pt x="19240" y="14929"/>
                    <a:pt x="19240" y="9618"/>
                  </a:cubicBezTo>
                  <a:cubicBezTo>
                    <a:pt x="19240" y="4307"/>
                    <a:pt x="14933" y="0"/>
                    <a:pt x="9619" y="0"/>
                  </a:cubicBezTo>
                  <a:close/>
                </a:path>
              </a:pathLst>
            </a:custGeom>
            <a:noFill/>
            <a:ln w="9525" cap="flat" cmpd="sng">
              <a:solidFill>
                <a:srgbClr val="869FB1"/>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71" name="Google Shape;8099;p74">
              <a:extLst>
                <a:ext uri="{FF2B5EF4-FFF2-40B4-BE49-F238E27FC236}">
                  <a16:creationId xmlns:a16="http://schemas.microsoft.com/office/drawing/2014/main" id="{738205C5-DAF7-D46A-5D9D-7E7C5669306C}"/>
                </a:ext>
              </a:extLst>
            </p:cNvPr>
            <p:cNvSpPr/>
            <p:nvPr/>
          </p:nvSpPr>
          <p:spPr>
            <a:xfrm>
              <a:off x="6147232" y="3764860"/>
              <a:ext cx="118946" cy="107337"/>
            </a:xfrm>
            <a:custGeom>
              <a:avLst/>
              <a:gdLst/>
              <a:ahLst/>
              <a:cxnLst/>
              <a:rect l="l" t="t" r="r" b="b"/>
              <a:pathLst>
                <a:path w="7787" h="7027" extrusionOk="0">
                  <a:moveTo>
                    <a:pt x="0" y="1"/>
                  </a:moveTo>
                  <a:lnTo>
                    <a:pt x="0" y="7026"/>
                  </a:lnTo>
                  <a:lnTo>
                    <a:pt x="7787" y="1"/>
                  </a:lnTo>
                  <a:close/>
                </a:path>
              </a:pathLst>
            </a:custGeom>
            <a:noFill/>
            <a:ln w="9525" cap="flat" cmpd="sng">
              <a:solidFill>
                <a:srgbClr val="F2F2F2"/>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grpSp>
        <p:nvGrpSpPr>
          <p:cNvPr id="72" name="Google Shape;8100;p74">
            <a:extLst>
              <a:ext uri="{FF2B5EF4-FFF2-40B4-BE49-F238E27FC236}">
                <a16:creationId xmlns:a16="http://schemas.microsoft.com/office/drawing/2014/main" id="{E12F3A3D-E693-7F61-1FE1-D66329B1753D}"/>
              </a:ext>
            </a:extLst>
          </p:cNvPr>
          <p:cNvGrpSpPr/>
          <p:nvPr/>
        </p:nvGrpSpPr>
        <p:grpSpPr>
          <a:xfrm>
            <a:off x="11784087" y="7756139"/>
            <a:ext cx="587782" cy="587782"/>
            <a:chOff x="6134814" y="4086186"/>
            <a:chExt cx="293891" cy="293891"/>
          </a:xfrm>
        </p:grpSpPr>
        <p:sp>
          <p:nvSpPr>
            <p:cNvPr id="73" name="Google Shape;8101;p74">
              <a:extLst>
                <a:ext uri="{FF2B5EF4-FFF2-40B4-BE49-F238E27FC236}">
                  <a16:creationId xmlns:a16="http://schemas.microsoft.com/office/drawing/2014/main" id="{41E5804F-46A4-76F0-FBAA-9C2909E395C5}"/>
                </a:ext>
              </a:extLst>
            </p:cNvPr>
            <p:cNvSpPr/>
            <p:nvPr/>
          </p:nvSpPr>
          <p:spPr>
            <a:xfrm>
              <a:off x="6134814" y="4086186"/>
              <a:ext cx="293891" cy="293891"/>
            </a:xfrm>
            <a:custGeom>
              <a:avLst/>
              <a:gdLst/>
              <a:ahLst/>
              <a:cxnLst/>
              <a:rect l="l" t="t" r="r" b="b"/>
              <a:pathLst>
                <a:path w="19240" h="19240" extrusionOk="0">
                  <a:moveTo>
                    <a:pt x="1" y="1"/>
                  </a:moveTo>
                  <a:lnTo>
                    <a:pt x="1" y="9619"/>
                  </a:lnTo>
                  <a:cubicBezTo>
                    <a:pt x="1" y="14930"/>
                    <a:pt x="4308" y="19240"/>
                    <a:pt x="9619" y="19240"/>
                  </a:cubicBezTo>
                  <a:cubicBezTo>
                    <a:pt x="14933" y="19240"/>
                    <a:pt x="19240" y="14933"/>
                    <a:pt x="19240" y="9619"/>
                  </a:cubicBezTo>
                  <a:lnTo>
                    <a:pt x="19240" y="1"/>
                  </a:lnTo>
                  <a:close/>
                </a:path>
              </a:pathLst>
            </a:custGeom>
            <a:noFill/>
            <a:ln w="9525" cap="flat" cmpd="sng">
              <a:solidFill>
                <a:srgbClr val="869FB1"/>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74" name="Google Shape;8102;p74">
              <a:extLst>
                <a:ext uri="{FF2B5EF4-FFF2-40B4-BE49-F238E27FC236}">
                  <a16:creationId xmlns:a16="http://schemas.microsoft.com/office/drawing/2014/main" id="{5A5826D6-BF85-1630-4DA8-C384FFAD0FDB}"/>
                </a:ext>
              </a:extLst>
            </p:cNvPr>
            <p:cNvSpPr/>
            <p:nvPr/>
          </p:nvSpPr>
          <p:spPr>
            <a:xfrm>
              <a:off x="6147232" y="4096771"/>
              <a:ext cx="118946" cy="107322"/>
            </a:xfrm>
            <a:custGeom>
              <a:avLst/>
              <a:gdLst/>
              <a:ahLst/>
              <a:cxnLst/>
              <a:rect l="l" t="t" r="r" b="b"/>
              <a:pathLst>
                <a:path w="7787" h="7026" extrusionOk="0">
                  <a:moveTo>
                    <a:pt x="0" y="0"/>
                  </a:moveTo>
                  <a:lnTo>
                    <a:pt x="0" y="7026"/>
                  </a:lnTo>
                  <a:lnTo>
                    <a:pt x="7787" y="0"/>
                  </a:lnTo>
                  <a:close/>
                </a:path>
              </a:pathLst>
            </a:custGeom>
            <a:noFill/>
            <a:ln w="9525" cap="flat" cmpd="sng">
              <a:solidFill>
                <a:srgbClr val="F2F2F2"/>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sp>
        <p:nvSpPr>
          <p:cNvPr id="75" name="Google Shape;8103;p74">
            <a:extLst>
              <a:ext uri="{FF2B5EF4-FFF2-40B4-BE49-F238E27FC236}">
                <a16:creationId xmlns:a16="http://schemas.microsoft.com/office/drawing/2014/main" id="{66EEB08A-0374-B05E-8D29-D11A45E045EA}"/>
              </a:ext>
            </a:extLst>
          </p:cNvPr>
          <p:cNvSpPr/>
          <p:nvPr/>
        </p:nvSpPr>
        <p:spPr>
          <a:xfrm>
            <a:off x="13860941" y="6997190"/>
            <a:ext cx="1219386" cy="1346300"/>
          </a:xfrm>
          <a:custGeom>
            <a:avLst/>
            <a:gdLst/>
            <a:ahLst/>
            <a:cxnLst/>
            <a:rect l="l" t="t" r="r" b="b"/>
            <a:pathLst>
              <a:path w="4733" h="5225" extrusionOk="0">
                <a:moveTo>
                  <a:pt x="346" y="0"/>
                </a:moveTo>
                <a:cubicBezTo>
                  <a:pt x="148" y="0"/>
                  <a:pt x="1" y="148"/>
                  <a:pt x="1" y="333"/>
                </a:cubicBezTo>
                <a:lnTo>
                  <a:pt x="1" y="4423"/>
                </a:lnTo>
                <a:cubicBezTo>
                  <a:pt x="1" y="4608"/>
                  <a:pt x="148" y="4756"/>
                  <a:pt x="346" y="4756"/>
                </a:cubicBezTo>
                <a:lnTo>
                  <a:pt x="2046" y="4756"/>
                </a:lnTo>
                <a:lnTo>
                  <a:pt x="2366" y="5224"/>
                </a:lnTo>
                <a:lnTo>
                  <a:pt x="2674" y="4756"/>
                </a:lnTo>
                <a:lnTo>
                  <a:pt x="4387" y="4756"/>
                </a:lnTo>
                <a:cubicBezTo>
                  <a:pt x="4394" y="4757"/>
                  <a:pt x="4400" y="4757"/>
                  <a:pt x="4407" y="4757"/>
                </a:cubicBezTo>
                <a:cubicBezTo>
                  <a:pt x="4583" y="4757"/>
                  <a:pt x="4732" y="4602"/>
                  <a:pt x="4732" y="4423"/>
                </a:cubicBezTo>
                <a:lnTo>
                  <a:pt x="4732" y="333"/>
                </a:lnTo>
                <a:cubicBezTo>
                  <a:pt x="4732" y="148"/>
                  <a:pt x="4572" y="0"/>
                  <a:pt x="4387" y="0"/>
                </a:cubicBezTo>
                <a:close/>
              </a:path>
            </a:pathLst>
          </a:custGeom>
          <a:noFill/>
          <a:ln w="9525" cap="flat" cmpd="sng">
            <a:solidFill>
              <a:srgbClr val="A5B7C6"/>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76" name="Google Shape;8104;p74">
            <a:extLst>
              <a:ext uri="{FF2B5EF4-FFF2-40B4-BE49-F238E27FC236}">
                <a16:creationId xmlns:a16="http://schemas.microsoft.com/office/drawing/2014/main" id="{C6F8FA0E-A0C5-35C8-FD3D-A83AF594C2F2}"/>
              </a:ext>
            </a:extLst>
          </p:cNvPr>
          <p:cNvSpPr/>
          <p:nvPr/>
        </p:nvSpPr>
        <p:spPr>
          <a:xfrm rot="10800000">
            <a:off x="12673465" y="6992666"/>
            <a:ext cx="885878" cy="1351276"/>
          </a:xfrm>
          <a:custGeom>
            <a:avLst/>
            <a:gdLst/>
            <a:ahLst/>
            <a:cxnLst/>
            <a:rect l="l" t="t" r="r" b="b"/>
            <a:pathLst>
              <a:path w="14910" h="22743" extrusionOk="0">
                <a:moveTo>
                  <a:pt x="7449" y="0"/>
                </a:moveTo>
                <a:cubicBezTo>
                  <a:pt x="7363" y="0"/>
                  <a:pt x="7277" y="40"/>
                  <a:pt x="7219" y="121"/>
                </a:cubicBezTo>
                <a:lnTo>
                  <a:pt x="4981" y="3220"/>
                </a:lnTo>
                <a:lnTo>
                  <a:pt x="1079" y="3220"/>
                </a:lnTo>
                <a:cubicBezTo>
                  <a:pt x="482" y="3220"/>
                  <a:pt x="0" y="3702"/>
                  <a:pt x="0" y="4298"/>
                </a:cubicBezTo>
                <a:lnTo>
                  <a:pt x="0" y="21652"/>
                </a:lnTo>
                <a:cubicBezTo>
                  <a:pt x="0" y="22249"/>
                  <a:pt x="482" y="22742"/>
                  <a:pt x="1079" y="22742"/>
                </a:cubicBezTo>
                <a:lnTo>
                  <a:pt x="13830" y="22742"/>
                </a:lnTo>
                <a:cubicBezTo>
                  <a:pt x="14427" y="22742"/>
                  <a:pt x="14909" y="22249"/>
                  <a:pt x="14909" y="21652"/>
                </a:cubicBezTo>
                <a:lnTo>
                  <a:pt x="14909" y="4298"/>
                </a:lnTo>
                <a:cubicBezTo>
                  <a:pt x="14909" y="3708"/>
                  <a:pt x="14438" y="3219"/>
                  <a:pt x="13851" y="3219"/>
                </a:cubicBezTo>
                <a:cubicBezTo>
                  <a:pt x="13844" y="3219"/>
                  <a:pt x="13837" y="3219"/>
                  <a:pt x="13830" y="3220"/>
                </a:cubicBezTo>
                <a:lnTo>
                  <a:pt x="9916" y="3220"/>
                </a:lnTo>
                <a:lnTo>
                  <a:pt x="7678" y="121"/>
                </a:lnTo>
                <a:cubicBezTo>
                  <a:pt x="7621" y="40"/>
                  <a:pt x="7535" y="0"/>
                  <a:pt x="7449" y="0"/>
                </a:cubicBezTo>
                <a:close/>
              </a:path>
            </a:pathLst>
          </a:custGeom>
          <a:noFill/>
          <a:ln w="9525" cap="flat" cmpd="sng">
            <a:solidFill>
              <a:srgbClr val="5F7D95"/>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nvGrpSpPr>
          <p:cNvPr id="77" name="Google Shape;8105;p74">
            <a:extLst>
              <a:ext uri="{FF2B5EF4-FFF2-40B4-BE49-F238E27FC236}">
                <a16:creationId xmlns:a16="http://schemas.microsoft.com/office/drawing/2014/main" id="{4B6CC61A-5747-85B4-93DE-A1AD7D30F4B1}"/>
              </a:ext>
            </a:extLst>
          </p:cNvPr>
          <p:cNvGrpSpPr/>
          <p:nvPr/>
        </p:nvGrpSpPr>
        <p:grpSpPr>
          <a:xfrm>
            <a:off x="15634037" y="5413524"/>
            <a:ext cx="1245766" cy="1243888"/>
            <a:chOff x="1187048" y="238125"/>
            <a:chExt cx="5256397" cy="5248476"/>
          </a:xfrm>
        </p:grpSpPr>
        <p:sp>
          <p:nvSpPr>
            <p:cNvPr id="78" name="Google Shape;8106;p74">
              <a:extLst>
                <a:ext uri="{FF2B5EF4-FFF2-40B4-BE49-F238E27FC236}">
                  <a16:creationId xmlns:a16="http://schemas.microsoft.com/office/drawing/2014/main" id="{BEF1E6B6-5C4F-DEFD-1BDA-F65B4460A311}"/>
                </a:ext>
              </a:extLst>
            </p:cNvPr>
            <p:cNvSpPr/>
            <p:nvPr/>
          </p:nvSpPr>
          <p:spPr>
            <a:xfrm>
              <a:off x="1188450" y="238125"/>
              <a:ext cx="3198750" cy="2628625"/>
            </a:xfrm>
            <a:custGeom>
              <a:avLst/>
              <a:gdLst/>
              <a:ahLst/>
              <a:cxnLst/>
              <a:rect l="l" t="t" r="r" b="b"/>
              <a:pathLst>
                <a:path w="127950" h="105145" extrusionOk="0">
                  <a:moveTo>
                    <a:pt x="18697" y="0"/>
                  </a:moveTo>
                  <a:cubicBezTo>
                    <a:pt x="8371" y="0"/>
                    <a:pt x="1" y="8371"/>
                    <a:pt x="1" y="18697"/>
                  </a:cubicBezTo>
                  <a:lnTo>
                    <a:pt x="1" y="105145"/>
                  </a:lnTo>
                  <a:lnTo>
                    <a:pt x="36857" y="105145"/>
                  </a:lnTo>
                  <a:cubicBezTo>
                    <a:pt x="35719" y="102283"/>
                    <a:pt x="35385" y="99165"/>
                    <a:pt x="35897" y="96130"/>
                  </a:cubicBezTo>
                  <a:cubicBezTo>
                    <a:pt x="37137" y="88648"/>
                    <a:pt x="43398" y="82793"/>
                    <a:pt x="50957" y="82096"/>
                  </a:cubicBezTo>
                  <a:cubicBezTo>
                    <a:pt x="51501" y="82045"/>
                    <a:pt x="52041" y="82020"/>
                    <a:pt x="52575" y="82020"/>
                  </a:cubicBezTo>
                  <a:cubicBezTo>
                    <a:pt x="61906" y="82020"/>
                    <a:pt x="69475" y="89593"/>
                    <a:pt x="69475" y="98926"/>
                  </a:cubicBezTo>
                  <a:cubicBezTo>
                    <a:pt x="69475" y="101055"/>
                    <a:pt x="69070" y="103165"/>
                    <a:pt x="68283" y="105145"/>
                  </a:cubicBezTo>
                  <a:lnTo>
                    <a:pt x="105145" y="105145"/>
                  </a:lnTo>
                  <a:lnTo>
                    <a:pt x="105145" y="68419"/>
                  </a:lnTo>
                  <a:cubicBezTo>
                    <a:pt x="106958" y="69088"/>
                    <a:pt x="108908" y="69476"/>
                    <a:pt x="110955" y="69476"/>
                  </a:cubicBezTo>
                  <a:cubicBezTo>
                    <a:pt x="111990" y="69476"/>
                    <a:pt x="113050" y="69377"/>
                    <a:pt x="114130" y="69164"/>
                  </a:cubicBezTo>
                  <a:cubicBezTo>
                    <a:pt x="121952" y="67632"/>
                    <a:pt x="127801" y="60687"/>
                    <a:pt x="127866" y="52715"/>
                  </a:cubicBezTo>
                  <a:cubicBezTo>
                    <a:pt x="127950" y="43313"/>
                    <a:pt x="120348" y="35664"/>
                    <a:pt x="110964" y="35664"/>
                  </a:cubicBezTo>
                  <a:cubicBezTo>
                    <a:pt x="108979" y="35670"/>
                    <a:pt x="107005" y="36028"/>
                    <a:pt x="105145" y="36720"/>
                  </a:cubicBezTo>
                  <a:lnTo>
                    <a:pt x="105145" y="0"/>
                  </a:lnTo>
                  <a:close/>
                </a:path>
              </a:pathLst>
            </a:custGeom>
            <a:noFill/>
            <a:ln w="9525" cap="flat" cmpd="sng">
              <a:solidFill>
                <a:srgbClr val="667E92"/>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79" name="Google Shape;8107;p74">
              <a:extLst>
                <a:ext uri="{FF2B5EF4-FFF2-40B4-BE49-F238E27FC236}">
                  <a16:creationId xmlns:a16="http://schemas.microsoft.com/office/drawing/2014/main" id="{D7292D98-A069-6016-72C4-DFC1A5111062}"/>
                </a:ext>
              </a:extLst>
            </p:cNvPr>
            <p:cNvSpPr/>
            <p:nvPr/>
          </p:nvSpPr>
          <p:spPr>
            <a:xfrm>
              <a:off x="1187048" y="2289901"/>
              <a:ext cx="2628362" cy="3196700"/>
            </a:xfrm>
            <a:custGeom>
              <a:avLst/>
              <a:gdLst/>
              <a:ahLst/>
              <a:cxnLst/>
              <a:rect l="l" t="t" r="r" b="b"/>
              <a:pathLst>
                <a:path w="105145" h="127868" extrusionOk="0">
                  <a:moveTo>
                    <a:pt x="52573" y="1"/>
                  </a:moveTo>
                  <a:cubicBezTo>
                    <a:pt x="43236" y="1"/>
                    <a:pt x="35664" y="7567"/>
                    <a:pt x="35664" y="16910"/>
                  </a:cubicBezTo>
                  <a:cubicBezTo>
                    <a:pt x="35670" y="18895"/>
                    <a:pt x="36028" y="20862"/>
                    <a:pt x="36720" y="22722"/>
                  </a:cubicBezTo>
                  <a:lnTo>
                    <a:pt x="0" y="22722"/>
                  </a:lnTo>
                  <a:lnTo>
                    <a:pt x="0" y="110011"/>
                  </a:lnTo>
                  <a:cubicBezTo>
                    <a:pt x="0" y="119872"/>
                    <a:pt x="7995" y="127867"/>
                    <a:pt x="17862" y="127867"/>
                  </a:cubicBezTo>
                  <a:lnTo>
                    <a:pt x="105145" y="127867"/>
                  </a:lnTo>
                  <a:lnTo>
                    <a:pt x="105145" y="91010"/>
                  </a:lnTo>
                  <a:cubicBezTo>
                    <a:pt x="103158" y="91801"/>
                    <a:pt x="101044" y="92206"/>
                    <a:pt x="98916" y="92206"/>
                  </a:cubicBezTo>
                  <a:cubicBezTo>
                    <a:pt x="98350" y="92206"/>
                    <a:pt x="97782" y="92177"/>
                    <a:pt x="97215" y="92119"/>
                  </a:cubicBezTo>
                  <a:cubicBezTo>
                    <a:pt x="88869" y="91267"/>
                    <a:pt x="82269" y="84184"/>
                    <a:pt x="82024" y="75802"/>
                  </a:cubicBezTo>
                  <a:cubicBezTo>
                    <a:pt x="81744" y="66233"/>
                    <a:pt x="89417" y="58393"/>
                    <a:pt x="98920" y="58393"/>
                  </a:cubicBezTo>
                  <a:cubicBezTo>
                    <a:pt x="101055" y="58393"/>
                    <a:pt x="103159" y="58792"/>
                    <a:pt x="105139" y="59585"/>
                  </a:cubicBezTo>
                  <a:lnTo>
                    <a:pt x="105139" y="22728"/>
                  </a:lnTo>
                  <a:lnTo>
                    <a:pt x="68419" y="22728"/>
                  </a:lnTo>
                  <a:cubicBezTo>
                    <a:pt x="69427" y="19992"/>
                    <a:pt x="69796" y="16951"/>
                    <a:pt x="69164" y="13738"/>
                  </a:cubicBezTo>
                  <a:cubicBezTo>
                    <a:pt x="67632" y="5922"/>
                    <a:pt x="60686" y="73"/>
                    <a:pt x="52715" y="2"/>
                  </a:cubicBezTo>
                  <a:cubicBezTo>
                    <a:pt x="52668" y="1"/>
                    <a:pt x="52620" y="1"/>
                    <a:pt x="52573" y="1"/>
                  </a:cubicBezTo>
                  <a:close/>
                </a:path>
              </a:pathLst>
            </a:custGeom>
            <a:noFill/>
            <a:ln w="9525" cap="flat" cmpd="sng">
              <a:solidFill>
                <a:srgbClr val="A5B7C5"/>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80" name="Google Shape;8108;p74">
              <a:extLst>
                <a:ext uri="{FF2B5EF4-FFF2-40B4-BE49-F238E27FC236}">
                  <a16:creationId xmlns:a16="http://schemas.microsoft.com/office/drawing/2014/main" id="{CDEE8B04-800F-2D4B-4B58-F61B0827222A}"/>
                </a:ext>
              </a:extLst>
            </p:cNvPr>
            <p:cNvSpPr/>
            <p:nvPr/>
          </p:nvSpPr>
          <p:spPr>
            <a:xfrm>
              <a:off x="3812708" y="244502"/>
              <a:ext cx="2628650" cy="3170611"/>
            </a:xfrm>
            <a:custGeom>
              <a:avLst/>
              <a:gdLst/>
              <a:ahLst/>
              <a:cxnLst/>
              <a:rect l="l" t="t" r="r" b="b"/>
              <a:pathLst>
                <a:path w="105146" h="127873" extrusionOk="0">
                  <a:moveTo>
                    <a:pt x="1" y="1"/>
                  </a:moveTo>
                  <a:lnTo>
                    <a:pt x="1" y="36857"/>
                  </a:lnTo>
                  <a:cubicBezTo>
                    <a:pt x="1988" y="36066"/>
                    <a:pt x="4101" y="35662"/>
                    <a:pt x="6229" y="35662"/>
                  </a:cubicBezTo>
                  <a:cubicBezTo>
                    <a:pt x="6796" y="35662"/>
                    <a:pt x="7364" y="35691"/>
                    <a:pt x="7930" y="35748"/>
                  </a:cubicBezTo>
                  <a:cubicBezTo>
                    <a:pt x="16277" y="36595"/>
                    <a:pt x="22877" y="43684"/>
                    <a:pt x="23121" y="52066"/>
                  </a:cubicBezTo>
                  <a:cubicBezTo>
                    <a:pt x="23396" y="61635"/>
                    <a:pt x="15722" y="69481"/>
                    <a:pt x="6219" y="69481"/>
                  </a:cubicBezTo>
                  <a:cubicBezTo>
                    <a:pt x="4091" y="69475"/>
                    <a:pt x="1980" y="69076"/>
                    <a:pt x="1" y="68289"/>
                  </a:cubicBezTo>
                  <a:lnTo>
                    <a:pt x="1" y="105145"/>
                  </a:lnTo>
                  <a:lnTo>
                    <a:pt x="36720" y="105145"/>
                  </a:lnTo>
                  <a:cubicBezTo>
                    <a:pt x="35719" y="107882"/>
                    <a:pt x="35343" y="110916"/>
                    <a:pt x="35975" y="114130"/>
                  </a:cubicBezTo>
                  <a:cubicBezTo>
                    <a:pt x="37513" y="121952"/>
                    <a:pt x="44459" y="127801"/>
                    <a:pt x="52424" y="127872"/>
                  </a:cubicBezTo>
                  <a:cubicBezTo>
                    <a:pt x="52472" y="127873"/>
                    <a:pt x="52519" y="127873"/>
                    <a:pt x="52567" y="127873"/>
                  </a:cubicBezTo>
                  <a:cubicBezTo>
                    <a:pt x="61909" y="127873"/>
                    <a:pt x="69481" y="120301"/>
                    <a:pt x="69481" y="110964"/>
                  </a:cubicBezTo>
                  <a:cubicBezTo>
                    <a:pt x="69475" y="108979"/>
                    <a:pt x="69118" y="107005"/>
                    <a:pt x="68426" y="105145"/>
                  </a:cubicBezTo>
                  <a:lnTo>
                    <a:pt x="105145" y="105145"/>
                  </a:lnTo>
                  <a:lnTo>
                    <a:pt x="105145" y="16354"/>
                  </a:lnTo>
                  <a:cubicBezTo>
                    <a:pt x="105140" y="7328"/>
                    <a:pt x="97818" y="1"/>
                    <a:pt x="88786" y="1"/>
                  </a:cubicBez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81" name="Google Shape;8109;p74">
              <a:extLst>
                <a:ext uri="{FF2B5EF4-FFF2-40B4-BE49-F238E27FC236}">
                  <a16:creationId xmlns:a16="http://schemas.microsoft.com/office/drawing/2014/main" id="{D4869B46-D9C8-7D9B-A4A0-C1F1772C232C}"/>
                </a:ext>
              </a:extLst>
            </p:cNvPr>
            <p:cNvSpPr/>
            <p:nvPr/>
          </p:nvSpPr>
          <p:spPr>
            <a:xfrm>
              <a:off x="3244845" y="2847950"/>
              <a:ext cx="3198600" cy="2628500"/>
            </a:xfrm>
            <a:custGeom>
              <a:avLst/>
              <a:gdLst/>
              <a:ahLst/>
              <a:cxnLst/>
              <a:rect l="l" t="t" r="r" b="b"/>
              <a:pathLst>
                <a:path w="127944" h="105140" extrusionOk="0">
                  <a:moveTo>
                    <a:pt x="22805" y="0"/>
                  </a:moveTo>
                  <a:lnTo>
                    <a:pt x="22805" y="36720"/>
                  </a:lnTo>
                  <a:cubicBezTo>
                    <a:pt x="20992" y="36051"/>
                    <a:pt x="19042" y="35663"/>
                    <a:pt x="16995" y="35663"/>
                  </a:cubicBezTo>
                  <a:cubicBezTo>
                    <a:pt x="15960" y="35663"/>
                    <a:pt x="14900" y="35762"/>
                    <a:pt x="13820" y="35975"/>
                  </a:cubicBezTo>
                  <a:cubicBezTo>
                    <a:pt x="5998" y="37513"/>
                    <a:pt x="150" y="44453"/>
                    <a:pt x="78" y="52424"/>
                  </a:cubicBezTo>
                  <a:cubicBezTo>
                    <a:pt x="1" y="61826"/>
                    <a:pt x="7602" y="69481"/>
                    <a:pt x="16986" y="69481"/>
                  </a:cubicBezTo>
                  <a:cubicBezTo>
                    <a:pt x="18971" y="69475"/>
                    <a:pt x="20945" y="69117"/>
                    <a:pt x="22805" y="68420"/>
                  </a:cubicBezTo>
                  <a:lnTo>
                    <a:pt x="22805" y="105139"/>
                  </a:lnTo>
                  <a:lnTo>
                    <a:pt x="108943" y="105139"/>
                  </a:lnTo>
                  <a:cubicBezTo>
                    <a:pt x="119436" y="105139"/>
                    <a:pt x="127944" y="96631"/>
                    <a:pt x="127944" y="86138"/>
                  </a:cubicBezTo>
                  <a:lnTo>
                    <a:pt x="127944" y="0"/>
                  </a:lnTo>
                  <a:lnTo>
                    <a:pt x="91087" y="0"/>
                  </a:lnTo>
                  <a:cubicBezTo>
                    <a:pt x="92088" y="2510"/>
                    <a:pt x="92470" y="5235"/>
                    <a:pt x="92196" y="7924"/>
                  </a:cubicBezTo>
                  <a:cubicBezTo>
                    <a:pt x="91343" y="16271"/>
                    <a:pt x="84260" y="22870"/>
                    <a:pt x="75878" y="23115"/>
                  </a:cubicBezTo>
                  <a:cubicBezTo>
                    <a:pt x="75708" y="23120"/>
                    <a:pt x="75539" y="23122"/>
                    <a:pt x="75370" y="23122"/>
                  </a:cubicBezTo>
                  <a:cubicBezTo>
                    <a:pt x="66033" y="23122"/>
                    <a:pt x="58469" y="15553"/>
                    <a:pt x="58469" y="6219"/>
                  </a:cubicBezTo>
                  <a:cubicBezTo>
                    <a:pt x="58469" y="4084"/>
                    <a:pt x="58869" y="1980"/>
                    <a:pt x="59662" y="0"/>
                  </a:cubicBezTo>
                  <a:close/>
                </a:path>
              </a:pathLst>
            </a:custGeom>
            <a:noFill/>
            <a:ln w="9525" cap="flat" cmpd="sng">
              <a:solidFill>
                <a:srgbClr val="445D73"/>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grpSp>
        <p:nvGrpSpPr>
          <p:cNvPr id="82" name="Google Shape;8110;p74">
            <a:extLst>
              <a:ext uri="{FF2B5EF4-FFF2-40B4-BE49-F238E27FC236}">
                <a16:creationId xmlns:a16="http://schemas.microsoft.com/office/drawing/2014/main" id="{01E66F9C-D6A8-73B3-87D0-70A3CED9C8FB}"/>
              </a:ext>
            </a:extLst>
          </p:cNvPr>
          <p:cNvGrpSpPr/>
          <p:nvPr/>
        </p:nvGrpSpPr>
        <p:grpSpPr>
          <a:xfrm>
            <a:off x="4548247" y="5432741"/>
            <a:ext cx="2621974" cy="1224814"/>
            <a:chOff x="238125" y="1188750"/>
            <a:chExt cx="7140450" cy="3335550"/>
          </a:xfrm>
        </p:grpSpPr>
        <p:sp>
          <p:nvSpPr>
            <p:cNvPr id="83" name="Google Shape;8111;p74">
              <a:extLst>
                <a:ext uri="{FF2B5EF4-FFF2-40B4-BE49-F238E27FC236}">
                  <a16:creationId xmlns:a16="http://schemas.microsoft.com/office/drawing/2014/main" id="{A62A3BEE-6454-0AE6-E524-1E2A364AA0D5}"/>
                </a:ext>
              </a:extLst>
            </p:cNvPr>
            <p:cNvSpPr/>
            <p:nvPr/>
          </p:nvSpPr>
          <p:spPr>
            <a:xfrm>
              <a:off x="238125" y="1188750"/>
              <a:ext cx="3507025" cy="1584000"/>
            </a:xfrm>
            <a:custGeom>
              <a:avLst/>
              <a:gdLst/>
              <a:ahLst/>
              <a:cxnLst/>
              <a:rect l="l" t="t" r="r" b="b"/>
              <a:pathLst>
                <a:path w="140281" h="63360" extrusionOk="0">
                  <a:moveTo>
                    <a:pt x="4021" y="0"/>
                  </a:moveTo>
                  <a:cubicBezTo>
                    <a:pt x="1801" y="6"/>
                    <a:pt x="6" y="1801"/>
                    <a:pt x="0" y="4021"/>
                  </a:cubicBezTo>
                  <a:lnTo>
                    <a:pt x="0" y="59338"/>
                  </a:lnTo>
                  <a:cubicBezTo>
                    <a:pt x="6" y="61552"/>
                    <a:pt x="1801" y="63354"/>
                    <a:pt x="4021" y="63359"/>
                  </a:cubicBezTo>
                  <a:lnTo>
                    <a:pt x="98272" y="63359"/>
                  </a:lnTo>
                  <a:cubicBezTo>
                    <a:pt x="99963" y="41512"/>
                    <a:pt x="118098" y="24204"/>
                    <a:pt x="140280" y="23813"/>
                  </a:cubicBezTo>
                  <a:lnTo>
                    <a:pt x="140280" y="4021"/>
                  </a:lnTo>
                  <a:cubicBezTo>
                    <a:pt x="140275" y="1801"/>
                    <a:pt x="138474" y="6"/>
                    <a:pt x="136259" y="0"/>
                  </a:cubicBezTo>
                  <a:close/>
                </a:path>
              </a:pathLst>
            </a:custGeom>
            <a:noFill/>
            <a:ln w="9525" cap="flat" cmpd="sng">
              <a:solidFill>
                <a:srgbClr val="A5B7C5"/>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84" name="Google Shape;8112;p74">
              <a:extLst>
                <a:ext uri="{FF2B5EF4-FFF2-40B4-BE49-F238E27FC236}">
                  <a16:creationId xmlns:a16="http://schemas.microsoft.com/office/drawing/2014/main" id="{785BC75C-9C33-B198-85AF-FD77ADE76A7C}"/>
                </a:ext>
              </a:extLst>
            </p:cNvPr>
            <p:cNvSpPr/>
            <p:nvPr/>
          </p:nvSpPr>
          <p:spPr>
            <a:xfrm>
              <a:off x="238125" y="2940300"/>
              <a:ext cx="3507025" cy="1584000"/>
            </a:xfrm>
            <a:custGeom>
              <a:avLst/>
              <a:gdLst/>
              <a:ahLst/>
              <a:cxnLst/>
              <a:rect l="l" t="t" r="r" b="b"/>
              <a:pathLst>
                <a:path w="140281" h="63360" extrusionOk="0">
                  <a:moveTo>
                    <a:pt x="4021" y="1"/>
                  </a:moveTo>
                  <a:cubicBezTo>
                    <a:pt x="1801" y="6"/>
                    <a:pt x="6" y="1808"/>
                    <a:pt x="0" y="4022"/>
                  </a:cubicBezTo>
                  <a:lnTo>
                    <a:pt x="0" y="59339"/>
                  </a:lnTo>
                  <a:cubicBezTo>
                    <a:pt x="6" y="61559"/>
                    <a:pt x="1801" y="63354"/>
                    <a:pt x="4021" y="63360"/>
                  </a:cubicBezTo>
                  <a:lnTo>
                    <a:pt x="136259" y="63360"/>
                  </a:lnTo>
                  <a:cubicBezTo>
                    <a:pt x="138474" y="63354"/>
                    <a:pt x="140275" y="61559"/>
                    <a:pt x="140280" y="59339"/>
                  </a:cubicBezTo>
                  <a:lnTo>
                    <a:pt x="140280" y="39547"/>
                  </a:lnTo>
                  <a:cubicBezTo>
                    <a:pt x="118098" y="39155"/>
                    <a:pt x="99963" y="21848"/>
                    <a:pt x="98272" y="1"/>
                  </a:cubicBezTo>
                  <a:close/>
                </a:path>
              </a:pathLst>
            </a:custGeom>
            <a:noFill/>
            <a:ln w="9525" cap="flat" cmpd="sng">
              <a:solidFill>
                <a:srgbClr val="869FB1"/>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85" name="Google Shape;8113;p74">
              <a:extLst>
                <a:ext uri="{FF2B5EF4-FFF2-40B4-BE49-F238E27FC236}">
                  <a16:creationId xmlns:a16="http://schemas.microsoft.com/office/drawing/2014/main" id="{87ECD253-7E87-1720-FF58-5CA9A6FA985E}"/>
                </a:ext>
              </a:extLst>
            </p:cNvPr>
            <p:cNvSpPr/>
            <p:nvPr/>
          </p:nvSpPr>
          <p:spPr>
            <a:xfrm>
              <a:off x="3871550" y="1188750"/>
              <a:ext cx="3507025" cy="1584000"/>
            </a:xfrm>
            <a:custGeom>
              <a:avLst/>
              <a:gdLst/>
              <a:ahLst/>
              <a:cxnLst/>
              <a:rect l="l" t="t" r="r" b="b"/>
              <a:pathLst>
                <a:path w="140281" h="63360" extrusionOk="0">
                  <a:moveTo>
                    <a:pt x="4022" y="0"/>
                  </a:moveTo>
                  <a:cubicBezTo>
                    <a:pt x="1807" y="6"/>
                    <a:pt x="6" y="1801"/>
                    <a:pt x="0" y="4021"/>
                  </a:cubicBezTo>
                  <a:lnTo>
                    <a:pt x="0" y="24017"/>
                  </a:lnTo>
                  <a:cubicBezTo>
                    <a:pt x="20553" y="26066"/>
                    <a:pt x="36886" y="42675"/>
                    <a:pt x="38494" y="63359"/>
                  </a:cubicBezTo>
                  <a:lnTo>
                    <a:pt x="136260" y="63359"/>
                  </a:lnTo>
                  <a:cubicBezTo>
                    <a:pt x="138480" y="63354"/>
                    <a:pt x="140275" y="61552"/>
                    <a:pt x="140281" y="59338"/>
                  </a:cubicBezTo>
                  <a:lnTo>
                    <a:pt x="140281" y="4021"/>
                  </a:lnTo>
                  <a:cubicBezTo>
                    <a:pt x="140275" y="1801"/>
                    <a:pt x="138480" y="6"/>
                    <a:pt x="136260" y="0"/>
                  </a:cubicBezTo>
                  <a:close/>
                </a:path>
              </a:pathLst>
            </a:custGeom>
            <a:noFill/>
            <a:ln w="9525" cap="flat" cmpd="sng">
              <a:solidFill>
                <a:srgbClr val="869FB1"/>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86" name="Google Shape;8114;p74">
              <a:extLst>
                <a:ext uri="{FF2B5EF4-FFF2-40B4-BE49-F238E27FC236}">
                  <a16:creationId xmlns:a16="http://schemas.microsoft.com/office/drawing/2014/main" id="{C3C3D483-5F3B-6BB2-344C-8076D45C88E1}"/>
                </a:ext>
              </a:extLst>
            </p:cNvPr>
            <p:cNvSpPr/>
            <p:nvPr/>
          </p:nvSpPr>
          <p:spPr>
            <a:xfrm>
              <a:off x="3871550" y="2940300"/>
              <a:ext cx="3507025" cy="1584000"/>
            </a:xfrm>
            <a:custGeom>
              <a:avLst/>
              <a:gdLst/>
              <a:ahLst/>
              <a:cxnLst/>
              <a:rect l="l" t="t" r="r" b="b"/>
              <a:pathLst>
                <a:path w="140281" h="63360" extrusionOk="0">
                  <a:moveTo>
                    <a:pt x="38494" y="1"/>
                  </a:moveTo>
                  <a:cubicBezTo>
                    <a:pt x="36886" y="20680"/>
                    <a:pt x="20553" y="37294"/>
                    <a:pt x="0" y="39343"/>
                  </a:cubicBezTo>
                  <a:lnTo>
                    <a:pt x="0" y="59339"/>
                  </a:lnTo>
                  <a:cubicBezTo>
                    <a:pt x="6" y="61559"/>
                    <a:pt x="1807" y="63354"/>
                    <a:pt x="4022" y="63360"/>
                  </a:cubicBezTo>
                  <a:lnTo>
                    <a:pt x="136260" y="63360"/>
                  </a:lnTo>
                  <a:cubicBezTo>
                    <a:pt x="138480" y="63354"/>
                    <a:pt x="140275" y="61559"/>
                    <a:pt x="140281" y="59339"/>
                  </a:cubicBezTo>
                  <a:lnTo>
                    <a:pt x="140281" y="4022"/>
                  </a:lnTo>
                  <a:cubicBezTo>
                    <a:pt x="140275" y="1808"/>
                    <a:pt x="138480" y="6"/>
                    <a:pt x="136260" y="1"/>
                  </a:cubicBezTo>
                  <a:close/>
                </a:path>
              </a:pathLst>
            </a:custGeom>
            <a:noFill/>
            <a:ln w="9525" cap="flat" cmpd="sng">
              <a:solidFill>
                <a:srgbClr val="A5B7C5"/>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87" name="Google Shape;8115;p74">
              <a:extLst>
                <a:ext uri="{FF2B5EF4-FFF2-40B4-BE49-F238E27FC236}">
                  <a16:creationId xmlns:a16="http://schemas.microsoft.com/office/drawing/2014/main" id="{2244B10A-2F93-7D63-24EC-B634C9861CDF}"/>
                </a:ext>
              </a:extLst>
            </p:cNvPr>
            <p:cNvSpPr/>
            <p:nvPr/>
          </p:nvSpPr>
          <p:spPr>
            <a:xfrm>
              <a:off x="2842425" y="1934600"/>
              <a:ext cx="1843850" cy="1843850"/>
            </a:xfrm>
            <a:custGeom>
              <a:avLst/>
              <a:gdLst/>
              <a:ahLst/>
              <a:cxnLst/>
              <a:rect l="l" t="t" r="r" b="b"/>
              <a:pathLst>
                <a:path w="73754" h="73754" extrusionOk="0">
                  <a:moveTo>
                    <a:pt x="36880" y="0"/>
                  </a:moveTo>
                  <a:cubicBezTo>
                    <a:pt x="36621" y="0"/>
                    <a:pt x="36362" y="6"/>
                    <a:pt x="36108" y="11"/>
                  </a:cubicBezTo>
                  <a:cubicBezTo>
                    <a:pt x="17253" y="397"/>
                    <a:pt x="1834" y="15011"/>
                    <a:pt x="154" y="33525"/>
                  </a:cubicBezTo>
                  <a:cubicBezTo>
                    <a:pt x="55" y="34627"/>
                    <a:pt x="0" y="35745"/>
                    <a:pt x="0" y="36874"/>
                  </a:cubicBezTo>
                  <a:cubicBezTo>
                    <a:pt x="0" y="38009"/>
                    <a:pt x="55" y="39122"/>
                    <a:pt x="154" y="40229"/>
                  </a:cubicBezTo>
                  <a:cubicBezTo>
                    <a:pt x="1834" y="58749"/>
                    <a:pt x="17253" y="73357"/>
                    <a:pt x="36108" y="73743"/>
                  </a:cubicBezTo>
                  <a:cubicBezTo>
                    <a:pt x="36362" y="73748"/>
                    <a:pt x="36621" y="73754"/>
                    <a:pt x="36880" y="73754"/>
                  </a:cubicBezTo>
                  <a:cubicBezTo>
                    <a:pt x="38312" y="73754"/>
                    <a:pt x="39744" y="73666"/>
                    <a:pt x="41165" y="73500"/>
                  </a:cubicBezTo>
                  <a:cubicBezTo>
                    <a:pt x="58391" y="71495"/>
                    <a:pt x="72030" y="57581"/>
                    <a:pt x="73600" y="40229"/>
                  </a:cubicBezTo>
                  <a:cubicBezTo>
                    <a:pt x="73699" y="39127"/>
                    <a:pt x="73754" y="38009"/>
                    <a:pt x="73754" y="36874"/>
                  </a:cubicBezTo>
                  <a:cubicBezTo>
                    <a:pt x="73754" y="35745"/>
                    <a:pt x="73699" y="34632"/>
                    <a:pt x="73600" y="33525"/>
                  </a:cubicBezTo>
                  <a:cubicBezTo>
                    <a:pt x="72024" y="16173"/>
                    <a:pt x="58391" y="2259"/>
                    <a:pt x="41165" y="254"/>
                  </a:cubicBezTo>
                  <a:cubicBezTo>
                    <a:pt x="39744" y="88"/>
                    <a:pt x="38312" y="0"/>
                    <a:pt x="36880" y="0"/>
                  </a:cubicBezTo>
                  <a:close/>
                </a:path>
              </a:pathLst>
            </a:custGeom>
            <a:noFill/>
            <a:ln w="9525" cap="flat" cmpd="sng">
              <a:solidFill>
                <a:srgbClr val="E3E9ED"/>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grpSp>
        <p:nvGrpSpPr>
          <p:cNvPr id="88" name="Google Shape;8116;p74">
            <a:extLst>
              <a:ext uri="{FF2B5EF4-FFF2-40B4-BE49-F238E27FC236}">
                <a16:creationId xmlns:a16="http://schemas.microsoft.com/office/drawing/2014/main" id="{E9CDDD56-68F2-85BD-71BD-AFF300A5F107}"/>
              </a:ext>
            </a:extLst>
          </p:cNvPr>
          <p:cNvGrpSpPr/>
          <p:nvPr/>
        </p:nvGrpSpPr>
        <p:grpSpPr>
          <a:xfrm>
            <a:off x="13199991" y="5413850"/>
            <a:ext cx="2220598" cy="1243404"/>
            <a:chOff x="238125" y="1335475"/>
            <a:chExt cx="5418735" cy="3034175"/>
          </a:xfrm>
        </p:grpSpPr>
        <p:sp>
          <p:nvSpPr>
            <p:cNvPr id="89" name="Google Shape;8117;p74">
              <a:extLst>
                <a:ext uri="{FF2B5EF4-FFF2-40B4-BE49-F238E27FC236}">
                  <a16:creationId xmlns:a16="http://schemas.microsoft.com/office/drawing/2014/main" id="{6206BE51-B5F0-4133-5AEB-A2DE2CCBD55C}"/>
                </a:ext>
              </a:extLst>
            </p:cNvPr>
            <p:cNvSpPr/>
            <p:nvPr/>
          </p:nvSpPr>
          <p:spPr>
            <a:xfrm>
              <a:off x="3669985" y="1335475"/>
              <a:ext cx="1986875" cy="3034175"/>
            </a:xfrm>
            <a:custGeom>
              <a:avLst/>
              <a:gdLst/>
              <a:ahLst/>
              <a:cxnLst/>
              <a:rect l="l" t="t" r="r" b="b"/>
              <a:pathLst>
                <a:path w="79475" h="121367" extrusionOk="0">
                  <a:moveTo>
                    <a:pt x="1" y="0"/>
                  </a:moveTo>
                  <a:lnTo>
                    <a:pt x="1" y="38997"/>
                  </a:lnTo>
                  <a:cubicBezTo>
                    <a:pt x="588" y="44011"/>
                    <a:pt x="2425" y="48797"/>
                    <a:pt x="5360" y="52918"/>
                  </a:cubicBezTo>
                  <a:lnTo>
                    <a:pt x="9329" y="58469"/>
                  </a:lnTo>
                  <a:cubicBezTo>
                    <a:pt x="10541" y="59694"/>
                    <a:pt x="10541" y="61672"/>
                    <a:pt x="9329" y="62897"/>
                  </a:cubicBezTo>
                  <a:lnTo>
                    <a:pt x="5360" y="68448"/>
                  </a:lnTo>
                  <a:cubicBezTo>
                    <a:pt x="2425" y="72557"/>
                    <a:pt x="588" y="77355"/>
                    <a:pt x="1" y="82370"/>
                  </a:cubicBezTo>
                  <a:lnTo>
                    <a:pt x="1" y="121366"/>
                  </a:lnTo>
                  <a:lnTo>
                    <a:pt x="68743" y="121366"/>
                  </a:lnTo>
                  <a:lnTo>
                    <a:pt x="68743" y="85815"/>
                  </a:lnTo>
                  <a:cubicBezTo>
                    <a:pt x="68743" y="79588"/>
                    <a:pt x="70682" y="73514"/>
                    <a:pt x="74293" y="68448"/>
                  </a:cubicBezTo>
                  <a:lnTo>
                    <a:pt x="78249" y="62897"/>
                  </a:lnTo>
                  <a:cubicBezTo>
                    <a:pt x="79474" y="61672"/>
                    <a:pt x="79474" y="59694"/>
                    <a:pt x="78249" y="58469"/>
                  </a:cubicBezTo>
                  <a:lnTo>
                    <a:pt x="74293" y="52918"/>
                  </a:lnTo>
                  <a:cubicBezTo>
                    <a:pt x="70669" y="47840"/>
                    <a:pt x="68730" y="41778"/>
                    <a:pt x="68730" y="35551"/>
                  </a:cubicBezTo>
                  <a:lnTo>
                    <a:pt x="68730" y="0"/>
                  </a:lnTo>
                  <a:close/>
                </a:path>
              </a:pathLst>
            </a:custGeom>
            <a:noFill/>
            <a:ln w="9525" cap="flat" cmpd="sng">
              <a:solidFill>
                <a:srgbClr val="A5B7C5"/>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90" name="Google Shape;8118;p74">
              <a:extLst>
                <a:ext uri="{FF2B5EF4-FFF2-40B4-BE49-F238E27FC236}">
                  <a16:creationId xmlns:a16="http://schemas.microsoft.com/office/drawing/2014/main" id="{503A7A7C-E6B9-7C89-2112-0A16FE32333A}"/>
                </a:ext>
              </a:extLst>
            </p:cNvPr>
            <p:cNvSpPr/>
            <p:nvPr/>
          </p:nvSpPr>
          <p:spPr>
            <a:xfrm>
              <a:off x="1956350" y="1335475"/>
              <a:ext cx="1984950" cy="3034175"/>
            </a:xfrm>
            <a:custGeom>
              <a:avLst/>
              <a:gdLst/>
              <a:ahLst/>
              <a:cxnLst/>
              <a:rect l="l" t="t" r="r" b="b"/>
              <a:pathLst>
                <a:path w="79398" h="121367" extrusionOk="0">
                  <a:moveTo>
                    <a:pt x="0" y="0"/>
                  </a:moveTo>
                  <a:lnTo>
                    <a:pt x="0" y="35551"/>
                  </a:lnTo>
                  <a:cubicBezTo>
                    <a:pt x="0" y="41778"/>
                    <a:pt x="1940" y="47852"/>
                    <a:pt x="5564" y="52918"/>
                  </a:cubicBezTo>
                  <a:lnTo>
                    <a:pt x="9520" y="58469"/>
                  </a:lnTo>
                  <a:cubicBezTo>
                    <a:pt x="10745" y="59694"/>
                    <a:pt x="10745" y="61672"/>
                    <a:pt x="9520" y="62897"/>
                  </a:cubicBezTo>
                  <a:lnTo>
                    <a:pt x="5564" y="68448"/>
                  </a:lnTo>
                  <a:cubicBezTo>
                    <a:pt x="1952" y="73514"/>
                    <a:pt x="0" y="79588"/>
                    <a:pt x="0" y="85815"/>
                  </a:cubicBezTo>
                  <a:lnTo>
                    <a:pt x="0" y="121366"/>
                  </a:lnTo>
                  <a:lnTo>
                    <a:pt x="68665" y="121366"/>
                  </a:lnTo>
                  <a:lnTo>
                    <a:pt x="68665" y="85815"/>
                  </a:lnTo>
                  <a:cubicBezTo>
                    <a:pt x="68665" y="79588"/>
                    <a:pt x="70605" y="73514"/>
                    <a:pt x="74216" y="68448"/>
                  </a:cubicBezTo>
                  <a:lnTo>
                    <a:pt x="78185" y="62897"/>
                  </a:lnTo>
                  <a:cubicBezTo>
                    <a:pt x="79397" y="61672"/>
                    <a:pt x="79397" y="59694"/>
                    <a:pt x="78185" y="58469"/>
                  </a:cubicBezTo>
                  <a:lnTo>
                    <a:pt x="74216" y="52918"/>
                  </a:lnTo>
                  <a:cubicBezTo>
                    <a:pt x="70605" y="47840"/>
                    <a:pt x="68665" y="41778"/>
                    <a:pt x="68665" y="35551"/>
                  </a:cubicBezTo>
                  <a:lnTo>
                    <a:pt x="68665" y="0"/>
                  </a:lnTo>
                  <a:close/>
                </a:path>
              </a:pathLst>
            </a:custGeom>
            <a:noFill/>
            <a:ln w="9525" cap="flat" cmpd="sng">
              <a:solidFill>
                <a:srgbClr val="869FB1"/>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91" name="Google Shape;8119;p74">
              <a:extLst>
                <a:ext uri="{FF2B5EF4-FFF2-40B4-BE49-F238E27FC236}">
                  <a16:creationId xmlns:a16="http://schemas.microsoft.com/office/drawing/2014/main" id="{52A91437-9DA3-6374-04D3-91136A83BB14}"/>
                </a:ext>
              </a:extLst>
            </p:cNvPr>
            <p:cNvSpPr/>
            <p:nvPr/>
          </p:nvSpPr>
          <p:spPr>
            <a:xfrm>
              <a:off x="238125" y="1335475"/>
              <a:ext cx="1986850" cy="3034175"/>
            </a:xfrm>
            <a:custGeom>
              <a:avLst/>
              <a:gdLst/>
              <a:ahLst/>
              <a:cxnLst/>
              <a:rect l="l" t="t" r="r" b="b"/>
              <a:pathLst>
                <a:path w="79474" h="121367" extrusionOk="0">
                  <a:moveTo>
                    <a:pt x="0" y="0"/>
                  </a:moveTo>
                  <a:lnTo>
                    <a:pt x="0" y="121366"/>
                  </a:lnTo>
                  <a:lnTo>
                    <a:pt x="68729" y="121366"/>
                  </a:lnTo>
                  <a:lnTo>
                    <a:pt x="68729" y="85815"/>
                  </a:lnTo>
                  <a:cubicBezTo>
                    <a:pt x="68729" y="79588"/>
                    <a:pt x="70669" y="73514"/>
                    <a:pt x="74293" y="68448"/>
                  </a:cubicBezTo>
                  <a:lnTo>
                    <a:pt x="78249" y="62897"/>
                  </a:lnTo>
                  <a:cubicBezTo>
                    <a:pt x="79474" y="61672"/>
                    <a:pt x="79474" y="59694"/>
                    <a:pt x="78249" y="58469"/>
                  </a:cubicBezTo>
                  <a:lnTo>
                    <a:pt x="74293" y="52918"/>
                  </a:lnTo>
                  <a:cubicBezTo>
                    <a:pt x="70669" y="47840"/>
                    <a:pt x="68729" y="41778"/>
                    <a:pt x="68729" y="35551"/>
                  </a:cubicBezTo>
                  <a:lnTo>
                    <a:pt x="68729" y="0"/>
                  </a:lnTo>
                  <a:close/>
                </a:path>
              </a:pathLst>
            </a:custGeom>
            <a:noFill/>
            <a:ln w="9525" cap="flat" cmpd="sng">
              <a:solidFill>
                <a:srgbClr val="445D73"/>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grpSp>
        <p:nvGrpSpPr>
          <p:cNvPr id="92" name="Google Shape;8120;p74">
            <a:extLst>
              <a:ext uri="{FF2B5EF4-FFF2-40B4-BE49-F238E27FC236}">
                <a16:creationId xmlns:a16="http://schemas.microsoft.com/office/drawing/2014/main" id="{F9DAF3DC-C785-E3F7-BFDD-BAE7B35E99FE}"/>
              </a:ext>
            </a:extLst>
          </p:cNvPr>
          <p:cNvGrpSpPr/>
          <p:nvPr/>
        </p:nvGrpSpPr>
        <p:grpSpPr>
          <a:xfrm>
            <a:off x="10835311" y="5407645"/>
            <a:ext cx="2148902" cy="1254362"/>
            <a:chOff x="5359127" y="2910889"/>
            <a:chExt cx="1097723" cy="640831"/>
          </a:xfrm>
        </p:grpSpPr>
        <p:grpSp>
          <p:nvGrpSpPr>
            <p:cNvPr id="93" name="Google Shape;8121;p74">
              <a:extLst>
                <a:ext uri="{FF2B5EF4-FFF2-40B4-BE49-F238E27FC236}">
                  <a16:creationId xmlns:a16="http://schemas.microsoft.com/office/drawing/2014/main" id="{0808F9BA-A2A7-49BC-3876-40A5A7DFC524}"/>
                </a:ext>
              </a:extLst>
            </p:cNvPr>
            <p:cNvGrpSpPr/>
            <p:nvPr/>
          </p:nvGrpSpPr>
          <p:grpSpPr>
            <a:xfrm>
              <a:off x="5929791" y="3263088"/>
              <a:ext cx="527060" cy="287097"/>
              <a:chOff x="5929791" y="3263088"/>
              <a:chExt cx="527060" cy="287097"/>
            </a:xfrm>
          </p:grpSpPr>
          <p:sp>
            <p:nvSpPr>
              <p:cNvPr id="103" name="Google Shape;8122;p74">
                <a:extLst>
                  <a:ext uri="{FF2B5EF4-FFF2-40B4-BE49-F238E27FC236}">
                    <a16:creationId xmlns:a16="http://schemas.microsoft.com/office/drawing/2014/main" id="{BA787638-DADD-3F2C-CD91-DD67203715AC}"/>
                  </a:ext>
                </a:extLst>
              </p:cNvPr>
              <p:cNvSpPr/>
              <p:nvPr/>
            </p:nvSpPr>
            <p:spPr>
              <a:xfrm>
                <a:off x="5929791" y="3263088"/>
                <a:ext cx="328465" cy="284502"/>
              </a:xfrm>
              <a:custGeom>
                <a:avLst/>
                <a:gdLst/>
                <a:ahLst/>
                <a:cxnLst/>
                <a:rect l="l" t="t" r="r" b="b"/>
                <a:pathLst>
                  <a:path w="2576195" h="2231390" extrusionOk="0">
                    <a:moveTo>
                      <a:pt x="1288021" y="0"/>
                    </a:moveTo>
                    <a:lnTo>
                      <a:pt x="0" y="2230932"/>
                    </a:lnTo>
                    <a:lnTo>
                      <a:pt x="2576042" y="2230932"/>
                    </a:lnTo>
                    <a:lnTo>
                      <a:pt x="1288021" y="0"/>
                    </a:lnTo>
                    <a:close/>
                  </a:path>
                </a:pathLst>
              </a:custGeom>
              <a:noFill/>
              <a:ln w="9525" cap="flat" cmpd="sng">
                <a:solidFill>
                  <a:srgbClr val="869FB2"/>
                </a:solidFill>
                <a:prstDash val="solid"/>
                <a:round/>
                <a:headEnd type="none" w="sm" len="sm"/>
                <a:tailEnd type="none" w="sm" len="sm"/>
              </a:ln>
            </p:spPr>
            <p:txBody>
              <a:bodyPr spcFirstLastPara="1" wrap="square" lIns="0" tIns="0" rIns="0" bIns="0" anchor="t" anchorCtr="0">
                <a:noAutofit/>
              </a:bodyPr>
              <a:lstStyle/>
              <a:p>
                <a:endParaRPr>
                  <a:solidFill>
                    <a:schemeClr val="tx2"/>
                  </a:solidFill>
                </a:endParaRPr>
              </a:p>
            </p:txBody>
          </p:sp>
          <p:sp>
            <p:nvSpPr>
              <p:cNvPr id="104" name="Google Shape;8123;p74">
                <a:extLst>
                  <a:ext uri="{FF2B5EF4-FFF2-40B4-BE49-F238E27FC236}">
                    <a16:creationId xmlns:a16="http://schemas.microsoft.com/office/drawing/2014/main" id="{4CABAB6A-1977-3E7B-CBB2-71E400E0FFD1}"/>
                  </a:ext>
                </a:extLst>
              </p:cNvPr>
              <p:cNvSpPr/>
              <p:nvPr/>
            </p:nvSpPr>
            <p:spPr>
              <a:xfrm>
                <a:off x="6247886" y="3331025"/>
                <a:ext cx="208964" cy="219161"/>
              </a:xfrm>
              <a:custGeom>
                <a:avLst/>
                <a:gdLst/>
                <a:ahLst/>
                <a:cxnLst/>
                <a:rect l="l" t="t" r="r" b="b"/>
                <a:pathLst>
                  <a:path w="1638934" h="2306954" extrusionOk="0">
                    <a:moveTo>
                      <a:pt x="1638680" y="0"/>
                    </a:moveTo>
                    <a:lnTo>
                      <a:pt x="697255" y="0"/>
                    </a:lnTo>
                    <a:lnTo>
                      <a:pt x="697255" y="2306535"/>
                    </a:lnTo>
                    <a:lnTo>
                      <a:pt x="0" y="2306535"/>
                    </a:lnTo>
                  </a:path>
                </a:pathLst>
              </a:custGeom>
              <a:noFill/>
              <a:ln w="9525" cap="flat" cmpd="sng">
                <a:solidFill>
                  <a:srgbClr val="869FB2"/>
                </a:solidFill>
                <a:prstDash val="solid"/>
                <a:round/>
                <a:headEnd type="none" w="sm" len="sm"/>
                <a:tailEnd type="none" w="sm" len="sm"/>
              </a:ln>
            </p:spPr>
            <p:txBody>
              <a:bodyPr spcFirstLastPara="1" wrap="square" lIns="0" tIns="0" rIns="0" bIns="0" anchor="t" anchorCtr="0">
                <a:noAutofit/>
              </a:bodyPr>
              <a:lstStyle/>
              <a:p>
                <a:endParaRPr>
                  <a:solidFill>
                    <a:schemeClr val="tx2"/>
                  </a:solidFill>
                </a:endParaRPr>
              </a:p>
            </p:txBody>
          </p:sp>
        </p:grpSp>
        <p:grpSp>
          <p:nvGrpSpPr>
            <p:cNvPr id="94" name="Google Shape;8124;p74">
              <a:extLst>
                <a:ext uri="{FF2B5EF4-FFF2-40B4-BE49-F238E27FC236}">
                  <a16:creationId xmlns:a16="http://schemas.microsoft.com/office/drawing/2014/main" id="{664C0844-1BBA-862C-7C83-BEAF26065FA0}"/>
                </a:ext>
              </a:extLst>
            </p:cNvPr>
            <p:cNvGrpSpPr/>
            <p:nvPr/>
          </p:nvGrpSpPr>
          <p:grpSpPr>
            <a:xfrm>
              <a:off x="5359127" y="3263089"/>
              <a:ext cx="526428" cy="288631"/>
              <a:chOff x="5359127" y="3263089"/>
              <a:chExt cx="526428" cy="288631"/>
            </a:xfrm>
          </p:grpSpPr>
          <p:sp>
            <p:nvSpPr>
              <p:cNvPr id="101" name="Google Shape;8125;p74">
                <a:extLst>
                  <a:ext uri="{FF2B5EF4-FFF2-40B4-BE49-F238E27FC236}">
                    <a16:creationId xmlns:a16="http://schemas.microsoft.com/office/drawing/2014/main" id="{0A720A7E-32A5-285D-3E84-489920C0FCB3}"/>
                  </a:ext>
                </a:extLst>
              </p:cNvPr>
              <p:cNvSpPr/>
              <p:nvPr/>
            </p:nvSpPr>
            <p:spPr>
              <a:xfrm>
                <a:off x="5557090" y="3263089"/>
                <a:ext cx="328465" cy="284502"/>
              </a:xfrm>
              <a:custGeom>
                <a:avLst/>
                <a:gdLst/>
                <a:ahLst/>
                <a:cxnLst/>
                <a:rect l="l" t="t" r="r" b="b"/>
                <a:pathLst>
                  <a:path w="2576195" h="2231390" extrusionOk="0">
                    <a:moveTo>
                      <a:pt x="1288034" y="0"/>
                    </a:moveTo>
                    <a:lnTo>
                      <a:pt x="0" y="2230920"/>
                    </a:lnTo>
                    <a:lnTo>
                      <a:pt x="2576055" y="2230920"/>
                    </a:lnTo>
                    <a:lnTo>
                      <a:pt x="1288034" y="0"/>
                    </a:lnTo>
                    <a:close/>
                  </a:path>
                </a:pathLst>
              </a:custGeom>
              <a:noFill/>
              <a:ln w="9525" cap="flat" cmpd="sng">
                <a:solidFill>
                  <a:srgbClr val="5F7D95"/>
                </a:solidFill>
                <a:prstDash val="solid"/>
                <a:round/>
                <a:headEnd type="none" w="sm" len="sm"/>
                <a:tailEnd type="none" w="sm" len="sm"/>
              </a:ln>
            </p:spPr>
            <p:txBody>
              <a:bodyPr spcFirstLastPara="1" wrap="square" lIns="0" tIns="0" rIns="0" bIns="0" anchor="t" anchorCtr="0">
                <a:noAutofit/>
              </a:bodyPr>
              <a:lstStyle/>
              <a:p>
                <a:endParaRPr>
                  <a:solidFill>
                    <a:schemeClr val="tx2"/>
                  </a:solidFill>
                </a:endParaRPr>
              </a:p>
            </p:txBody>
          </p:sp>
          <p:sp>
            <p:nvSpPr>
              <p:cNvPr id="102" name="Google Shape;8126;p74">
                <a:extLst>
                  <a:ext uri="{FF2B5EF4-FFF2-40B4-BE49-F238E27FC236}">
                    <a16:creationId xmlns:a16="http://schemas.microsoft.com/office/drawing/2014/main" id="{A17B43AA-3162-4615-225C-9AD4F13F408B}"/>
                  </a:ext>
                </a:extLst>
              </p:cNvPr>
              <p:cNvSpPr/>
              <p:nvPr/>
            </p:nvSpPr>
            <p:spPr>
              <a:xfrm flipH="1">
                <a:off x="5359127" y="3332559"/>
                <a:ext cx="208964" cy="219161"/>
              </a:xfrm>
              <a:custGeom>
                <a:avLst/>
                <a:gdLst/>
                <a:ahLst/>
                <a:cxnLst/>
                <a:rect l="l" t="t" r="r" b="b"/>
                <a:pathLst>
                  <a:path w="1638934" h="2306954" extrusionOk="0">
                    <a:moveTo>
                      <a:pt x="1638680" y="0"/>
                    </a:moveTo>
                    <a:lnTo>
                      <a:pt x="697255" y="0"/>
                    </a:lnTo>
                    <a:lnTo>
                      <a:pt x="697255" y="2306535"/>
                    </a:lnTo>
                    <a:lnTo>
                      <a:pt x="0" y="2306535"/>
                    </a:lnTo>
                  </a:path>
                </a:pathLst>
              </a:custGeom>
              <a:noFill/>
              <a:ln w="9525" cap="flat" cmpd="sng">
                <a:solidFill>
                  <a:srgbClr val="5F7D95"/>
                </a:solidFill>
                <a:prstDash val="solid"/>
                <a:round/>
                <a:headEnd type="none" w="sm" len="sm"/>
                <a:tailEnd type="none" w="sm" len="sm"/>
              </a:ln>
            </p:spPr>
            <p:txBody>
              <a:bodyPr spcFirstLastPara="1" wrap="square" lIns="0" tIns="0" rIns="0" bIns="0" anchor="t" anchorCtr="0">
                <a:noAutofit/>
              </a:bodyPr>
              <a:lstStyle/>
              <a:p>
                <a:endParaRPr>
                  <a:solidFill>
                    <a:schemeClr val="tx2"/>
                  </a:solidFill>
                </a:endParaRPr>
              </a:p>
            </p:txBody>
          </p:sp>
        </p:grpSp>
        <p:grpSp>
          <p:nvGrpSpPr>
            <p:cNvPr id="95" name="Google Shape;8127;p74">
              <a:extLst>
                <a:ext uri="{FF2B5EF4-FFF2-40B4-BE49-F238E27FC236}">
                  <a16:creationId xmlns:a16="http://schemas.microsoft.com/office/drawing/2014/main" id="{7A4D83AC-C9F1-C6F5-D518-5D3AB3929E76}"/>
                </a:ext>
              </a:extLst>
            </p:cNvPr>
            <p:cNvGrpSpPr/>
            <p:nvPr/>
          </p:nvGrpSpPr>
          <p:grpSpPr>
            <a:xfrm>
              <a:off x="5551525" y="2910889"/>
              <a:ext cx="520901" cy="610283"/>
              <a:chOff x="5551525" y="2910889"/>
              <a:chExt cx="520901" cy="610283"/>
            </a:xfrm>
          </p:grpSpPr>
          <p:sp>
            <p:nvSpPr>
              <p:cNvPr id="99" name="Google Shape;8128;p74">
                <a:extLst>
                  <a:ext uri="{FF2B5EF4-FFF2-40B4-BE49-F238E27FC236}">
                    <a16:creationId xmlns:a16="http://schemas.microsoft.com/office/drawing/2014/main" id="{9E6F70BF-158D-5109-FCD4-39C9C35293A3}"/>
                  </a:ext>
                </a:extLst>
              </p:cNvPr>
              <p:cNvSpPr/>
              <p:nvPr/>
            </p:nvSpPr>
            <p:spPr>
              <a:xfrm>
                <a:off x="5743962" y="3236669"/>
                <a:ext cx="328465" cy="284502"/>
              </a:xfrm>
              <a:custGeom>
                <a:avLst/>
                <a:gdLst/>
                <a:ahLst/>
                <a:cxnLst/>
                <a:rect l="l" t="t" r="r" b="b"/>
                <a:pathLst>
                  <a:path w="2576195" h="2231390" extrusionOk="0">
                    <a:moveTo>
                      <a:pt x="2576042" y="0"/>
                    </a:moveTo>
                    <a:lnTo>
                      <a:pt x="0" y="0"/>
                    </a:lnTo>
                    <a:lnTo>
                      <a:pt x="1288021" y="2230920"/>
                    </a:lnTo>
                    <a:lnTo>
                      <a:pt x="2576042" y="0"/>
                    </a:lnTo>
                    <a:close/>
                  </a:path>
                </a:pathLst>
              </a:custGeom>
              <a:noFill/>
              <a:ln w="9525" cap="flat" cmpd="sng">
                <a:solidFill>
                  <a:srgbClr val="E3E9ED"/>
                </a:solidFill>
                <a:prstDash val="solid"/>
                <a:round/>
                <a:headEnd type="none" w="sm" len="sm"/>
                <a:tailEnd type="none" w="sm" len="sm"/>
              </a:ln>
            </p:spPr>
            <p:txBody>
              <a:bodyPr spcFirstLastPara="1" wrap="square" lIns="0" tIns="0" rIns="0" bIns="0" anchor="t" anchorCtr="0">
                <a:noAutofit/>
              </a:bodyPr>
              <a:lstStyle/>
              <a:p>
                <a:endParaRPr>
                  <a:solidFill>
                    <a:schemeClr val="tx2"/>
                  </a:solidFill>
                </a:endParaRPr>
              </a:p>
            </p:txBody>
          </p:sp>
          <p:sp>
            <p:nvSpPr>
              <p:cNvPr id="100" name="Google Shape;8129;p74">
                <a:extLst>
                  <a:ext uri="{FF2B5EF4-FFF2-40B4-BE49-F238E27FC236}">
                    <a16:creationId xmlns:a16="http://schemas.microsoft.com/office/drawing/2014/main" id="{15267802-8E29-481B-D209-FA957B8E74B6}"/>
                  </a:ext>
                </a:extLst>
              </p:cNvPr>
              <p:cNvSpPr/>
              <p:nvPr/>
            </p:nvSpPr>
            <p:spPr>
              <a:xfrm flipH="1">
                <a:off x="5551525" y="2910889"/>
                <a:ext cx="208964" cy="328741"/>
              </a:xfrm>
              <a:custGeom>
                <a:avLst/>
                <a:gdLst/>
                <a:ahLst/>
                <a:cxnLst/>
                <a:rect l="l" t="t" r="r" b="b"/>
                <a:pathLst>
                  <a:path w="1638934" h="2306954" extrusionOk="0">
                    <a:moveTo>
                      <a:pt x="1638680" y="0"/>
                    </a:moveTo>
                    <a:lnTo>
                      <a:pt x="697255" y="0"/>
                    </a:lnTo>
                    <a:lnTo>
                      <a:pt x="697255" y="2306535"/>
                    </a:lnTo>
                    <a:lnTo>
                      <a:pt x="0" y="2306535"/>
                    </a:lnTo>
                  </a:path>
                </a:pathLst>
              </a:custGeom>
              <a:noFill/>
              <a:ln w="9525" cap="flat" cmpd="sng">
                <a:solidFill>
                  <a:srgbClr val="E3E9ED"/>
                </a:solidFill>
                <a:prstDash val="solid"/>
                <a:round/>
                <a:headEnd type="none" w="sm" len="sm"/>
                <a:tailEnd type="none" w="sm" len="sm"/>
              </a:ln>
            </p:spPr>
            <p:txBody>
              <a:bodyPr spcFirstLastPara="1" wrap="square" lIns="0" tIns="0" rIns="0" bIns="0" anchor="t" anchorCtr="0">
                <a:noAutofit/>
              </a:bodyPr>
              <a:lstStyle/>
              <a:p>
                <a:endParaRPr>
                  <a:solidFill>
                    <a:schemeClr val="tx2"/>
                  </a:solidFill>
                </a:endParaRPr>
              </a:p>
            </p:txBody>
          </p:sp>
        </p:grpSp>
        <p:grpSp>
          <p:nvGrpSpPr>
            <p:cNvPr id="96" name="Google Shape;8130;p74">
              <a:extLst>
                <a:ext uri="{FF2B5EF4-FFF2-40B4-BE49-F238E27FC236}">
                  <a16:creationId xmlns:a16="http://schemas.microsoft.com/office/drawing/2014/main" id="{6CA71786-574C-BEC3-F61E-853D063088E0}"/>
                </a:ext>
              </a:extLst>
            </p:cNvPr>
            <p:cNvGrpSpPr/>
            <p:nvPr/>
          </p:nvGrpSpPr>
          <p:grpSpPr>
            <a:xfrm>
              <a:off x="5743962" y="2919100"/>
              <a:ext cx="623674" cy="284502"/>
              <a:chOff x="5743962" y="2919100"/>
              <a:chExt cx="623674" cy="284502"/>
            </a:xfrm>
          </p:grpSpPr>
          <p:sp>
            <p:nvSpPr>
              <p:cNvPr id="97" name="Google Shape;8131;p74">
                <a:extLst>
                  <a:ext uri="{FF2B5EF4-FFF2-40B4-BE49-F238E27FC236}">
                    <a16:creationId xmlns:a16="http://schemas.microsoft.com/office/drawing/2014/main" id="{1E760AEF-C613-46DB-1A34-4EFF8C26C7E9}"/>
                  </a:ext>
                </a:extLst>
              </p:cNvPr>
              <p:cNvSpPr/>
              <p:nvPr/>
            </p:nvSpPr>
            <p:spPr>
              <a:xfrm>
                <a:off x="5743962" y="2919100"/>
                <a:ext cx="328465" cy="284502"/>
              </a:xfrm>
              <a:custGeom>
                <a:avLst/>
                <a:gdLst/>
                <a:ahLst/>
                <a:cxnLst/>
                <a:rect l="l" t="t" r="r" b="b"/>
                <a:pathLst>
                  <a:path w="2576195" h="2231390" extrusionOk="0">
                    <a:moveTo>
                      <a:pt x="1288021" y="0"/>
                    </a:moveTo>
                    <a:lnTo>
                      <a:pt x="0" y="2230920"/>
                    </a:lnTo>
                    <a:lnTo>
                      <a:pt x="2576042" y="2230920"/>
                    </a:lnTo>
                    <a:lnTo>
                      <a:pt x="1288021" y="0"/>
                    </a:lnTo>
                    <a:close/>
                  </a:path>
                </a:pathLst>
              </a:custGeom>
              <a:noFill/>
              <a:ln w="9525" cap="flat" cmpd="sng">
                <a:solidFill>
                  <a:srgbClr val="435D74"/>
                </a:solidFill>
                <a:prstDash val="solid"/>
                <a:round/>
                <a:headEnd type="none" w="sm" len="sm"/>
                <a:tailEnd type="none" w="sm" len="sm"/>
              </a:ln>
            </p:spPr>
            <p:txBody>
              <a:bodyPr spcFirstLastPara="1" wrap="square" lIns="0" tIns="0" rIns="0" bIns="0" anchor="t" anchorCtr="0">
                <a:noAutofit/>
              </a:bodyPr>
              <a:lstStyle/>
              <a:p>
                <a:endParaRPr>
                  <a:solidFill>
                    <a:schemeClr val="tx2"/>
                  </a:solidFill>
                </a:endParaRPr>
              </a:p>
            </p:txBody>
          </p:sp>
          <p:sp>
            <p:nvSpPr>
              <p:cNvPr id="98" name="Google Shape;8132;p74">
                <a:extLst>
                  <a:ext uri="{FF2B5EF4-FFF2-40B4-BE49-F238E27FC236}">
                    <a16:creationId xmlns:a16="http://schemas.microsoft.com/office/drawing/2014/main" id="{CB6A6BBB-4459-CFEA-1613-46A368E0C982}"/>
                  </a:ext>
                </a:extLst>
              </p:cNvPr>
              <p:cNvSpPr/>
              <p:nvPr/>
            </p:nvSpPr>
            <p:spPr>
              <a:xfrm>
                <a:off x="6060335" y="2920591"/>
                <a:ext cx="307300" cy="282602"/>
              </a:xfrm>
              <a:custGeom>
                <a:avLst/>
                <a:gdLst/>
                <a:ahLst/>
                <a:cxnLst/>
                <a:rect l="l" t="t" r="r" b="b"/>
                <a:pathLst>
                  <a:path w="1638934" h="2306954" extrusionOk="0">
                    <a:moveTo>
                      <a:pt x="1638680" y="0"/>
                    </a:moveTo>
                    <a:lnTo>
                      <a:pt x="697255" y="0"/>
                    </a:lnTo>
                    <a:lnTo>
                      <a:pt x="697255" y="2306535"/>
                    </a:lnTo>
                    <a:lnTo>
                      <a:pt x="0" y="2306535"/>
                    </a:lnTo>
                  </a:path>
                </a:pathLst>
              </a:custGeom>
              <a:noFill/>
              <a:ln w="9525" cap="flat" cmpd="sng">
                <a:solidFill>
                  <a:srgbClr val="435D74"/>
                </a:solidFill>
                <a:prstDash val="solid"/>
                <a:round/>
                <a:headEnd type="none" w="sm" len="sm"/>
                <a:tailEnd type="none" w="sm" len="sm"/>
              </a:ln>
            </p:spPr>
            <p:txBody>
              <a:bodyPr spcFirstLastPara="1" wrap="square" lIns="0" tIns="0" rIns="0" bIns="0" anchor="t" anchorCtr="0">
                <a:noAutofit/>
              </a:bodyPr>
              <a:lstStyle/>
              <a:p>
                <a:endParaRPr>
                  <a:solidFill>
                    <a:schemeClr val="tx2"/>
                  </a:solidFill>
                </a:endParaRPr>
              </a:p>
            </p:txBody>
          </p:sp>
        </p:grpSp>
      </p:grpSp>
      <p:grpSp>
        <p:nvGrpSpPr>
          <p:cNvPr id="105" name="Google Shape;8133;p74">
            <a:extLst>
              <a:ext uri="{FF2B5EF4-FFF2-40B4-BE49-F238E27FC236}">
                <a16:creationId xmlns:a16="http://schemas.microsoft.com/office/drawing/2014/main" id="{4E402BE0-EC70-F88D-1DAB-640A8E183411}"/>
              </a:ext>
            </a:extLst>
          </p:cNvPr>
          <p:cNvGrpSpPr/>
          <p:nvPr/>
        </p:nvGrpSpPr>
        <p:grpSpPr>
          <a:xfrm>
            <a:off x="15137736" y="3709068"/>
            <a:ext cx="1749952" cy="1439200"/>
            <a:chOff x="7608988" y="2093194"/>
            <a:chExt cx="817276" cy="672147"/>
          </a:xfrm>
        </p:grpSpPr>
        <p:cxnSp>
          <p:nvCxnSpPr>
            <p:cNvPr id="106" name="Google Shape;8134;p74">
              <a:extLst>
                <a:ext uri="{FF2B5EF4-FFF2-40B4-BE49-F238E27FC236}">
                  <a16:creationId xmlns:a16="http://schemas.microsoft.com/office/drawing/2014/main" id="{A5457B66-9636-6DCB-91F2-F971EF3E8134}"/>
                </a:ext>
              </a:extLst>
            </p:cNvPr>
            <p:cNvCxnSpPr/>
            <p:nvPr/>
          </p:nvCxnSpPr>
          <p:spPr>
            <a:xfrm rot="5400000" flipH="1">
              <a:off x="7620257" y="2136491"/>
              <a:ext cx="129900" cy="111300"/>
            </a:xfrm>
            <a:prstGeom prst="bentConnector3">
              <a:avLst>
                <a:gd name="adj1" fmla="val 50000"/>
              </a:avLst>
            </a:prstGeom>
            <a:noFill/>
            <a:ln w="9525" cap="flat" cmpd="sng">
              <a:solidFill>
                <a:srgbClr val="667E92"/>
              </a:solidFill>
              <a:prstDash val="solid"/>
              <a:round/>
              <a:headEnd type="none" w="med" len="med"/>
              <a:tailEnd type="none" w="med" len="med"/>
            </a:ln>
          </p:spPr>
        </p:cxnSp>
        <p:cxnSp>
          <p:nvCxnSpPr>
            <p:cNvPr id="107" name="Google Shape;8135;p74">
              <a:extLst>
                <a:ext uri="{FF2B5EF4-FFF2-40B4-BE49-F238E27FC236}">
                  <a16:creationId xmlns:a16="http://schemas.microsoft.com/office/drawing/2014/main" id="{8F116B5A-7208-2DE3-6C4F-E7BE61850D45}"/>
                </a:ext>
              </a:extLst>
            </p:cNvPr>
            <p:cNvCxnSpPr/>
            <p:nvPr/>
          </p:nvCxnSpPr>
          <p:spPr>
            <a:xfrm rot="-5400000">
              <a:off x="8285120" y="2136491"/>
              <a:ext cx="129900" cy="111300"/>
            </a:xfrm>
            <a:prstGeom prst="bentConnector3">
              <a:avLst>
                <a:gd name="adj1" fmla="val 50000"/>
              </a:avLst>
            </a:prstGeom>
            <a:noFill/>
            <a:ln w="9525" cap="flat" cmpd="sng">
              <a:solidFill>
                <a:srgbClr val="667E92"/>
              </a:solidFill>
              <a:prstDash val="solid"/>
              <a:round/>
              <a:headEnd type="none" w="med" len="med"/>
              <a:tailEnd type="none" w="med" len="med"/>
            </a:ln>
          </p:spPr>
        </p:cxnSp>
        <p:cxnSp>
          <p:nvCxnSpPr>
            <p:cNvPr id="108" name="Google Shape;8136;p74">
              <a:extLst>
                <a:ext uri="{FF2B5EF4-FFF2-40B4-BE49-F238E27FC236}">
                  <a16:creationId xmlns:a16="http://schemas.microsoft.com/office/drawing/2014/main" id="{67E7F1C2-F97C-60E4-6E37-572219FDFDEB}"/>
                </a:ext>
              </a:extLst>
            </p:cNvPr>
            <p:cNvCxnSpPr/>
            <p:nvPr/>
          </p:nvCxnSpPr>
          <p:spPr>
            <a:xfrm rot="5400000">
              <a:off x="7620257" y="2644741"/>
              <a:ext cx="129900" cy="111300"/>
            </a:xfrm>
            <a:prstGeom prst="bentConnector3">
              <a:avLst>
                <a:gd name="adj1" fmla="val 50000"/>
              </a:avLst>
            </a:prstGeom>
            <a:noFill/>
            <a:ln w="9525" cap="flat" cmpd="sng">
              <a:solidFill>
                <a:srgbClr val="667E92"/>
              </a:solidFill>
              <a:prstDash val="solid"/>
              <a:round/>
              <a:headEnd type="none" w="med" len="med"/>
              <a:tailEnd type="none" w="med" len="med"/>
            </a:ln>
          </p:spPr>
        </p:cxnSp>
        <p:cxnSp>
          <p:nvCxnSpPr>
            <p:cNvPr id="109" name="Google Shape;8137;p74">
              <a:extLst>
                <a:ext uri="{FF2B5EF4-FFF2-40B4-BE49-F238E27FC236}">
                  <a16:creationId xmlns:a16="http://schemas.microsoft.com/office/drawing/2014/main" id="{A973C273-A214-33AC-FFEC-DC9885F06C51}"/>
                </a:ext>
              </a:extLst>
            </p:cNvPr>
            <p:cNvCxnSpPr/>
            <p:nvPr/>
          </p:nvCxnSpPr>
          <p:spPr>
            <a:xfrm rot="-5400000" flipH="1">
              <a:off x="8285120" y="2644741"/>
              <a:ext cx="129900" cy="111300"/>
            </a:xfrm>
            <a:prstGeom prst="bentConnector3">
              <a:avLst>
                <a:gd name="adj1" fmla="val 50000"/>
              </a:avLst>
            </a:prstGeom>
            <a:noFill/>
            <a:ln w="9525" cap="flat" cmpd="sng">
              <a:solidFill>
                <a:srgbClr val="667E92"/>
              </a:solidFill>
              <a:prstDash val="solid"/>
              <a:round/>
              <a:headEnd type="none" w="med" len="med"/>
              <a:tailEnd type="none" w="med" len="med"/>
            </a:ln>
          </p:spPr>
        </p:cxnSp>
        <p:cxnSp>
          <p:nvCxnSpPr>
            <p:cNvPr id="110" name="Google Shape;8138;p74">
              <a:extLst>
                <a:ext uri="{FF2B5EF4-FFF2-40B4-BE49-F238E27FC236}">
                  <a16:creationId xmlns:a16="http://schemas.microsoft.com/office/drawing/2014/main" id="{F610D137-F439-C448-3B99-2F1401E53580}"/>
                </a:ext>
              </a:extLst>
            </p:cNvPr>
            <p:cNvCxnSpPr/>
            <p:nvPr/>
          </p:nvCxnSpPr>
          <p:spPr>
            <a:xfrm rot="10800000">
              <a:off x="7608988" y="2425132"/>
              <a:ext cx="83400" cy="0"/>
            </a:xfrm>
            <a:prstGeom prst="straightConnector1">
              <a:avLst/>
            </a:prstGeom>
            <a:noFill/>
            <a:ln w="9525" cap="flat" cmpd="sng">
              <a:solidFill>
                <a:srgbClr val="667E92"/>
              </a:solidFill>
              <a:prstDash val="solid"/>
              <a:round/>
              <a:headEnd type="none" w="med" len="med"/>
              <a:tailEnd type="none" w="med" len="med"/>
            </a:ln>
          </p:spPr>
        </p:cxnSp>
        <p:cxnSp>
          <p:nvCxnSpPr>
            <p:cNvPr id="111" name="Google Shape;8139;p74">
              <a:extLst>
                <a:ext uri="{FF2B5EF4-FFF2-40B4-BE49-F238E27FC236}">
                  <a16:creationId xmlns:a16="http://schemas.microsoft.com/office/drawing/2014/main" id="{2A460208-9003-A315-B1C1-D932B3CF9EBF}"/>
                </a:ext>
              </a:extLst>
            </p:cNvPr>
            <p:cNvCxnSpPr/>
            <p:nvPr/>
          </p:nvCxnSpPr>
          <p:spPr>
            <a:xfrm rot="10800000">
              <a:off x="8342865" y="2425132"/>
              <a:ext cx="83400" cy="0"/>
            </a:xfrm>
            <a:prstGeom prst="straightConnector1">
              <a:avLst/>
            </a:prstGeom>
            <a:noFill/>
            <a:ln w="9525" cap="flat" cmpd="sng">
              <a:solidFill>
                <a:srgbClr val="667E92"/>
              </a:solidFill>
              <a:prstDash val="solid"/>
              <a:round/>
              <a:headEnd type="none" w="med" len="med"/>
              <a:tailEnd type="none" w="med" len="med"/>
            </a:ln>
          </p:spPr>
        </p:cxnSp>
        <p:grpSp>
          <p:nvGrpSpPr>
            <p:cNvPr id="112" name="Google Shape;8140;p74">
              <a:extLst>
                <a:ext uri="{FF2B5EF4-FFF2-40B4-BE49-F238E27FC236}">
                  <a16:creationId xmlns:a16="http://schemas.microsoft.com/office/drawing/2014/main" id="{B65A2AE2-489A-63BB-6F7F-75E315B77B11}"/>
                </a:ext>
              </a:extLst>
            </p:cNvPr>
            <p:cNvGrpSpPr/>
            <p:nvPr/>
          </p:nvGrpSpPr>
          <p:grpSpPr>
            <a:xfrm>
              <a:off x="7721175" y="2093194"/>
              <a:ext cx="599587" cy="623846"/>
              <a:chOff x="7721175" y="2093194"/>
              <a:chExt cx="599587" cy="623846"/>
            </a:xfrm>
          </p:grpSpPr>
          <p:grpSp>
            <p:nvGrpSpPr>
              <p:cNvPr id="113" name="Google Shape;8141;p74">
                <a:extLst>
                  <a:ext uri="{FF2B5EF4-FFF2-40B4-BE49-F238E27FC236}">
                    <a16:creationId xmlns:a16="http://schemas.microsoft.com/office/drawing/2014/main" id="{B7D7B6BA-ADE1-0634-D5CD-3D7AB4762C0F}"/>
                  </a:ext>
                </a:extLst>
              </p:cNvPr>
              <p:cNvGrpSpPr/>
              <p:nvPr/>
            </p:nvGrpSpPr>
            <p:grpSpPr>
              <a:xfrm>
                <a:off x="7721175" y="2093194"/>
                <a:ext cx="291605" cy="623846"/>
                <a:chOff x="9405575" y="2061418"/>
                <a:chExt cx="291605" cy="623846"/>
              </a:xfrm>
            </p:grpSpPr>
            <p:sp>
              <p:nvSpPr>
                <p:cNvPr id="122" name="Google Shape;8142;p74">
                  <a:extLst>
                    <a:ext uri="{FF2B5EF4-FFF2-40B4-BE49-F238E27FC236}">
                      <a16:creationId xmlns:a16="http://schemas.microsoft.com/office/drawing/2014/main" id="{5142E1A9-BC88-67A8-891A-BAF13703D097}"/>
                    </a:ext>
                  </a:extLst>
                </p:cNvPr>
                <p:cNvSpPr/>
                <p:nvPr/>
              </p:nvSpPr>
              <p:spPr>
                <a:xfrm>
                  <a:off x="9405575" y="2061418"/>
                  <a:ext cx="291379" cy="623846"/>
                </a:xfrm>
                <a:custGeom>
                  <a:avLst/>
                  <a:gdLst/>
                  <a:ahLst/>
                  <a:cxnLst/>
                  <a:rect l="l" t="t" r="r" b="b"/>
                  <a:pathLst>
                    <a:path w="21253" h="45503" extrusionOk="0">
                      <a:moveTo>
                        <a:pt x="17225" y="1059"/>
                      </a:moveTo>
                      <a:cubicBezTo>
                        <a:pt x="20066" y="1059"/>
                        <a:pt x="20192" y="4831"/>
                        <a:pt x="20195" y="4980"/>
                      </a:cubicBezTo>
                      <a:lnTo>
                        <a:pt x="20195" y="42658"/>
                      </a:lnTo>
                      <a:cubicBezTo>
                        <a:pt x="19755" y="43076"/>
                        <a:pt x="18011" y="44441"/>
                        <a:pt x="14035" y="44441"/>
                      </a:cubicBezTo>
                      <a:cubicBezTo>
                        <a:pt x="9143" y="44441"/>
                        <a:pt x="6607" y="41481"/>
                        <a:pt x="6264" y="38549"/>
                      </a:cubicBezTo>
                      <a:cubicBezTo>
                        <a:pt x="6238" y="38342"/>
                        <a:pt x="6089" y="38168"/>
                        <a:pt x="5889" y="38106"/>
                      </a:cubicBezTo>
                      <a:cubicBezTo>
                        <a:pt x="5769" y="38071"/>
                        <a:pt x="2987" y="37194"/>
                        <a:pt x="3045" y="34127"/>
                      </a:cubicBezTo>
                      <a:cubicBezTo>
                        <a:pt x="3067" y="32998"/>
                        <a:pt x="3194" y="32212"/>
                        <a:pt x="3449" y="31665"/>
                      </a:cubicBezTo>
                      <a:cubicBezTo>
                        <a:pt x="3449" y="31665"/>
                        <a:pt x="3682" y="31319"/>
                        <a:pt x="3685" y="31277"/>
                      </a:cubicBezTo>
                      <a:cubicBezTo>
                        <a:pt x="3740" y="31205"/>
                        <a:pt x="3799" y="31141"/>
                        <a:pt x="3863" y="31082"/>
                      </a:cubicBezTo>
                      <a:cubicBezTo>
                        <a:pt x="4404" y="30567"/>
                        <a:pt x="5365" y="30335"/>
                        <a:pt x="7020" y="30335"/>
                      </a:cubicBezTo>
                      <a:cubicBezTo>
                        <a:pt x="7247" y="30335"/>
                        <a:pt x="7486" y="30339"/>
                        <a:pt x="7739" y="30348"/>
                      </a:cubicBezTo>
                      <a:cubicBezTo>
                        <a:pt x="8968" y="30388"/>
                        <a:pt x="10320" y="30407"/>
                        <a:pt x="11768" y="30407"/>
                      </a:cubicBezTo>
                      <a:cubicBezTo>
                        <a:pt x="11975" y="30407"/>
                        <a:pt x="12184" y="30407"/>
                        <a:pt x="12395" y="30406"/>
                      </a:cubicBezTo>
                      <a:lnTo>
                        <a:pt x="12408" y="30406"/>
                      </a:lnTo>
                      <a:cubicBezTo>
                        <a:pt x="12410" y="30406"/>
                        <a:pt x="12412" y="30406"/>
                        <a:pt x="12414" y="30406"/>
                      </a:cubicBezTo>
                      <a:cubicBezTo>
                        <a:pt x="14155" y="30406"/>
                        <a:pt x="15565" y="31819"/>
                        <a:pt x="15565" y="33561"/>
                      </a:cubicBezTo>
                      <a:lnTo>
                        <a:pt x="15565" y="35495"/>
                      </a:lnTo>
                      <a:cubicBezTo>
                        <a:pt x="15559" y="35793"/>
                        <a:pt x="15798" y="36039"/>
                        <a:pt x="16096" y="36039"/>
                      </a:cubicBezTo>
                      <a:cubicBezTo>
                        <a:pt x="16394" y="36039"/>
                        <a:pt x="16636" y="35793"/>
                        <a:pt x="16627" y="35495"/>
                      </a:cubicBezTo>
                      <a:lnTo>
                        <a:pt x="16627" y="33561"/>
                      </a:lnTo>
                      <a:cubicBezTo>
                        <a:pt x="16627" y="31233"/>
                        <a:pt x="14740" y="29345"/>
                        <a:pt x="12414" y="29345"/>
                      </a:cubicBezTo>
                      <a:cubicBezTo>
                        <a:pt x="12412" y="29345"/>
                        <a:pt x="12410" y="29345"/>
                        <a:pt x="12408" y="29345"/>
                      </a:cubicBezTo>
                      <a:lnTo>
                        <a:pt x="12392" y="29345"/>
                      </a:lnTo>
                      <a:cubicBezTo>
                        <a:pt x="12202" y="29346"/>
                        <a:pt x="12014" y="29346"/>
                        <a:pt x="11828" y="29346"/>
                      </a:cubicBezTo>
                      <a:cubicBezTo>
                        <a:pt x="10369" y="29346"/>
                        <a:pt x="9008" y="29324"/>
                        <a:pt x="7772" y="29287"/>
                      </a:cubicBezTo>
                      <a:cubicBezTo>
                        <a:pt x="7513" y="29278"/>
                        <a:pt x="7267" y="29274"/>
                        <a:pt x="7033" y="29274"/>
                      </a:cubicBezTo>
                      <a:cubicBezTo>
                        <a:pt x="5050" y="29274"/>
                        <a:pt x="3893" y="29586"/>
                        <a:pt x="3135" y="30309"/>
                      </a:cubicBezTo>
                      <a:cubicBezTo>
                        <a:pt x="3058" y="30380"/>
                        <a:pt x="2987" y="30458"/>
                        <a:pt x="2922" y="30536"/>
                      </a:cubicBezTo>
                      <a:cubicBezTo>
                        <a:pt x="1045" y="29510"/>
                        <a:pt x="1084" y="26828"/>
                        <a:pt x="1084" y="26799"/>
                      </a:cubicBezTo>
                      <a:lnTo>
                        <a:pt x="1084" y="26786"/>
                      </a:lnTo>
                      <a:lnTo>
                        <a:pt x="1084" y="21470"/>
                      </a:lnTo>
                      <a:cubicBezTo>
                        <a:pt x="1084" y="19979"/>
                        <a:pt x="1450" y="18885"/>
                        <a:pt x="2168" y="18212"/>
                      </a:cubicBezTo>
                      <a:cubicBezTo>
                        <a:pt x="2905" y="17528"/>
                        <a:pt x="3830" y="17480"/>
                        <a:pt x="4078" y="17480"/>
                      </a:cubicBezTo>
                      <a:cubicBezTo>
                        <a:pt x="4118" y="17480"/>
                        <a:pt x="4141" y="17481"/>
                        <a:pt x="4142" y="17481"/>
                      </a:cubicBezTo>
                      <a:cubicBezTo>
                        <a:pt x="4157" y="17483"/>
                        <a:pt x="4172" y="17483"/>
                        <a:pt x="4186" y="17483"/>
                      </a:cubicBezTo>
                      <a:cubicBezTo>
                        <a:pt x="4474" y="17483"/>
                        <a:pt x="4714" y="17249"/>
                        <a:pt x="4714" y="16954"/>
                      </a:cubicBezTo>
                      <a:lnTo>
                        <a:pt x="4714" y="12072"/>
                      </a:lnTo>
                      <a:cubicBezTo>
                        <a:pt x="4714" y="11082"/>
                        <a:pt x="4986" y="10325"/>
                        <a:pt x="5523" y="9820"/>
                      </a:cubicBezTo>
                      <a:cubicBezTo>
                        <a:pt x="6270" y="9115"/>
                        <a:pt x="7348" y="9065"/>
                        <a:pt x="7647" y="9065"/>
                      </a:cubicBezTo>
                      <a:cubicBezTo>
                        <a:pt x="7696" y="9065"/>
                        <a:pt x="7724" y="9066"/>
                        <a:pt x="7726" y="9066"/>
                      </a:cubicBezTo>
                      <a:cubicBezTo>
                        <a:pt x="7739" y="9067"/>
                        <a:pt x="7751" y="9067"/>
                        <a:pt x="7763" y="9067"/>
                      </a:cubicBezTo>
                      <a:cubicBezTo>
                        <a:pt x="8253" y="9067"/>
                        <a:pt x="8483" y="8447"/>
                        <a:pt x="8095" y="8128"/>
                      </a:cubicBezTo>
                      <a:cubicBezTo>
                        <a:pt x="7911" y="7976"/>
                        <a:pt x="7749" y="7749"/>
                        <a:pt x="7937" y="7216"/>
                      </a:cubicBezTo>
                      <a:cubicBezTo>
                        <a:pt x="8312" y="6167"/>
                        <a:pt x="9878" y="4614"/>
                        <a:pt x="11929" y="3269"/>
                      </a:cubicBezTo>
                      <a:cubicBezTo>
                        <a:pt x="13967" y="1926"/>
                        <a:pt x="16044" y="1059"/>
                        <a:pt x="17225" y="1059"/>
                      </a:cubicBezTo>
                      <a:close/>
                      <a:moveTo>
                        <a:pt x="17222" y="1"/>
                      </a:moveTo>
                      <a:cubicBezTo>
                        <a:pt x="14145" y="1"/>
                        <a:pt x="7898" y="4168"/>
                        <a:pt x="6937" y="6863"/>
                      </a:cubicBezTo>
                      <a:cubicBezTo>
                        <a:pt x="6782" y="7300"/>
                        <a:pt x="6752" y="7711"/>
                        <a:pt x="6846" y="8076"/>
                      </a:cubicBezTo>
                      <a:cubicBezTo>
                        <a:pt x="6241" y="8180"/>
                        <a:pt x="5452" y="8435"/>
                        <a:pt x="4805" y="9040"/>
                      </a:cubicBezTo>
                      <a:cubicBezTo>
                        <a:pt x="4041" y="9755"/>
                        <a:pt x="3656" y="10778"/>
                        <a:pt x="3656" y="12075"/>
                      </a:cubicBezTo>
                      <a:lnTo>
                        <a:pt x="3656" y="16446"/>
                      </a:lnTo>
                      <a:cubicBezTo>
                        <a:pt x="3093" y="16511"/>
                        <a:pt x="2220" y="16727"/>
                        <a:pt x="1460" y="17426"/>
                      </a:cubicBezTo>
                      <a:cubicBezTo>
                        <a:pt x="508" y="18303"/>
                        <a:pt x="23" y="19665"/>
                        <a:pt x="23" y="21470"/>
                      </a:cubicBezTo>
                      <a:lnTo>
                        <a:pt x="23" y="26779"/>
                      </a:lnTo>
                      <a:cubicBezTo>
                        <a:pt x="20" y="27006"/>
                        <a:pt x="0" y="30147"/>
                        <a:pt x="2388" y="31454"/>
                      </a:cubicBezTo>
                      <a:cubicBezTo>
                        <a:pt x="2136" y="32118"/>
                        <a:pt x="2006" y="32975"/>
                        <a:pt x="1984" y="34107"/>
                      </a:cubicBezTo>
                      <a:cubicBezTo>
                        <a:pt x="1922" y="37288"/>
                        <a:pt x="4352" y="38614"/>
                        <a:pt x="5254" y="38996"/>
                      </a:cubicBezTo>
                      <a:cubicBezTo>
                        <a:pt x="5533" y="40711"/>
                        <a:pt x="6429" y="42273"/>
                        <a:pt x="7797" y="43428"/>
                      </a:cubicBezTo>
                      <a:cubicBezTo>
                        <a:pt x="9405" y="44784"/>
                        <a:pt x="11560" y="45502"/>
                        <a:pt x="14035" y="45502"/>
                      </a:cubicBezTo>
                      <a:cubicBezTo>
                        <a:pt x="19270" y="45502"/>
                        <a:pt x="21065" y="43292"/>
                        <a:pt x="21140" y="43199"/>
                      </a:cubicBezTo>
                      <a:cubicBezTo>
                        <a:pt x="21214" y="43105"/>
                        <a:pt x="21253" y="42992"/>
                        <a:pt x="21253" y="42872"/>
                      </a:cubicBezTo>
                      <a:lnTo>
                        <a:pt x="21253" y="4967"/>
                      </a:lnTo>
                      <a:cubicBezTo>
                        <a:pt x="21217" y="3249"/>
                        <a:pt x="20328" y="1"/>
                        <a:pt x="17222" y="1"/>
                      </a:cubicBezTo>
                      <a:close/>
                    </a:path>
                  </a:pathLst>
                </a:custGeom>
                <a:solidFill>
                  <a:srgbClr val="445D73"/>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123" name="Google Shape;8143;p74">
                  <a:extLst>
                    <a:ext uri="{FF2B5EF4-FFF2-40B4-BE49-F238E27FC236}">
                      <a16:creationId xmlns:a16="http://schemas.microsoft.com/office/drawing/2014/main" id="{105C2428-B95F-D786-44B4-007E70D654C6}"/>
                    </a:ext>
                  </a:extLst>
                </p:cNvPr>
                <p:cNvSpPr/>
                <p:nvPr/>
              </p:nvSpPr>
              <p:spPr>
                <a:xfrm>
                  <a:off x="9535402" y="2540968"/>
                  <a:ext cx="161778" cy="68948"/>
                </a:xfrm>
                <a:custGeom>
                  <a:avLst/>
                  <a:gdLst/>
                  <a:ahLst/>
                  <a:cxnLst/>
                  <a:rect l="l" t="t" r="r" b="b"/>
                  <a:pathLst>
                    <a:path w="11800" h="5029" extrusionOk="0">
                      <a:moveTo>
                        <a:pt x="11270" y="1"/>
                      </a:moveTo>
                      <a:cubicBezTo>
                        <a:pt x="11264" y="1"/>
                        <a:pt x="11258" y="1"/>
                        <a:pt x="11252" y="1"/>
                      </a:cubicBezTo>
                      <a:lnTo>
                        <a:pt x="4326" y="1"/>
                      </a:lnTo>
                      <a:cubicBezTo>
                        <a:pt x="1938" y="4"/>
                        <a:pt x="0" y="1939"/>
                        <a:pt x="0" y="4327"/>
                      </a:cubicBezTo>
                      <a:lnTo>
                        <a:pt x="0" y="4498"/>
                      </a:lnTo>
                      <a:cubicBezTo>
                        <a:pt x="0" y="4789"/>
                        <a:pt x="236" y="5029"/>
                        <a:pt x="527" y="5029"/>
                      </a:cubicBezTo>
                      <a:cubicBezTo>
                        <a:pt x="822" y="5029"/>
                        <a:pt x="1061" y="4789"/>
                        <a:pt x="1058" y="4498"/>
                      </a:cubicBezTo>
                      <a:lnTo>
                        <a:pt x="1058" y="4327"/>
                      </a:lnTo>
                      <a:cubicBezTo>
                        <a:pt x="1061" y="2524"/>
                        <a:pt x="2524" y="1062"/>
                        <a:pt x="4326" y="1062"/>
                      </a:cubicBezTo>
                      <a:lnTo>
                        <a:pt x="11252" y="1062"/>
                      </a:lnTo>
                      <a:cubicBezTo>
                        <a:pt x="11256" y="1062"/>
                        <a:pt x="11260" y="1062"/>
                        <a:pt x="11264" y="1062"/>
                      </a:cubicBezTo>
                      <a:cubicBezTo>
                        <a:pt x="11557" y="1062"/>
                        <a:pt x="11799" y="825"/>
                        <a:pt x="11799" y="532"/>
                      </a:cubicBezTo>
                      <a:cubicBezTo>
                        <a:pt x="11799" y="237"/>
                        <a:pt x="11560" y="1"/>
                        <a:pt x="11270" y="1"/>
                      </a:cubicBezTo>
                      <a:close/>
                    </a:path>
                  </a:pathLst>
                </a:custGeom>
                <a:solidFill>
                  <a:srgbClr val="445D73"/>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124" name="Google Shape;8144;p74">
                  <a:extLst>
                    <a:ext uri="{FF2B5EF4-FFF2-40B4-BE49-F238E27FC236}">
                      <a16:creationId xmlns:a16="http://schemas.microsoft.com/office/drawing/2014/main" id="{A4F1F23B-1B35-BB55-7D58-45EF8003B1FB}"/>
                    </a:ext>
                  </a:extLst>
                </p:cNvPr>
                <p:cNvSpPr/>
                <p:nvPr/>
              </p:nvSpPr>
              <p:spPr>
                <a:xfrm>
                  <a:off x="9455875" y="2286606"/>
                  <a:ext cx="137251" cy="112148"/>
                </a:xfrm>
                <a:custGeom>
                  <a:avLst/>
                  <a:gdLst/>
                  <a:ahLst/>
                  <a:cxnLst/>
                  <a:rect l="l" t="t" r="r" b="b"/>
                  <a:pathLst>
                    <a:path w="10011" h="8180" extrusionOk="0">
                      <a:moveTo>
                        <a:pt x="515" y="1"/>
                      </a:moveTo>
                      <a:cubicBezTo>
                        <a:pt x="230" y="7"/>
                        <a:pt x="0" y="243"/>
                        <a:pt x="0" y="531"/>
                      </a:cubicBezTo>
                      <a:cubicBezTo>
                        <a:pt x="0" y="819"/>
                        <a:pt x="230" y="1052"/>
                        <a:pt x="515" y="1062"/>
                      </a:cubicBezTo>
                      <a:lnTo>
                        <a:pt x="4979" y="1062"/>
                      </a:lnTo>
                      <a:cubicBezTo>
                        <a:pt x="7173" y="1062"/>
                        <a:pt x="8946" y="2838"/>
                        <a:pt x="8949" y="5031"/>
                      </a:cubicBezTo>
                      <a:lnTo>
                        <a:pt x="8949" y="7649"/>
                      </a:lnTo>
                      <a:cubicBezTo>
                        <a:pt x="8949" y="7943"/>
                        <a:pt x="9188" y="8179"/>
                        <a:pt x="9480" y="8179"/>
                      </a:cubicBezTo>
                      <a:cubicBezTo>
                        <a:pt x="9771" y="8179"/>
                        <a:pt x="10010" y="7943"/>
                        <a:pt x="10010" y="7652"/>
                      </a:cubicBezTo>
                      <a:lnTo>
                        <a:pt x="10010" y="5031"/>
                      </a:lnTo>
                      <a:cubicBezTo>
                        <a:pt x="10007" y="2252"/>
                        <a:pt x="7758" y="4"/>
                        <a:pt x="4979" y="1"/>
                      </a:cubicBezTo>
                      <a:close/>
                    </a:path>
                  </a:pathLst>
                </a:custGeom>
                <a:solidFill>
                  <a:srgbClr val="445D73"/>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125" name="Google Shape;8145;p74">
                  <a:extLst>
                    <a:ext uri="{FF2B5EF4-FFF2-40B4-BE49-F238E27FC236}">
                      <a16:creationId xmlns:a16="http://schemas.microsoft.com/office/drawing/2014/main" id="{BE2520D0-A960-4578-AF37-CAA08D5868D5}"/>
                    </a:ext>
                  </a:extLst>
                </p:cNvPr>
                <p:cNvSpPr/>
                <p:nvPr/>
              </p:nvSpPr>
              <p:spPr>
                <a:xfrm>
                  <a:off x="9578545" y="2355317"/>
                  <a:ext cx="116370" cy="14560"/>
                </a:xfrm>
                <a:custGeom>
                  <a:avLst/>
                  <a:gdLst/>
                  <a:ahLst/>
                  <a:cxnLst/>
                  <a:rect l="l" t="t" r="r" b="b"/>
                  <a:pathLst>
                    <a:path w="8488" h="1062" extrusionOk="0">
                      <a:moveTo>
                        <a:pt x="519" y="0"/>
                      </a:moveTo>
                      <a:cubicBezTo>
                        <a:pt x="231" y="10"/>
                        <a:pt x="1" y="243"/>
                        <a:pt x="1" y="531"/>
                      </a:cubicBezTo>
                      <a:cubicBezTo>
                        <a:pt x="1" y="819"/>
                        <a:pt x="231" y="1051"/>
                        <a:pt x="519" y="1061"/>
                      </a:cubicBezTo>
                      <a:lnTo>
                        <a:pt x="7973" y="1061"/>
                      </a:lnTo>
                      <a:cubicBezTo>
                        <a:pt x="8261" y="1051"/>
                        <a:pt x="8487" y="819"/>
                        <a:pt x="8487" y="531"/>
                      </a:cubicBezTo>
                      <a:cubicBezTo>
                        <a:pt x="8487" y="243"/>
                        <a:pt x="8261" y="10"/>
                        <a:pt x="7973" y="0"/>
                      </a:cubicBezTo>
                      <a:close/>
                    </a:path>
                  </a:pathLst>
                </a:custGeom>
                <a:solidFill>
                  <a:srgbClr val="445D73"/>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126" name="Google Shape;8146;p74">
                  <a:extLst>
                    <a:ext uri="{FF2B5EF4-FFF2-40B4-BE49-F238E27FC236}">
                      <a16:creationId xmlns:a16="http://schemas.microsoft.com/office/drawing/2014/main" id="{771C14EA-A8C5-F674-B2BA-08AB03CEC480}"/>
                    </a:ext>
                  </a:extLst>
                </p:cNvPr>
                <p:cNvSpPr/>
                <p:nvPr/>
              </p:nvSpPr>
              <p:spPr>
                <a:xfrm>
                  <a:off x="9533620" y="2389824"/>
                  <a:ext cx="104429" cy="58240"/>
                </a:xfrm>
                <a:custGeom>
                  <a:avLst/>
                  <a:gdLst/>
                  <a:ahLst/>
                  <a:cxnLst/>
                  <a:rect l="l" t="t" r="r" b="b"/>
                  <a:pathLst>
                    <a:path w="7617" h="4248" extrusionOk="0">
                      <a:moveTo>
                        <a:pt x="2890" y="0"/>
                      </a:moveTo>
                      <a:cubicBezTo>
                        <a:pt x="1295" y="0"/>
                        <a:pt x="4" y="1294"/>
                        <a:pt x="1" y="2889"/>
                      </a:cubicBezTo>
                      <a:lnTo>
                        <a:pt x="1" y="3439"/>
                      </a:lnTo>
                      <a:cubicBezTo>
                        <a:pt x="10" y="3724"/>
                        <a:pt x="243" y="3954"/>
                        <a:pt x="531" y="3954"/>
                      </a:cubicBezTo>
                      <a:cubicBezTo>
                        <a:pt x="819" y="3954"/>
                        <a:pt x="1055" y="3724"/>
                        <a:pt x="1062" y="3439"/>
                      </a:cubicBezTo>
                      <a:lnTo>
                        <a:pt x="1062" y="2889"/>
                      </a:lnTo>
                      <a:cubicBezTo>
                        <a:pt x="1062" y="1880"/>
                        <a:pt x="1880" y="1061"/>
                        <a:pt x="2890" y="1058"/>
                      </a:cubicBezTo>
                      <a:lnTo>
                        <a:pt x="4669" y="1058"/>
                      </a:lnTo>
                      <a:cubicBezTo>
                        <a:pt x="5711" y="1061"/>
                        <a:pt x="6555" y="1902"/>
                        <a:pt x="6555" y="2944"/>
                      </a:cubicBezTo>
                      <a:lnTo>
                        <a:pt x="6555" y="3717"/>
                      </a:lnTo>
                      <a:cubicBezTo>
                        <a:pt x="6555" y="4012"/>
                        <a:pt x="6795" y="4248"/>
                        <a:pt x="7086" y="4248"/>
                      </a:cubicBezTo>
                      <a:cubicBezTo>
                        <a:pt x="7380" y="4248"/>
                        <a:pt x="7617" y="4012"/>
                        <a:pt x="7617" y="3717"/>
                      </a:cubicBezTo>
                      <a:lnTo>
                        <a:pt x="7617" y="2944"/>
                      </a:lnTo>
                      <a:cubicBezTo>
                        <a:pt x="7613" y="1320"/>
                        <a:pt x="6297" y="0"/>
                        <a:pt x="4669" y="0"/>
                      </a:cubicBezTo>
                      <a:close/>
                    </a:path>
                  </a:pathLst>
                </a:custGeom>
                <a:solidFill>
                  <a:srgbClr val="445D73"/>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127" name="Google Shape;8147;p74">
                  <a:extLst>
                    <a:ext uri="{FF2B5EF4-FFF2-40B4-BE49-F238E27FC236}">
                      <a16:creationId xmlns:a16="http://schemas.microsoft.com/office/drawing/2014/main" id="{F1006EC4-5712-0C5F-EC19-62390177CA71}"/>
                    </a:ext>
                  </a:extLst>
                </p:cNvPr>
                <p:cNvSpPr/>
                <p:nvPr/>
              </p:nvSpPr>
              <p:spPr>
                <a:xfrm>
                  <a:off x="9504885" y="2171202"/>
                  <a:ext cx="97684" cy="14519"/>
                </a:xfrm>
                <a:custGeom>
                  <a:avLst/>
                  <a:gdLst/>
                  <a:ahLst/>
                  <a:cxnLst/>
                  <a:rect l="l" t="t" r="r" b="b"/>
                  <a:pathLst>
                    <a:path w="7125" h="1059" extrusionOk="0">
                      <a:moveTo>
                        <a:pt x="6598" y="0"/>
                      </a:moveTo>
                      <a:cubicBezTo>
                        <a:pt x="6592" y="0"/>
                        <a:pt x="6587" y="0"/>
                        <a:pt x="6581" y="0"/>
                      </a:cubicBezTo>
                      <a:lnTo>
                        <a:pt x="515" y="0"/>
                      </a:lnTo>
                      <a:cubicBezTo>
                        <a:pt x="227" y="7"/>
                        <a:pt x="0" y="243"/>
                        <a:pt x="0" y="528"/>
                      </a:cubicBezTo>
                      <a:cubicBezTo>
                        <a:pt x="0" y="816"/>
                        <a:pt x="227" y="1052"/>
                        <a:pt x="515" y="1058"/>
                      </a:cubicBezTo>
                      <a:lnTo>
                        <a:pt x="6581" y="1058"/>
                      </a:lnTo>
                      <a:cubicBezTo>
                        <a:pt x="6587" y="1058"/>
                        <a:pt x="6592" y="1059"/>
                        <a:pt x="6598" y="1059"/>
                      </a:cubicBezTo>
                      <a:cubicBezTo>
                        <a:pt x="6888" y="1059"/>
                        <a:pt x="7124" y="823"/>
                        <a:pt x="7124" y="528"/>
                      </a:cubicBezTo>
                      <a:cubicBezTo>
                        <a:pt x="7124" y="236"/>
                        <a:pt x="6888" y="0"/>
                        <a:pt x="6598" y="0"/>
                      </a:cubicBezTo>
                      <a:close/>
                    </a:path>
                  </a:pathLst>
                </a:custGeom>
                <a:solidFill>
                  <a:srgbClr val="445D73"/>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128" name="Google Shape;8148;p74">
                  <a:extLst>
                    <a:ext uri="{FF2B5EF4-FFF2-40B4-BE49-F238E27FC236}">
                      <a16:creationId xmlns:a16="http://schemas.microsoft.com/office/drawing/2014/main" id="{32AA5CEE-9D15-6308-B3D6-7D9C58C69F66}"/>
                    </a:ext>
                  </a:extLst>
                </p:cNvPr>
                <p:cNvSpPr/>
                <p:nvPr/>
              </p:nvSpPr>
              <p:spPr>
                <a:xfrm>
                  <a:off x="9587826" y="2129731"/>
                  <a:ext cx="106993" cy="97464"/>
                </a:xfrm>
                <a:custGeom>
                  <a:avLst/>
                  <a:gdLst/>
                  <a:ahLst/>
                  <a:cxnLst/>
                  <a:rect l="l" t="t" r="r" b="b"/>
                  <a:pathLst>
                    <a:path w="7804" h="7109" extrusionOk="0">
                      <a:moveTo>
                        <a:pt x="4230" y="0"/>
                      </a:moveTo>
                      <a:cubicBezTo>
                        <a:pt x="4224" y="0"/>
                        <a:pt x="4218" y="0"/>
                        <a:pt x="4213" y="0"/>
                      </a:cubicBezTo>
                      <a:lnTo>
                        <a:pt x="3339" y="0"/>
                      </a:lnTo>
                      <a:cubicBezTo>
                        <a:pt x="1495" y="0"/>
                        <a:pt x="3" y="1495"/>
                        <a:pt x="0" y="3336"/>
                      </a:cubicBezTo>
                      <a:lnTo>
                        <a:pt x="0" y="3850"/>
                      </a:lnTo>
                      <a:cubicBezTo>
                        <a:pt x="3" y="5649"/>
                        <a:pt x="1459" y="7108"/>
                        <a:pt x="3258" y="7108"/>
                      </a:cubicBezTo>
                      <a:lnTo>
                        <a:pt x="7286" y="7108"/>
                      </a:lnTo>
                      <a:cubicBezTo>
                        <a:pt x="7574" y="7102"/>
                        <a:pt x="7804" y="6866"/>
                        <a:pt x="7804" y="6578"/>
                      </a:cubicBezTo>
                      <a:cubicBezTo>
                        <a:pt x="7804" y="6290"/>
                        <a:pt x="7574" y="6057"/>
                        <a:pt x="7286" y="6047"/>
                      </a:cubicBezTo>
                      <a:lnTo>
                        <a:pt x="3258" y="6047"/>
                      </a:lnTo>
                      <a:cubicBezTo>
                        <a:pt x="2045" y="6047"/>
                        <a:pt x="1061" y="5064"/>
                        <a:pt x="1061" y="3850"/>
                      </a:cubicBezTo>
                      <a:lnTo>
                        <a:pt x="1061" y="3336"/>
                      </a:lnTo>
                      <a:cubicBezTo>
                        <a:pt x="1061" y="2081"/>
                        <a:pt x="2080" y="1061"/>
                        <a:pt x="3339" y="1058"/>
                      </a:cubicBezTo>
                      <a:lnTo>
                        <a:pt x="4213" y="1058"/>
                      </a:lnTo>
                      <a:cubicBezTo>
                        <a:pt x="4218" y="1058"/>
                        <a:pt x="4224" y="1059"/>
                        <a:pt x="4230" y="1059"/>
                      </a:cubicBezTo>
                      <a:cubicBezTo>
                        <a:pt x="4520" y="1059"/>
                        <a:pt x="4756" y="823"/>
                        <a:pt x="4756" y="528"/>
                      </a:cubicBezTo>
                      <a:cubicBezTo>
                        <a:pt x="4756" y="236"/>
                        <a:pt x="4520" y="0"/>
                        <a:pt x="4230" y="0"/>
                      </a:cubicBezTo>
                      <a:close/>
                    </a:path>
                  </a:pathLst>
                </a:custGeom>
                <a:solidFill>
                  <a:srgbClr val="445D73"/>
                </a:solidFill>
                <a:ln>
                  <a:noFill/>
                </a:ln>
              </p:spPr>
              <p:txBody>
                <a:bodyPr spcFirstLastPara="1" wrap="square" lIns="182850" tIns="182850" rIns="182850" bIns="182850" anchor="ctr" anchorCtr="0">
                  <a:noAutofit/>
                </a:bodyPr>
                <a:lstStyle/>
                <a:p>
                  <a:endParaRPr sz="3600">
                    <a:solidFill>
                      <a:schemeClr val="tx2"/>
                    </a:solidFill>
                  </a:endParaRPr>
                </a:p>
              </p:txBody>
            </p:sp>
          </p:grpSp>
          <p:grpSp>
            <p:nvGrpSpPr>
              <p:cNvPr id="114" name="Google Shape;8149;p74">
                <a:extLst>
                  <a:ext uri="{FF2B5EF4-FFF2-40B4-BE49-F238E27FC236}">
                    <a16:creationId xmlns:a16="http://schemas.microsoft.com/office/drawing/2014/main" id="{6A3AE766-E64C-D9A1-58B2-099AF8D6ECD8}"/>
                  </a:ext>
                </a:extLst>
              </p:cNvPr>
              <p:cNvGrpSpPr/>
              <p:nvPr/>
            </p:nvGrpSpPr>
            <p:grpSpPr>
              <a:xfrm flipH="1">
                <a:off x="8029157" y="2093194"/>
                <a:ext cx="291605" cy="623846"/>
                <a:chOff x="9405575" y="2061418"/>
                <a:chExt cx="291605" cy="623846"/>
              </a:xfrm>
            </p:grpSpPr>
            <p:sp>
              <p:nvSpPr>
                <p:cNvPr id="115" name="Google Shape;8150;p74">
                  <a:extLst>
                    <a:ext uri="{FF2B5EF4-FFF2-40B4-BE49-F238E27FC236}">
                      <a16:creationId xmlns:a16="http://schemas.microsoft.com/office/drawing/2014/main" id="{CB06C5ED-5872-1706-18B6-49DA197150E9}"/>
                    </a:ext>
                  </a:extLst>
                </p:cNvPr>
                <p:cNvSpPr/>
                <p:nvPr/>
              </p:nvSpPr>
              <p:spPr>
                <a:xfrm>
                  <a:off x="9405575" y="2061418"/>
                  <a:ext cx="291379" cy="623846"/>
                </a:xfrm>
                <a:custGeom>
                  <a:avLst/>
                  <a:gdLst/>
                  <a:ahLst/>
                  <a:cxnLst/>
                  <a:rect l="l" t="t" r="r" b="b"/>
                  <a:pathLst>
                    <a:path w="21253" h="45503" extrusionOk="0">
                      <a:moveTo>
                        <a:pt x="17225" y="1059"/>
                      </a:moveTo>
                      <a:cubicBezTo>
                        <a:pt x="20066" y="1059"/>
                        <a:pt x="20192" y="4831"/>
                        <a:pt x="20195" y="4980"/>
                      </a:cubicBezTo>
                      <a:lnTo>
                        <a:pt x="20195" y="42658"/>
                      </a:lnTo>
                      <a:cubicBezTo>
                        <a:pt x="19755" y="43076"/>
                        <a:pt x="18011" y="44441"/>
                        <a:pt x="14035" y="44441"/>
                      </a:cubicBezTo>
                      <a:cubicBezTo>
                        <a:pt x="9143" y="44441"/>
                        <a:pt x="6607" y="41481"/>
                        <a:pt x="6264" y="38549"/>
                      </a:cubicBezTo>
                      <a:cubicBezTo>
                        <a:pt x="6238" y="38342"/>
                        <a:pt x="6089" y="38168"/>
                        <a:pt x="5889" y="38106"/>
                      </a:cubicBezTo>
                      <a:cubicBezTo>
                        <a:pt x="5769" y="38071"/>
                        <a:pt x="2987" y="37194"/>
                        <a:pt x="3045" y="34127"/>
                      </a:cubicBezTo>
                      <a:cubicBezTo>
                        <a:pt x="3067" y="32998"/>
                        <a:pt x="3194" y="32212"/>
                        <a:pt x="3449" y="31665"/>
                      </a:cubicBezTo>
                      <a:cubicBezTo>
                        <a:pt x="3449" y="31665"/>
                        <a:pt x="3682" y="31319"/>
                        <a:pt x="3685" y="31277"/>
                      </a:cubicBezTo>
                      <a:cubicBezTo>
                        <a:pt x="3740" y="31205"/>
                        <a:pt x="3799" y="31141"/>
                        <a:pt x="3863" y="31082"/>
                      </a:cubicBezTo>
                      <a:cubicBezTo>
                        <a:pt x="4404" y="30567"/>
                        <a:pt x="5365" y="30335"/>
                        <a:pt x="7020" y="30335"/>
                      </a:cubicBezTo>
                      <a:cubicBezTo>
                        <a:pt x="7247" y="30335"/>
                        <a:pt x="7486" y="30339"/>
                        <a:pt x="7739" y="30348"/>
                      </a:cubicBezTo>
                      <a:cubicBezTo>
                        <a:pt x="8968" y="30388"/>
                        <a:pt x="10320" y="30407"/>
                        <a:pt x="11768" y="30407"/>
                      </a:cubicBezTo>
                      <a:cubicBezTo>
                        <a:pt x="11975" y="30407"/>
                        <a:pt x="12184" y="30407"/>
                        <a:pt x="12395" y="30406"/>
                      </a:cubicBezTo>
                      <a:lnTo>
                        <a:pt x="12408" y="30406"/>
                      </a:lnTo>
                      <a:cubicBezTo>
                        <a:pt x="12410" y="30406"/>
                        <a:pt x="12412" y="30406"/>
                        <a:pt x="12414" y="30406"/>
                      </a:cubicBezTo>
                      <a:cubicBezTo>
                        <a:pt x="14155" y="30406"/>
                        <a:pt x="15565" y="31819"/>
                        <a:pt x="15565" y="33561"/>
                      </a:cubicBezTo>
                      <a:lnTo>
                        <a:pt x="15565" y="35495"/>
                      </a:lnTo>
                      <a:cubicBezTo>
                        <a:pt x="15559" y="35793"/>
                        <a:pt x="15798" y="36039"/>
                        <a:pt x="16096" y="36039"/>
                      </a:cubicBezTo>
                      <a:cubicBezTo>
                        <a:pt x="16394" y="36039"/>
                        <a:pt x="16636" y="35793"/>
                        <a:pt x="16627" y="35495"/>
                      </a:cubicBezTo>
                      <a:lnTo>
                        <a:pt x="16627" y="33561"/>
                      </a:lnTo>
                      <a:cubicBezTo>
                        <a:pt x="16627" y="31233"/>
                        <a:pt x="14740" y="29345"/>
                        <a:pt x="12414" y="29345"/>
                      </a:cubicBezTo>
                      <a:cubicBezTo>
                        <a:pt x="12412" y="29345"/>
                        <a:pt x="12410" y="29345"/>
                        <a:pt x="12408" y="29345"/>
                      </a:cubicBezTo>
                      <a:lnTo>
                        <a:pt x="12392" y="29345"/>
                      </a:lnTo>
                      <a:cubicBezTo>
                        <a:pt x="12202" y="29346"/>
                        <a:pt x="12014" y="29346"/>
                        <a:pt x="11828" y="29346"/>
                      </a:cubicBezTo>
                      <a:cubicBezTo>
                        <a:pt x="10369" y="29346"/>
                        <a:pt x="9008" y="29324"/>
                        <a:pt x="7772" y="29287"/>
                      </a:cubicBezTo>
                      <a:cubicBezTo>
                        <a:pt x="7513" y="29278"/>
                        <a:pt x="7267" y="29274"/>
                        <a:pt x="7033" y="29274"/>
                      </a:cubicBezTo>
                      <a:cubicBezTo>
                        <a:pt x="5050" y="29274"/>
                        <a:pt x="3893" y="29586"/>
                        <a:pt x="3135" y="30309"/>
                      </a:cubicBezTo>
                      <a:cubicBezTo>
                        <a:pt x="3058" y="30380"/>
                        <a:pt x="2987" y="30458"/>
                        <a:pt x="2922" y="30536"/>
                      </a:cubicBezTo>
                      <a:cubicBezTo>
                        <a:pt x="1045" y="29510"/>
                        <a:pt x="1084" y="26828"/>
                        <a:pt x="1084" y="26799"/>
                      </a:cubicBezTo>
                      <a:lnTo>
                        <a:pt x="1084" y="26786"/>
                      </a:lnTo>
                      <a:lnTo>
                        <a:pt x="1084" y="21470"/>
                      </a:lnTo>
                      <a:cubicBezTo>
                        <a:pt x="1084" y="19979"/>
                        <a:pt x="1450" y="18885"/>
                        <a:pt x="2168" y="18212"/>
                      </a:cubicBezTo>
                      <a:cubicBezTo>
                        <a:pt x="2905" y="17528"/>
                        <a:pt x="3830" y="17480"/>
                        <a:pt x="4078" y="17480"/>
                      </a:cubicBezTo>
                      <a:cubicBezTo>
                        <a:pt x="4118" y="17480"/>
                        <a:pt x="4141" y="17481"/>
                        <a:pt x="4142" y="17481"/>
                      </a:cubicBezTo>
                      <a:cubicBezTo>
                        <a:pt x="4157" y="17483"/>
                        <a:pt x="4172" y="17483"/>
                        <a:pt x="4186" y="17483"/>
                      </a:cubicBezTo>
                      <a:cubicBezTo>
                        <a:pt x="4474" y="17483"/>
                        <a:pt x="4714" y="17249"/>
                        <a:pt x="4714" y="16954"/>
                      </a:cubicBezTo>
                      <a:lnTo>
                        <a:pt x="4714" y="12072"/>
                      </a:lnTo>
                      <a:cubicBezTo>
                        <a:pt x="4714" y="11082"/>
                        <a:pt x="4986" y="10325"/>
                        <a:pt x="5523" y="9820"/>
                      </a:cubicBezTo>
                      <a:cubicBezTo>
                        <a:pt x="6270" y="9115"/>
                        <a:pt x="7348" y="9065"/>
                        <a:pt x="7647" y="9065"/>
                      </a:cubicBezTo>
                      <a:cubicBezTo>
                        <a:pt x="7696" y="9065"/>
                        <a:pt x="7724" y="9066"/>
                        <a:pt x="7726" y="9066"/>
                      </a:cubicBezTo>
                      <a:cubicBezTo>
                        <a:pt x="7739" y="9067"/>
                        <a:pt x="7751" y="9067"/>
                        <a:pt x="7763" y="9067"/>
                      </a:cubicBezTo>
                      <a:cubicBezTo>
                        <a:pt x="8253" y="9067"/>
                        <a:pt x="8483" y="8447"/>
                        <a:pt x="8095" y="8128"/>
                      </a:cubicBezTo>
                      <a:cubicBezTo>
                        <a:pt x="7911" y="7976"/>
                        <a:pt x="7749" y="7749"/>
                        <a:pt x="7937" y="7216"/>
                      </a:cubicBezTo>
                      <a:cubicBezTo>
                        <a:pt x="8312" y="6167"/>
                        <a:pt x="9878" y="4614"/>
                        <a:pt x="11929" y="3269"/>
                      </a:cubicBezTo>
                      <a:cubicBezTo>
                        <a:pt x="13967" y="1926"/>
                        <a:pt x="16044" y="1059"/>
                        <a:pt x="17225" y="1059"/>
                      </a:cubicBezTo>
                      <a:close/>
                      <a:moveTo>
                        <a:pt x="17222" y="1"/>
                      </a:moveTo>
                      <a:cubicBezTo>
                        <a:pt x="14145" y="1"/>
                        <a:pt x="7898" y="4168"/>
                        <a:pt x="6937" y="6863"/>
                      </a:cubicBezTo>
                      <a:cubicBezTo>
                        <a:pt x="6782" y="7300"/>
                        <a:pt x="6752" y="7711"/>
                        <a:pt x="6846" y="8076"/>
                      </a:cubicBezTo>
                      <a:cubicBezTo>
                        <a:pt x="6241" y="8180"/>
                        <a:pt x="5452" y="8435"/>
                        <a:pt x="4805" y="9040"/>
                      </a:cubicBezTo>
                      <a:cubicBezTo>
                        <a:pt x="4041" y="9755"/>
                        <a:pt x="3656" y="10778"/>
                        <a:pt x="3656" y="12075"/>
                      </a:cubicBezTo>
                      <a:lnTo>
                        <a:pt x="3656" y="16446"/>
                      </a:lnTo>
                      <a:cubicBezTo>
                        <a:pt x="3093" y="16511"/>
                        <a:pt x="2220" y="16727"/>
                        <a:pt x="1460" y="17426"/>
                      </a:cubicBezTo>
                      <a:cubicBezTo>
                        <a:pt x="508" y="18303"/>
                        <a:pt x="23" y="19665"/>
                        <a:pt x="23" y="21470"/>
                      </a:cubicBezTo>
                      <a:lnTo>
                        <a:pt x="23" y="26779"/>
                      </a:lnTo>
                      <a:cubicBezTo>
                        <a:pt x="20" y="27006"/>
                        <a:pt x="0" y="30147"/>
                        <a:pt x="2388" y="31454"/>
                      </a:cubicBezTo>
                      <a:cubicBezTo>
                        <a:pt x="2136" y="32118"/>
                        <a:pt x="2006" y="32975"/>
                        <a:pt x="1984" y="34107"/>
                      </a:cubicBezTo>
                      <a:cubicBezTo>
                        <a:pt x="1922" y="37288"/>
                        <a:pt x="4352" y="38614"/>
                        <a:pt x="5254" y="38996"/>
                      </a:cubicBezTo>
                      <a:cubicBezTo>
                        <a:pt x="5533" y="40711"/>
                        <a:pt x="6429" y="42273"/>
                        <a:pt x="7797" y="43428"/>
                      </a:cubicBezTo>
                      <a:cubicBezTo>
                        <a:pt x="9405" y="44784"/>
                        <a:pt x="11560" y="45502"/>
                        <a:pt x="14035" y="45502"/>
                      </a:cubicBezTo>
                      <a:cubicBezTo>
                        <a:pt x="19270" y="45502"/>
                        <a:pt x="21065" y="43292"/>
                        <a:pt x="21140" y="43199"/>
                      </a:cubicBezTo>
                      <a:cubicBezTo>
                        <a:pt x="21214" y="43105"/>
                        <a:pt x="21253" y="42992"/>
                        <a:pt x="21253" y="42872"/>
                      </a:cubicBezTo>
                      <a:lnTo>
                        <a:pt x="21253" y="4967"/>
                      </a:lnTo>
                      <a:cubicBezTo>
                        <a:pt x="21217" y="3249"/>
                        <a:pt x="20328" y="1"/>
                        <a:pt x="17222" y="1"/>
                      </a:cubicBezTo>
                      <a:close/>
                    </a:path>
                  </a:pathLst>
                </a:custGeom>
                <a:solidFill>
                  <a:srgbClr val="445D73"/>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116" name="Google Shape;8151;p74">
                  <a:extLst>
                    <a:ext uri="{FF2B5EF4-FFF2-40B4-BE49-F238E27FC236}">
                      <a16:creationId xmlns:a16="http://schemas.microsoft.com/office/drawing/2014/main" id="{559F79D7-5CF1-3E00-CD7A-0954F38D013E}"/>
                    </a:ext>
                  </a:extLst>
                </p:cNvPr>
                <p:cNvSpPr/>
                <p:nvPr/>
              </p:nvSpPr>
              <p:spPr>
                <a:xfrm>
                  <a:off x="9535402" y="2540968"/>
                  <a:ext cx="161778" cy="68948"/>
                </a:xfrm>
                <a:custGeom>
                  <a:avLst/>
                  <a:gdLst/>
                  <a:ahLst/>
                  <a:cxnLst/>
                  <a:rect l="l" t="t" r="r" b="b"/>
                  <a:pathLst>
                    <a:path w="11800" h="5029" extrusionOk="0">
                      <a:moveTo>
                        <a:pt x="11270" y="1"/>
                      </a:moveTo>
                      <a:cubicBezTo>
                        <a:pt x="11264" y="1"/>
                        <a:pt x="11258" y="1"/>
                        <a:pt x="11252" y="1"/>
                      </a:cubicBezTo>
                      <a:lnTo>
                        <a:pt x="4326" y="1"/>
                      </a:lnTo>
                      <a:cubicBezTo>
                        <a:pt x="1938" y="4"/>
                        <a:pt x="0" y="1939"/>
                        <a:pt x="0" y="4327"/>
                      </a:cubicBezTo>
                      <a:lnTo>
                        <a:pt x="0" y="4498"/>
                      </a:lnTo>
                      <a:cubicBezTo>
                        <a:pt x="0" y="4789"/>
                        <a:pt x="236" y="5029"/>
                        <a:pt x="527" y="5029"/>
                      </a:cubicBezTo>
                      <a:cubicBezTo>
                        <a:pt x="822" y="5029"/>
                        <a:pt x="1061" y="4789"/>
                        <a:pt x="1058" y="4498"/>
                      </a:cubicBezTo>
                      <a:lnTo>
                        <a:pt x="1058" y="4327"/>
                      </a:lnTo>
                      <a:cubicBezTo>
                        <a:pt x="1061" y="2524"/>
                        <a:pt x="2524" y="1062"/>
                        <a:pt x="4326" y="1062"/>
                      </a:cubicBezTo>
                      <a:lnTo>
                        <a:pt x="11252" y="1062"/>
                      </a:lnTo>
                      <a:cubicBezTo>
                        <a:pt x="11256" y="1062"/>
                        <a:pt x="11260" y="1062"/>
                        <a:pt x="11264" y="1062"/>
                      </a:cubicBezTo>
                      <a:cubicBezTo>
                        <a:pt x="11557" y="1062"/>
                        <a:pt x="11799" y="825"/>
                        <a:pt x="11799" y="532"/>
                      </a:cubicBezTo>
                      <a:cubicBezTo>
                        <a:pt x="11799" y="237"/>
                        <a:pt x="11560" y="1"/>
                        <a:pt x="11270" y="1"/>
                      </a:cubicBezTo>
                      <a:close/>
                    </a:path>
                  </a:pathLst>
                </a:custGeom>
                <a:solidFill>
                  <a:srgbClr val="445D73"/>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117" name="Google Shape;8152;p74">
                  <a:extLst>
                    <a:ext uri="{FF2B5EF4-FFF2-40B4-BE49-F238E27FC236}">
                      <a16:creationId xmlns:a16="http://schemas.microsoft.com/office/drawing/2014/main" id="{DD689669-908E-AFB7-0E76-F07F834ED9CB}"/>
                    </a:ext>
                  </a:extLst>
                </p:cNvPr>
                <p:cNvSpPr/>
                <p:nvPr/>
              </p:nvSpPr>
              <p:spPr>
                <a:xfrm>
                  <a:off x="9455875" y="2286606"/>
                  <a:ext cx="137251" cy="112148"/>
                </a:xfrm>
                <a:custGeom>
                  <a:avLst/>
                  <a:gdLst/>
                  <a:ahLst/>
                  <a:cxnLst/>
                  <a:rect l="l" t="t" r="r" b="b"/>
                  <a:pathLst>
                    <a:path w="10011" h="8180" extrusionOk="0">
                      <a:moveTo>
                        <a:pt x="515" y="1"/>
                      </a:moveTo>
                      <a:cubicBezTo>
                        <a:pt x="230" y="7"/>
                        <a:pt x="0" y="243"/>
                        <a:pt x="0" y="531"/>
                      </a:cubicBezTo>
                      <a:cubicBezTo>
                        <a:pt x="0" y="819"/>
                        <a:pt x="230" y="1052"/>
                        <a:pt x="515" y="1062"/>
                      </a:cubicBezTo>
                      <a:lnTo>
                        <a:pt x="4979" y="1062"/>
                      </a:lnTo>
                      <a:cubicBezTo>
                        <a:pt x="7173" y="1062"/>
                        <a:pt x="8946" y="2838"/>
                        <a:pt x="8949" y="5031"/>
                      </a:cubicBezTo>
                      <a:lnTo>
                        <a:pt x="8949" y="7649"/>
                      </a:lnTo>
                      <a:cubicBezTo>
                        <a:pt x="8949" y="7943"/>
                        <a:pt x="9188" y="8179"/>
                        <a:pt x="9480" y="8179"/>
                      </a:cubicBezTo>
                      <a:cubicBezTo>
                        <a:pt x="9771" y="8179"/>
                        <a:pt x="10010" y="7943"/>
                        <a:pt x="10010" y="7652"/>
                      </a:cubicBezTo>
                      <a:lnTo>
                        <a:pt x="10010" y="5031"/>
                      </a:lnTo>
                      <a:cubicBezTo>
                        <a:pt x="10007" y="2252"/>
                        <a:pt x="7758" y="4"/>
                        <a:pt x="4979" y="1"/>
                      </a:cubicBezTo>
                      <a:close/>
                    </a:path>
                  </a:pathLst>
                </a:custGeom>
                <a:solidFill>
                  <a:srgbClr val="445D73"/>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118" name="Google Shape;8153;p74">
                  <a:extLst>
                    <a:ext uri="{FF2B5EF4-FFF2-40B4-BE49-F238E27FC236}">
                      <a16:creationId xmlns:a16="http://schemas.microsoft.com/office/drawing/2014/main" id="{9C9F0533-B97B-6C96-C0B3-1B5383DC89D0}"/>
                    </a:ext>
                  </a:extLst>
                </p:cNvPr>
                <p:cNvSpPr/>
                <p:nvPr/>
              </p:nvSpPr>
              <p:spPr>
                <a:xfrm>
                  <a:off x="9578545" y="2355317"/>
                  <a:ext cx="116370" cy="14560"/>
                </a:xfrm>
                <a:custGeom>
                  <a:avLst/>
                  <a:gdLst/>
                  <a:ahLst/>
                  <a:cxnLst/>
                  <a:rect l="l" t="t" r="r" b="b"/>
                  <a:pathLst>
                    <a:path w="8488" h="1062" extrusionOk="0">
                      <a:moveTo>
                        <a:pt x="519" y="0"/>
                      </a:moveTo>
                      <a:cubicBezTo>
                        <a:pt x="231" y="10"/>
                        <a:pt x="1" y="243"/>
                        <a:pt x="1" y="531"/>
                      </a:cubicBezTo>
                      <a:cubicBezTo>
                        <a:pt x="1" y="819"/>
                        <a:pt x="231" y="1051"/>
                        <a:pt x="519" y="1061"/>
                      </a:cubicBezTo>
                      <a:lnTo>
                        <a:pt x="7973" y="1061"/>
                      </a:lnTo>
                      <a:cubicBezTo>
                        <a:pt x="8261" y="1051"/>
                        <a:pt x="8487" y="819"/>
                        <a:pt x="8487" y="531"/>
                      </a:cubicBezTo>
                      <a:cubicBezTo>
                        <a:pt x="8487" y="243"/>
                        <a:pt x="8261" y="10"/>
                        <a:pt x="7973" y="0"/>
                      </a:cubicBezTo>
                      <a:close/>
                    </a:path>
                  </a:pathLst>
                </a:custGeom>
                <a:solidFill>
                  <a:srgbClr val="445D73"/>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119" name="Google Shape;8154;p74">
                  <a:extLst>
                    <a:ext uri="{FF2B5EF4-FFF2-40B4-BE49-F238E27FC236}">
                      <a16:creationId xmlns:a16="http://schemas.microsoft.com/office/drawing/2014/main" id="{E05670AC-0893-DC22-6C54-23E80D79D364}"/>
                    </a:ext>
                  </a:extLst>
                </p:cNvPr>
                <p:cNvSpPr/>
                <p:nvPr/>
              </p:nvSpPr>
              <p:spPr>
                <a:xfrm>
                  <a:off x="9533620" y="2389824"/>
                  <a:ext cx="104429" cy="58240"/>
                </a:xfrm>
                <a:custGeom>
                  <a:avLst/>
                  <a:gdLst/>
                  <a:ahLst/>
                  <a:cxnLst/>
                  <a:rect l="l" t="t" r="r" b="b"/>
                  <a:pathLst>
                    <a:path w="7617" h="4248" extrusionOk="0">
                      <a:moveTo>
                        <a:pt x="2890" y="0"/>
                      </a:moveTo>
                      <a:cubicBezTo>
                        <a:pt x="1295" y="0"/>
                        <a:pt x="4" y="1294"/>
                        <a:pt x="1" y="2889"/>
                      </a:cubicBezTo>
                      <a:lnTo>
                        <a:pt x="1" y="3439"/>
                      </a:lnTo>
                      <a:cubicBezTo>
                        <a:pt x="10" y="3724"/>
                        <a:pt x="243" y="3954"/>
                        <a:pt x="531" y="3954"/>
                      </a:cubicBezTo>
                      <a:cubicBezTo>
                        <a:pt x="819" y="3954"/>
                        <a:pt x="1055" y="3724"/>
                        <a:pt x="1062" y="3439"/>
                      </a:cubicBezTo>
                      <a:lnTo>
                        <a:pt x="1062" y="2889"/>
                      </a:lnTo>
                      <a:cubicBezTo>
                        <a:pt x="1062" y="1880"/>
                        <a:pt x="1880" y="1061"/>
                        <a:pt x="2890" y="1058"/>
                      </a:cubicBezTo>
                      <a:lnTo>
                        <a:pt x="4669" y="1058"/>
                      </a:lnTo>
                      <a:cubicBezTo>
                        <a:pt x="5711" y="1061"/>
                        <a:pt x="6555" y="1902"/>
                        <a:pt x="6555" y="2944"/>
                      </a:cubicBezTo>
                      <a:lnTo>
                        <a:pt x="6555" y="3717"/>
                      </a:lnTo>
                      <a:cubicBezTo>
                        <a:pt x="6555" y="4012"/>
                        <a:pt x="6795" y="4248"/>
                        <a:pt x="7086" y="4248"/>
                      </a:cubicBezTo>
                      <a:cubicBezTo>
                        <a:pt x="7380" y="4248"/>
                        <a:pt x="7617" y="4012"/>
                        <a:pt x="7617" y="3717"/>
                      </a:cubicBezTo>
                      <a:lnTo>
                        <a:pt x="7617" y="2944"/>
                      </a:lnTo>
                      <a:cubicBezTo>
                        <a:pt x="7613" y="1320"/>
                        <a:pt x="6297" y="0"/>
                        <a:pt x="4669" y="0"/>
                      </a:cubicBezTo>
                      <a:close/>
                    </a:path>
                  </a:pathLst>
                </a:custGeom>
                <a:solidFill>
                  <a:srgbClr val="445D73"/>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120" name="Google Shape;8155;p74">
                  <a:extLst>
                    <a:ext uri="{FF2B5EF4-FFF2-40B4-BE49-F238E27FC236}">
                      <a16:creationId xmlns:a16="http://schemas.microsoft.com/office/drawing/2014/main" id="{2E02BA42-07B3-49FD-6FFB-6615BAF1C50F}"/>
                    </a:ext>
                  </a:extLst>
                </p:cNvPr>
                <p:cNvSpPr/>
                <p:nvPr/>
              </p:nvSpPr>
              <p:spPr>
                <a:xfrm>
                  <a:off x="9504885" y="2171202"/>
                  <a:ext cx="97684" cy="14519"/>
                </a:xfrm>
                <a:custGeom>
                  <a:avLst/>
                  <a:gdLst/>
                  <a:ahLst/>
                  <a:cxnLst/>
                  <a:rect l="l" t="t" r="r" b="b"/>
                  <a:pathLst>
                    <a:path w="7125" h="1059" extrusionOk="0">
                      <a:moveTo>
                        <a:pt x="6598" y="0"/>
                      </a:moveTo>
                      <a:cubicBezTo>
                        <a:pt x="6592" y="0"/>
                        <a:pt x="6587" y="0"/>
                        <a:pt x="6581" y="0"/>
                      </a:cubicBezTo>
                      <a:lnTo>
                        <a:pt x="515" y="0"/>
                      </a:lnTo>
                      <a:cubicBezTo>
                        <a:pt x="227" y="7"/>
                        <a:pt x="0" y="243"/>
                        <a:pt x="0" y="528"/>
                      </a:cubicBezTo>
                      <a:cubicBezTo>
                        <a:pt x="0" y="816"/>
                        <a:pt x="227" y="1052"/>
                        <a:pt x="515" y="1058"/>
                      </a:cubicBezTo>
                      <a:lnTo>
                        <a:pt x="6581" y="1058"/>
                      </a:lnTo>
                      <a:cubicBezTo>
                        <a:pt x="6587" y="1058"/>
                        <a:pt x="6592" y="1059"/>
                        <a:pt x="6598" y="1059"/>
                      </a:cubicBezTo>
                      <a:cubicBezTo>
                        <a:pt x="6888" y="1059"/>
                        <a:pt x="7124" y="823"/>
                        <a:pt x="7124" y="528"/>
                      </a:cubicBezTo>
                      <a:cubicBezTo>
                        <a:pt x="7124" y="236"/>
                        <a:pt x="6888" y="0"/>
                        <a:pt x="6598" y="0"/>
                      </a:cubicBezTo>
                      <a:close/>
                    </a:path>
                  </a:pathLst>
                </a:custGeom>
                <a:solidFill>
                  <a:srgbClr val="445D73"/>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121" name="Google Shape;8156;p74">
                  <a:extLst>
                    <a:ext uri="{FF2B5EF4-FFF2-40B4-BE49-F238E27FC236}">
                      <a16:creationId xmlns:a16="http://schemas.microsoft.com/office/drawing/2014/main" id="{126A964C-A45A-8F20-D9F6-A14AF51E793C}"/>
                    </a:ext>
                  </a:extLst>
                </p:cNvPr>
                <p:cNvSpPr/>
                <p:nvPr/>
              </p:nvSpPr>
              <p:spPr>
                <a:xfrm>
                  <a:off x="9587826" y="2129731"/>
                  <a:ext cx="106993" cy="97464"/>
                </a:xfrm>
                <a:custGeom>
                  <a:avLst/>
                  <a:gdLst/>
                  <a:ahLst/>
                  <a:cxnLst/>
                  <a:rect l="l" t="t" r="r" b="b"/>
                  <a:pathLst>
                    <a:path w="7804" h="7109" extrusionOk="0">
                      <a:moveTo>
                        <a:pt x="4230" y="0"/>
                      </a:moveTo>
                      <a:cubicBezTo>
                        <a:pt x="4224" y="0"/>
                        <a:pt x="4218" y="0"/>
                        <a:pt x="4213" y="0"/>
                      </a:cubicBezTo>
                      <a:lnTo>
                        <a:pt x="3339" y="0"/>
                      </a:lnTo>
                      <a:cubicBezTo>
                        <a:pt x="1495" y="0"/>
                        <a:pt x="3" y="1495"/>
                        <a:pt x="0" y="3336"/>
                      </a:cubicBezTo>
                      <a:lnTo>
                        <a:pt x="0" y="3850"/>
                      </a:lnTo>
                      <a:cubicBezTo>
                        <a:pt x="3" y="5649"/>
                        <a:pt x="1459" y="7108"/>
                        <a:pt x="3258" y="7108"/>
                      </a:cubicBezTo>
                      <a:lnTo>
                        <a:pt x="7286" y="7108"/>
                      </a:lnTo>
                      <a:cubicBezTo>
                        <a:pt x="7574" y="7102"/>
                        <a:pt x="7804" y="6866"/>
                        <a:pt x="7804" y="6578"/>
                      </a:cubicBezTo>
                      <a:cubicBezTo>
                        <a:pt x="7804" y="6290"/>
                        <a:pt x="7574" y="6057"/>
                        <a:pt x="7286" y="6047"/>
                      </a:cubicBezTo>
                      <a:lnTo>
                        <a:pt x="3258" y="6047"/>
                      </a:lnTo>
                      <a:cubicBezTo>
                        <a:pt x="2045" y="6047"/>
                        <a:pt x="1061" y="5064"/>
                        <a:pt x="1061" y="3850"/>
                      </a:cubicBezTo>
                      <a:lnTo>
                        <a:pt x="1061" y="3336"/>
                      </a:lnTo>
                      <a:cubicBezTo>
                        <a:pt x="1061" y="2081"/>
                        <a:pt x="2080" y="1061"/>
                        <a:pt x="3339" y="1058"/>
                      </a:cubicBezTo>
                      <a:lnTo>
                        <a:pt x="4213" y="1058"/>
                      </a:lnTo>
                      <a:cubicBezTo>
                        <a:pt x="4218" y="1058"/>
                        <a:pt x="4224" y="1059"/>
                        <a:pt x="4230" y="1059"/>
                      </a:cubicBezTo>
                      <a:cubicBezTo>
                        <a:pt x="4520" y="1059"/>
                        <a:pt x="4756" y="823"/>
                        <a:pt x="4756" y="528"/>
                      </a:cubicBezTo>
                      <a:cubicBezTo>
                        <a:pt x="4756" y="236"/>
                        <a:pt x="4520" y="0"/>
                        <a:pt x="4230" y="0"/>
                      </a:cubicBezTo>
                      <a:close/>
                    </a:path>
                  </a:pathLst>
                </a:custGeom>
                <a:solidFill>
                  <a:srgbClr val="445D73"/>
                </a:solidFill>
                <a:ln>
                  <a:noFill/>
                </a:ln>
              </p:spPr>
              <p:txBody>
                <a:bodyPr spcFirstLastPara="1" wrap="square" lIns="182850" tIns="182850" rIns="182850" bIns="182850" anchor="ctr" anchorCtr="0">
                  <a:noAutofit/>
                </a:bodyPr>
                <a:lstStyle/>
                <a:p>
                  <a:endParaRPr sz="3600">
                    <a:solidFill>
                      <a:schemeClr val="tx2"/>
                    </a:solidFill>
                  </a:endParaRPr>
                </a:p>
              </p:txBody>
            </p:sp>
          </p:grpSp>
        </p:grpSp>
      </p:grpSp>
      <p:grpSp>
        <p:nvGrpSpPr>
          <p:cNvPr id="129" name="Google Shape;8157;p74">
            <a:extLst>
              <a:ext uri="{FF2B5EF4-FFF2-40B4-BE49-F238E27FC236}">
                <a16:creationId xmlns:a16="http://schemas.microsoft.com/office/drawing/2014/main" id="{6B3F16AD-671E-8EFA-0893-A8C46F89F18B}"/>
              </a:ext>
            </a:extLst>
          </p:cNvPr>
          <p:cNvGrpSpPr/>
          <p:nvPr/>
        </p:nvGrpSpPr>
        <p:grpSpPr>
          <a:xfrm>
            <a:off x="8026609" y="1941873"/>
            <a:ext cx="1425114" cy="1571802"/>
            <a:chOff x="4206459" y="1191441"/>
            <a:chExt cx="712557" cy="785901"/>
          </a:xfrm>
        </p:grpSpPr>
        <p:sp>
          <p:nvSpPr>
            <p:cNvPr id="130" name="Google Shape;8158;p74">
              <a:extLst>
                <a:ext uri="{FF2B5EF4-FFF2-40B4-BE49-F238E27FC236}">
                  <a16:creationId xmlns:a16="http://schemas.microsoft.com/office/drawing/2014/main" id="{06DDF847-BD4C-0481-B293-E56382461732}"/>
                </a:ext>
              </a:extLst>
            </p:cNvPr>
            <p:cNvSpPr/>
            <p:nvPr/>
          </p:nvSpPr>
          <p:spPr>
            <a:xfrm>
              <a:off x="4548248" y="1328649"/>
              <a:ext cx="325201" cy="322547"/>
            </a:xfrm>
            <a:custGeom>
              <a:avLst/>
              <a:gdLst/>
              <a:ahLst/>
              <a:cxnLst/>
              <a:rect l="l" t="t" r="r" b="b"/>
              <a:pathLst>
                <a:path w="25486" h="25278" extrusionOk="0">
                  <a:moveTo>
                    <a:pt x="12746" y="4905"/>
                  </a:moveTo>
                  <a:cubicBezTo>
                    <a:pt x="13701" y="4905"/>
                    <a:pt x="14672" y="5083"/>
                    <a:pt x="15613" y="5460"/>
                  </a:cubicBezTo>
                  <a:cubicBezTo>
                    <a:pt x="19580" y="7047"/>
                    <a:pt x="21508" y="11545"/>
                    <a:pt x="19923" y="15511"/>
                  </a:cubicBezTo>
                  <a:cubicBezTo>
                    <a:pt x="18714" y="18534"/>
                    <a:pt x="15811" y="20374"/>
                    <a:pt x="12742" y="20374"/>
                  </a:cubicBezTo>
                  <a:cubicBezTo>
                    <a:pt x="11786" y="20374"/>
                    <a:pt x="10814" y="20196"/>
                    <a:pt x="9873" y="19819"/>
                  </a:cubicBezTo>
                  <a:cubicBezTo>
                    <a:pt x="5908" y="18234"/>
                    <a:pt x="3978" y="13734"/>
                    <a:pt x="5563" y="9769"/>
                  </a:cubicBezTo>
                  <a:cubicBezTo>
                    <a:pt x="6772" y="6745"/>
                    <a:pt x="9676" y="4905"/>
                    <a:pt x="12746" y="4905"/>
                  </a:cubicBezTo>
                  <a:close/>
                  <a:moveTo>
                    <a:pt x="15551" y="1"/>
                  </a:moveTo>
                  <a:cubicBezTo>
                    <a:pt x="15240" y="1"/>
                    <a:pt x="14946" y="187"/>
                    <a:pt x="14824" y="492"/>
                  </a:cubicBezTo>
                  <a:lnTo>
                    <a:pt x="14047" y="2435"/>
                  </a:lnTo>
                  <a:cubicBezTo>
                    <a:pt x="13612" y="2378"/>
                    <a:pt x="13174" y="2350"/>
                    <a:pt x="12736" y="2350"/>
                  </a:cubicBezTo>
                  <a:cubicBezTo>
                    <a:pt x="12218" y="2350"/>
                    <a:pt x="11700" y="2390"/>
                    <a:pt x="11187" y="2469"/>
                  </a:cubicBezTo>
                  <a:lnTo>
                    <a:pt x="10364" y="547"/>
                  </a:lnTo>
                  <a:cubicBezTo>
                    <a:pt x="10238" y="251"/>
                    <a:pt x="9949" y="73"/>
                    <a:pt x="9646" y="73"/>
                  </a:cubicBezTo>
                  <a:cubicBezTo>
                    <a:pt x="9543" y="73"/>
                    <a:pt x="9438" y="93"/>
                    <a:pt x="9338" y="137"/>
                  </a:cubicBezTo>
                  <a:lnTo>
                    <a:pt x="6036" y="1553"/>
                  </a:lnTo>
                  <a:cubicBezTo>
                    <a:pt x="5640" y="1722"/>
                    <a:pt x="5456" y="2182"/>
                    <a:pt x="5626" y="2579"/>
                  </a:cubicBezTo>
                  <a:lnTo>
                    <a:pt x="6449" y="4501"/>
                  </a:lnTo>
                  <a:cubicBezTo>
                    <a:pt x="5690" y="5085"/>
                    <a:pt x="5019" y="5775"/>
                    <a:pt x="4452" y="6549"/>
                  </a:cubicBezTo>
                  <a:lnTo>
                    <a:pt x="2510" y="5772"/>
                  </a:lnTo>
                  <a:cubicBezTo>
                    <a:pt x="2414" y="5734"/>
                    <a:pt x="2316" y="5716"/>
                    <a:pt x="2219" y="5716"/>
                  </a:cubicBezTo>
                  <a:cubicBezTo>
                    <a:pt x="1910" y="5716"/>
                    <a:pt x="1616" y="5901"/>
                    <a:pt x="1493" y="6208"/>
                  </a:cubicBezTo>
                  <a:lnTo>
                    <a:pt x="161" y="9542"/>
                  </a:lnTo>
                  <a:cubicBezTo>
                    <a:pt x="0" y="9944"/>
                    <a:pt x="194" y="10398"/>
                    <a:pt x="596" y="10558"/>
                  </a:cubicBezTo>
                  <a:lnTo>
                    <a:pt x="2537" y="11335"/>
                  </a:lnTo>
                  <a:cubicBezTo>
                    <a:pt x="2415" y="12285"/>
                    <a:pt x="2426" y="13249"/>
                    <a:pt x="2572" y="14195"/>
                  </a:cubicBezTo>
                  <a:lnTo>
                    <a:pt x="651" y="15018"/>
                  </a:lnTo>
                  <a:cubicBezTo>
                    <a:pt x="253" y="15189"/>
                    <a:pt x="71" y="15649"/>
                    <a:pt x="241" y="16046"/>
                  </a:cubicBezTo>
                  <a:lnTo>
                    <a:pt x="1655" y="19347"/>
                  </a:lnTo>
                  <a:cubicBezTo>
                    <a:pt x="1781" y="19643"/>
                    <a:pt x="2070" y="19821"/>
                    <a:pt x="2373" y="19821"/>
                  </a:cubicBezTo>
                  <a:cubicBezTo>
                    <a:pt x="2476" y="19821"/>
                    <a:pt x="2581" y="19800"/>
                    <a:pt x="2681" y="19756"/>
                  </a:cubicBezTo>
                  <a:lnTo>
                    <a:pt x="4603" y="18933"/>
                  </a:lnTo>
                  <a:cubicBezTo>
                    <a:pt x="5189" y="19692"/>
                    <a:pt x="5879" y="20365"/>
                    <a:pt x="6651" y="20930"/>
                  </a:cubicBezTo>
                  <a:lnTo>
                    <a:pt x="5874" y="22873"/>
                  </a:lnTo>
                  <a:cubicBezTo>
                    <a:pt x="5714" y="23273"/>
                    <a:pt x="5909" y="23728"/>
                    <a:pt x="6310" y="23888"/>
                  </a:cubicBezTo>
                  <a:lnTo>
                    <a:pt x="9645" y="25222"/>
                  </a:lnTo>
                  <a:cubicBezTo>
                    <a:pt x="9740" y="25260"/>
                    <a:pt x="9838" y="25278"/>
                    <a:pt x="9935" y="25278"/>
                  </a:cubicBezTo>
                  <a:cubicBezTo>
                    <a:pt x="10245" y="25278"/>
                    <a:pt x="10538" y="25092"/>
                    <a:pt x="10660" y="24786"/>
                  </a:cubicBezTo>
                  <a:lnTo>
                    <a:pt x="11437" y="22845"/>
                  </a:lnTo>
                  <a:cubicBezTo>
                    <a:pt x="11871" y="22901"/>
                    <a:pt x="12308" y="22929"/>
                    <a:pt x="12745" y="22929"/>
                  </a:cubicBezTo>
                  <a:cubicBezTo>
                    <a:pt x="13264" y="22929"/>
                    <a:pt x="13784" y="22889"/>
                    <a:pt x="14299" y="22810"/>
                  </a:cubicBezTo>
                  <a:lnTo>
                    <a:pt x="15122" y="24732"/>
                  </a:lnTo>
                  <a:cubicBezTo>
                    <a:pt x="15248" y="25028"/>
                    <a:pt x="15536" y="25206"/>
                    <a:pt x="15839" y="25206"/>
                  </a:cubicBezTo>
                  <a:cubicBezTo>
                    <a:pt x="15943" y="25206"/>
                    <a:pt x="16047" y="25185"/>
                    <a:pt x="16148" y="25142"/>
                  </a:cubicBezTo>
                  <a:lnTo>
                    <a:pt x="19449" y="23728"/>
                  </a:lnTo>
                  <a:cubicBezTo>
                    <a:pt x="19846" y="23558"/>
                    <a:pt x="20030" y="23098"/>
                    <a:pt x="19860" y="22701"/>
                  </a:cubicBezTo>
                  <a:lnTo>
                    <a:pt x="19037" y="20780"/>
                  </a:lnTo>
                  <a:cubicBezTo>
                    <a:pt x="19794" y="20194"/>
                    <a:pt x="20467" y="19503"/>
                    <a:pt x="21034" y="18732"/>
                  </a:cubicBezTo>
                  <a:lnTo>
                    <a:pt x="22975" y="19508"/>
                  </a:lnTo>
                  <a:cubicBezTo>
                    <a:pt x="23070" y="19546"/>
                    <a:pt x="23168" y="19564"/>
                    <a:pt x="23265" y="19564"/>
                  </a:cubicBezTo>
                  <a:cubicBezTo>
                    <a:pt x="23576" y="19564"/>
                    <a:pt x="23869" y="19378"/>
                    <a:pt x="23992" y="19073"/>
                  </a:cubicBezTo>
                  <a:lnTo>
                    <a:pt x="25326" y="15737"/>
                  </a:lnTo>
                  <a:cubicBezTo>
                    <a:pt x="25486" y="15337"/>
                    <a:pt x="25290" y="14882"/>
                    <a:pt x="24890" y="14722"/>
                  </a:cubicBezTo>
                  <a:lnTo>
                    <a:pt x="22948" y="13945"/>
                  </a:lnTo>
                  <a:cubicBezTo>
                    <a:pt x="23071" y="12994"/>
                    <a:pt x="23060" y="12032"/>
                    <a:pt x="22914" y="11084"/>
                  </a:cubicBezTo>
                  <a:lnTo>
                    <a:pt x="24835" y="10261"/>
                  </a:lnTo>
                  <a:cubicBezTo>
                    <a:pt x="25231" y="10091"/>
                    <a:pt x="25415" y="9631"/>
                    <a:pt x="25245" y="9234"/>
                  </a:cubicBezTo>
                  <a:lnTo>
                    <a:pt x="23830" y="5934"/>
                  </a:lnTo>
                  <a:cubicBezTo>
                    <a:pt x="23703" y="5637"/>
                    <a:pt x="23414" y="5459"/>
                    <a:pt x="23111" y="5459"/>
                  </a:cubicBezTo>
                  <a:cubicBezTo>
                    <a:pt x="23008" y="5459"/>
                    <a:pt x="22904" y="5479"/>
                    <a:pt x="22803" y="5522"/>
                  </a:cubicBezTo>
                  <a:lnTo>
                    <a:pt x="20882" y="6347"/>
                  </a:lnTo>
                  <a:cubicBezTo>
                    <a:pt x="20297" y="5588"/>
                    <a:pt x="19607" y="4915"/>
                    <a:pt x="18835" y="4348"/>
                  </a:cubicBezTo>
                  <a:lnTo>
                    <a:pt x="19610" y="2408"/>
                  </a:lnTo>
                  <a:cubicBezTo>
                    <a:pt x="19770" y="2006"/>
                    <a:pt x="19577" y="1551"/>
                    <a:pt x="19175" y="1391"/>
                  </a:cubicBezTo>
                  <a:lnTo>
                    <a:pt x="15841" y="57"/>
                  </a:lnTo>
                  <a:cubicBezTo>
                    <a:pt x="15745" y="19"/>
                    <a:pt x="15647" y="1"/>
                    <a:pt x="15551" y="1"/>
                  </a:cubicBezTo>
                  <a:close/>
                </a:path>
              </a:pathLst>
            </a:custGeom>
            <a:noFill/>
            <a:ln w="9525" cap="flat" cmpd="sng">
              <a:solidFill>
                <a:srgbClr val="445D73"/>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31" name="Google Shape;8159;p74">
              <a:extLst>
                <a:ext uri="{FF2B5EF4-FFF2-40B4-BE49-F238E27FC236}">
                  <a16:creationId xmlns:a16="http://schemas.microsoft.com/office/drawing/2014/main" id="{EC5BF488-D0AA-4E13-FA93-56CEDF52DFB0}"/>
                </a:ext>
              </a:extLst>
            </p:cNvPr>
            <p:cNvSpPr/>
            <p:nvPr/>
          </p:nvSpPr>
          <p:spPr>
            <a:xfrm>
              <a:off x="4557499" y="1656607"/>
              <a:ext cx="306674" cy="306648"/>
            </a:xfrm>
            <a:custGeom>
              <a:avLst/>
              <a:gdLst/>
              <a:ahLst/>
              <a:cxnLst/>
              <a:rect l="l" t="t" r="r" b="b"/>
              <a:pathLst>
                <a:path w="24034" h="24032" extrusionOk="0">
                  <a:moveTo>
                    <a:pt x="12017" y="4775"/>
                  </a:moveTo>
                  <a:cubicBezTo>
                    <a:pt x="16016" y="4775"/>
                    <a:pt x="19258" y="8018"/>
                    <a:pt x="19258" y="12017"/>
                  </a:cubicBezTo>
                  <a:cubicBezTo>
                    <a:pt x="19258" y="16015"/>
                    <a:pt x="16016" y="19256"/>
                    <a:pt x="12019" y="19256"/>
                  </a:cubicBezTo>
                  <a:lnTo>
                    <a:pt x="12017" y="19256"/>
                  </a:lnTo>
                  <a:cubicBezTo>
                    <a:pt x="8019" y="19256"/>
                    <a:pt x="4778" y="16015"/>
                    <a:pt x="4778" y="12017"/>
                  </a:cubicBezTo>
                  <a:cubicBezTo>
                    <a:pt x="4778" y="8018"/>
                    <a:pt x="8019" y="4775"/>
                    <a:pt x="12017" y="4775"/>
                  </a:cubicBezTo>
                  <a:close/>
                  <a:moveTo>
                    <a:pt x="10336" y="0"/>
                  </a:moveTo>
                  <a:cubicBezTo>
                    <a:pt x="9932" y="0"/>
                    <a:pt x="9604" y="327"/>
                    <a:pt x="9604" y="732"/>
                  </a:cubicBezTo>
                  <a:lnTo>
                    <a:pt x="9604" y="2689"/>
                  </a:lnTo>
                  <a:cubicBezTo>
                    <a:pt x="8734" y="2913"/>
                    <a:pt x="7902" y="3259"/>
                    <a:pt x="7128" y="3714"/>
                  </a:cubicBezTo>
                  <a:lnTo>
                    <a:pt x="5745" y="2330"/>
                  </a:lnTo>
                  <a:cubicBezTo>
                    <a:pt x="5602" y="2187"/>
                    <a:pt x="5415" y="2115"/>
                    <a:pt x="5228" y="2115"/>
                  </a:cubicBezTo>
                  <a:cubicBezTo>
                    <a:pt x="5040" y="2115"/>
                    <a:pt x="4853" y="2187"/>
                    <a:pt x="4710" y="2330"/>
                  </a:cubicBezTo>
                  <a:lnTo>
                    <a:pt x="2332" y="4708"/>
                  </a:lnTo>
                  <a:cubicBezTo>
                    <a:pt x="2046" y="4995"/>
                    <a:pt x="2046" y="5457"/>
                    <a:pt x="2332" y="5744"/>
                  </a:cubicBezTo>
                  <a:lnTo>
                    <a:pt x="3716" y="7128"/>
                  </a:lnTo>
                  <a:cubicBezTo>
                    <a:pt x="3260" y="7900"/>
                    <a:pt x="2915" y="8734"/>
                    <a:pt x="2691" y="9602"/>
                  </a:cubicBezTo>
                  <a:lnTo>
                    <a:pt x="734" y="9602"/>
                  </a:lnTo>
                  <a:cubicBezTo>
                    <a:pt x="329" y="9602"/>
                    <a:pt x="1" y="9930"/>
                    <a:pt x="1" y="10335"/>
                  </a:cubicBezTo>
                  <a:lnTo>
                    <a:pt x="1" y="13698"/>
                  </a:lnTo>
                  <a:cubicBezTo>
                    <a:pt x="1" y="14101"/>
                    <a:pt x="329" y="14430"/>
                    <a:pt x="734" y="14430"/>
                  </a:cubicBezTo>
                  <a:lnTo>
                    <a:pt x="2691" y="14430"/>
                  </a:lnTo>
                  <a:cubicBezTo>
                    <a:pt x="2915" y="15298"/>
                    <a:pt x="3260" y="16132"/>
                    <a:pt x="3716" y="16904"/>
                  </a:cubicBezTo>
                  <a:lnTo>
                    <a:pt x="2332" y="18289"/>
                  </a:lnTo>
                  <a:cubicBezTo>
                    <a:pt x="2046" y="18574"/>
                    <a:pt x="2046" y="19038"/>
                    <a:pt x="2332" y="19323"/>
                  </a:cubicBezTo>
                  <a:lnTo>
                    <a:pt x="4710" y="21701"/>
                  </a:lnTo>
                  <a:cubicBezTo>
                    <a:pt x="4853" y="21845"/>
                    <a:pt x="5040" y="21916"/>
                    <a:pt x="5228" y="21916"/>
                  </a:cubicBezTo>
                  <a:cubicBezTo>
                    <a:pt x="5415" y="21916"/>
                    <a:pt x="5602" y="21845"/>
                    <a:pt x="5745" y="21701"/>
                  </a:cubicBezTo>
                  <a:lnTo>
                    <a:pt x="7128" y="20318"/>
                  </a:lnTo>
                  <a:cubicBezTo>
                    <a:pt x="7902" y="20774"/>
                    <a:pt x="8736" y="21118"/>
                    <a:pt x="9604" y="21343"/>
                  </a:cubicBezTo>
                  <a:lnTo>
                    <a:pt x="9604" y="23299"/>
                  </a:lnTo>
                  <a:cubicBezTo>
                    <a:pt x="9604" y="23705"/>
                    <a:pt x="9932" y="24031"/>
                    <a:pt x="10336" y="24031"/>
                  </a:cubicBezTo>
                  <a:lnTo>
                    <a:pt x="13699" y="24031"/>
                  </a:lnTo>
                  <a:cubicBezTo>
                    <a:pt x="14104" y="24031"/>
                    <a:pt x="14432" y="23705"/>
                    <a:pt x="14432" y="23299"/>
                  </a:cubicBezTo>
                  <a:lnTo>
                    <a:pt x="14432" y="21343"/>
                  </a:lnTo>
                  <a:cubicBezTo>
                    <a:pt x="15300" y="21118"/>
                    <a:pt x="16134" y="20773"/>
                    <a:pt x="16906" y="20318"/>
                  </a:cubicBezTo>
                  <a:lnTo>
                    <a:pt x="18290" y="21701"/>
                  </a:lnTo>
                  <a:cubicBezTo>
                    <a:pt x="18433" y="21844"/>
                    <a:pt x="18620" y="21915"/>
                    <a:pt x="18808" y="21915"/>
                  </a:cubicBezTo>
                  <a:cubicBezTo>
                    <a:pt x="18995" y="21915"/>
                    <a:pt x="19182" y="21844"/>
                    <a:pt x="19326" y="21701"/>
                  </a:cubicBezTo>
                  <a:lnTo>
                    <a:pt x="21704" y="19323"/>
                  </a:lnTo>
                  <a:cubicBezTo>
                    <a:pt x="21989" y="19037"/>
                    <a:pt x="21989" y="18574"/>
                    <a:pt x="21704" y="18287"/>
                  </a:cubicBezTo>
                  <a:lnTo>
                    <a:pt x="20320" y="16904"/>
                  </a:lnTo>
                  <a:cubicBezTo>
                    <a:pt x="20775" y="16130"/>
                    <a:pt x="21121" y="15298"/>
                    <a:pt x="21345" y="14430"/>
                  </a:cubicBezTo>
                  <a:lnTo>
                    <a:pt x="23302" y="14430"/>
                  </a:lnTo>
                  <a:cubicBezTo>
                    <a:pt x="23705" y="14430"/>
                    <a:pt x="24034" y="14101"/>
                    <a:pt x="24034" y="13696"/>
                  </a:cubicBezTo>
                  <a:lnTo>
                    <a:pt x="24034" y="10334"/>
                  </a:lnTo>
                  <a:cubicBezTo>
                    <a:pt x="24034" y="9930"/>
                    <a:pt x="23705" y="9602"/>
                    <a:pt x="23302" y="9602"/>
                  </a:cubicBezTo>
                  <a:lnTo>
                    <a:pt x="21343" y="9602"/>
                  </a:lnTo>
                  <a:cubicBezTo>
                    <a:pt x="21121" y="8734"/>
                    <a:pt x="20775" y="7900"/>
                    <a:pt x="20320" y="7128"/>
                  </a:cubicBezTo>
                  <a:lnTo>
                    <a:pt x="21704" y="5744"/>
                  </a:lnTo>
                  <a:cubicBezTo>
                    <a:pt x="21989" y="5457"/>
                    <a:pt x="21989" y="4995"/>
                    <a:pt x="21704" y="4708"/>
                  </a:cubicBezTo>
                  <a:lnTo>
                    <a:pt x="19326" y="2330"/>
                  </a:lnTo>
                  <a:cubicBezTo>
                    <a:pt x="19182" y="2187"/>
                    <a:pt x="18995" y="2115"/>
                    <a:pt x="18808" y="2115"/>
                  </a:cubicBezTo>
                  <a:cubicBezTo>
                    <a:pt x="18620" y="2115"/>
                    <a:pt x="18433" y="2187"/>
                    <a:pt x="18290" y="2330"/>
                  </a:cubicBezTo>
                  <a:lnTo>
                    <a:pt x="16906" y="3714"/>
                  </a:lnTo>
                  <a:cubicBezTo>
                    <a:pt x="16133" y="3259"/>
                    <a:pt x="15300" y="2913"/>
                    <a:pt x="14430" y="2689"/>
                  </a:cubicBezTo>
                  <a:lnTo>
                    <a:pt x="14430" y="732"/>
                  </a:lnTo>
                  <a:cubicBezTo>
                    <a:pt x="14430" y="327"/>
                    <a:pt x="14104" y="0"/>
                    <a:pt x="13699" y="0"/>
                  </a:cubicBez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32" name="Google Shape;8160;p74">
              <a:extLst>
                <a:ext uri="{FF2B5EF4-FFF2-40B4-BE49-F238E27FC236}">
                  <a16:creationId xmlns:a16="http://schemas.microsoft.com/office/drawing/2014/main" id="{E3070422-72FD-CD2C-4028-3B4607AD6DF3}"/>
                </a:ext>
              </a:extLst>
            </p:cNvPr>
            <p:cNvSpPr/>
            <p:nvPr/>
          </p:nvSpPr>
          <p:spPr>
            <a:xfrm>
              <a:off x="4251067" y="1523035"/>
              <a:ext cx="327536" cy="325023"/>
            </a:xfrm>
            <a:custGeom>
              <a:avLst/>
              <a:gdLst/>
              <a:ahLst/>
              <a:cxnLst/>
              <a:rect l="l" t="t" r="r" b="b"/>
              <a:pathLst>
                <a:path w="25669" h="25472" extrusionOk="0">
                  <a:moveTo>
                    <a:pt x="12840" y="5002"/>
                  </a:moveTo>
                  <a:cubicBezTo>
                    <a:pt x="13949" y="5002"/>
                    <a:pt x="15075" y="5242"/>
                    <a:pt x="16144" y="5747"/>
                  </a:cubicBezTo>
                  <a:cubicBezTo>
                    <a:pt x="20003" y="7575"/>
                    <a:pt x="21651" y="12185"/>
                    <a:pt x="19822" y="16044"/>
                  </a:cubicBezTo>
                  <a:cubicBezTo>
                    <a:pt x="18501" y="18836"/>
                    <a:pt x="15726" y="20470"/>
                    <a:pt x="12830" y="20470"/>
                  </a:cubicBezTo>
                  <a:cubicBezTo>
                    <a:pt x="11721" y="20470"/>
                    <a:pt x="10595" y="20230"/>
                    <a:pt x="9525" y="19724"/>
                  </a:cubicBezTo>
                  <a:cubicBezTo>
                    <a:pt x="5666" y="17897"/>
                    <a:pt x="4018" y="13286"/>
                    <a:pt x="5845" y="9427"/>
                  </a:cubicBezTo>
                  <a:cubicBezTo>
                    <a:pt x="7167" y="6636"/>
                    <a:pt x="9944" y="5002"/>
                    <a:pt x="12840" y="5002"/>
                  </a:cubicBezTo>
                  <a:close/>
                  <a:moveTo>
                    <a:pt x="10471" y="1"/>
                  </a:moveTo>
                  <a:cubicBezTo>
                    <a:pt x="10383" y="1"/>
                    <a:pt x="10294" y="16"/>
                    <a:pt x="10208" y="47"/>
                  </a:cubicBezTo>
                  <a:lnTo>
                    <a:pt x="6824" y="1256"/>
                  </a:lnTo>
                  <a:cubicBezTo>
                    <a:pt x="6417" y="1401"/>
                    <a:pt x="6206" y="1848"/>
                    <a:pt x="6351" y="2255"/>
                  </a:cubicBezTo>
                  <a:lnTo>
                    <a:pt x="7054" y="4223"/>
                  </a:lnTo>
                  <a:cubicBezTo>
                    <a:pt x="6262" y="4761"/>
                    <a:pt x="5548" y="5408"/>
                    <a:pt x="4934" y="6145"/>
                  </a:cubicBezTo>
                  <a:lnTo>
                    <a:pt x="3045" y="5249"/>
                  </a:lnTo>
                  <a:cubicBezTo>
                    <a:pt x="2937" y="5199"/>
                    <a:pt x="2823" y="5174"/>
                    <a:pt x="2711" y="5174"/>
                  </a:cubicBezTo>
                  <a:cubicBezTo>
                    <a:pt x="2418" y="5174"/>
                    <a:pt x="2137" y="5340"/>
                    <a:pt x="2004" y="5623"/>
                  </a:cubicBezTo>
                  <a:lnTo>
                    <a:pt x="467" y="8868"/>
                  </a:lnTo>
                  <a:cubicBezTo>
                    <a:pt x="282" y="9259"/>
                    <a:pt x="449" y="9725"/>
                    <a:pt x="840" y="9909"/>
                  </a:cubicBezTo>
                  <a:lnTo>
                    <a:pt x="2729" y="10804"/>
                  </a:lnTo>
                  <a:cubicBezTo>
                    <a:pt x="2548" y="11744"/>
                    <a:pt x="2500" y="12707"/>
                    <a:pt x="2587" y="13661"/>
                  </a:cubicBezTo>
                  <a:lnTo>
                    <a:pt x="619" y="14364"/>
                  </a:lnTo>
                  <a:cubicBezTo>
                    <a:pt x="212" y="14510"/>
                    <a:pt x="1" y="14957"/>
                    <a:pt x="145" y="15363"/>
                  </a:cubicBezTo>
                  <a:lnTo>
                    <a:pt x="1354" y="18747"/>
                  </a:lnTo>
                  <a:cubicBezTo>
                    <a:pt x="1467" y="19067"/>
                    <a:pt x="1768" y="19265"/>
                    <a:pt x="2089" y="19265"/>
                  </a:cubicBezTo>
                  <a:cubicBezTo>
                    <a:pt x="2177" y="19265"/>
                    <a:pt x="2266" y="19251"/>
                    <a:pt x="2353" y="19219"/>
                  </a:cubicBezTo>
                  <a:lnTo>
                    <a:pt x="4321" y="18516"/>
                  </a:lnTo>
                  <a:cubicBezTo>
                    <a:pt x="4859" y="19309"/>
                    <a:pt x="5506" y="20023"/>
                    <a:pt x="6243" y="20637"/>
                  </a:cubicBezTo>
                  <a:lnTo>
                    <a:pt x="5347" y="22526"/>
                  </a:lnTo>
                  <a:cubicBezTo>
                    <a:pt x="5163" y="22917"/>
                    <a:pt x="5330" y="23383"/>
                    <a:pt x="5721" y="23567"/>
                  </a:cubicBezTo>
                  <a:lnTo>
                    <a:pt x="8966" y="25104"/>
                  </a:lnTo>
                  <a:cubicBezTo>
                    <a:pt x="9074" y="25155"/>
                    <a:pt x="9188" y="25179"/>
                    <a:pt x="9300" y="25179"/>
                  </a:cubicBezTo>
                  <a:cubicBezTo>
                    <a:pt x="9593" y="25179"/>
                    <a:pt x="9874" y="25014"/>
                    <a:pt x="10007" y="24731"/>
                  </a:cubicBezTo>
                  <a:lnTo>
                    <a:pt x="10902" y="22842"/>
                  </a:lnTo>
                  <a:cubicBezTo>
                    <a:pt x="11540" y="22964"/>
                    <a:pt x="12187" y="23026"/>
                    <a:pt x="12836" y="23026"/>
                  </a:cubicBezTo>
                  <a:cubicBezTo>
                    <a:pt x="13144" y="23026"/>
                    <a:pt x="13452" y="23012"/>
                    <a:pt x="13759" y="22984"/>
                  </a:cubicBezTo>
                  <a:lnTo>
                    <a:pt x="14462" y="24952"/>
                  </a:lnTo>
                  <a:cubicBezTo>
                    <a:pt x="14577" y="25272"/>
                    <a:pt x="14878" y="25471"/>
                    <a:pt x="15200" y="25471"/>
                  </a:cubicBezTo>
                  <a:cubicBezTo>
                    <a:pt x="15286" y="25471"/>
                    <a:pt x="15375" y="25457"/>
                    <a:pt x="15461" y="25426"/>
                  </a:cubicBezTo>
                  <a:lnTo>
                    <a:pt x="18845" y="24217"/>
                  </a:lnTo>
                  <a:cubicBezTo>
                    <a:pt x="19252" y="24071"/>
                    <a:pt x="19463" y="23625"/>
                    <a:pt x="19318" y="23218"/>
                  </a:cubicBezTo>
                  <a:lnTo>
                    <a:pt x="18615" y="21250"/>
                  </a:lnTo>
                  <a:cubicBezTo>
                    <a:pt x="19407" y="20712"/>
                    <a:pt x="20121" y="20065"/>
                    <a:pt x="20735" y="19328"/>
                  </a:cubicBezTo>
                  <a:lnTo>
                    <a:pt x="22624" y="20223"/>
                  </a:lnTo>
                  <a:cubicBezTo>
                    <a:pt x="22732" y="20274"/>
                    <a:pt x="22846" y="20298"/>
                    <a:pt x="22958" y="20298"/>
                  </a:cubicBezTo>
                  <a:cubicBezTo>
                    <a:pt x="23251" y="20298"/>
                    <a:pt x="23532" y="20133"/>
                    <a:pt x="23665" y="19850"/>
                  </a:cubicBezTo>
                  <a:lnTo>
                    <a:pt x="25202" y="16604"/>
                  </a:lnTo>
                  <a:cubicBezTo>
                    <a:pt x="25387" y="16214"/>
                    <a:pt x="25220" y="15748"/>
                    <a:pt x="24829" y="15564"/>
                  </a:cubicBezTo>
                  <a:lnTo>
                    <a:pt x="22940" y="14668"/>
                  </a:lnTo>
                  <a:cubicBezTo>
                    <a:pt x="23121" y="13727"/>
                    <a:pt x="23169" y="12766"/>
                    <a:pt x="23082" y="11812"/>
                  </a:cubicBezTo>
                  <a:lnTo>
                    <a:pt x="25050" y="11107"/>
                  </a:lnTo>
                  <a:cubicBezTo>
                    <a:pt x="25457" y="10963"/>
                    <a:pt x="25668" y="10515"/>
                    <a:pt x="25523" y="10108"/>
                  </a:cubicBezTo>
                  <a:lnTo>
                    <a:pt x="24315" y="6726"/>
                  </a:lnTo>
                  <a:cubicBezTo>
                    <a:pt x="24201" y="6406"/>
                    <a:pt x="23898" y="6207"/>
                    <a:pt x="23577" y="6207"/>
                  </a:cubicBezTo>
                  <a:cubicBezTo>
                    <a:pt x="23491" y="6207"/>
                    <a:pt x="23402" y="6221"/>
                    <a:pt x="23316" y="6252"/>
                  </a:cubicBezTo>
                  <a:lnTo>
                    <a:pt x="21348" y="6956"/>
                  </a:lnTo>
                  <a:cubicBezTo>
                    <a:pt x="20810" y="6162"/>
                    <a:pt x="20163" y="5450"/>
                    <a:pt x="19426" y="4836"/>
                  </a:cubicBezTo>
                  <a:lnTo>
                    <a:pt x="20320" y="2947"/>
                  </a:lnTo>
                  <a:cubicBezTo>
                    <a:pt x="20506" y="2556"/>
                    <a:pt x="20339" y="2090"/>
                    <a:pt x="19948" y="1906"/>
                  </a:cubicBezTo>
                  <a:lnTo>
                    <a:pt x="16703" y="369"/>
                  </a:lnTo>
                  <a:cubicBezTo>
                    <a:pt x="16595" y="318"/>
                    <a:pt x="16481" y="294"/>
                    <a:pt x="16369" y="294"/>
                  </a:cubicBezTo>
                  <a:cubicBezTo>
                    <a:pt x="16076" y="294"/>
                    <a:pt x="15795" y="459"/>
                    <a:pt x="15662" y="742"/>
                  </a:cubicBezTo>
                  <a:lnTo>
                    <a:pt x="14767" y="2631"/>
                  </a:lnTo>
                  <a:cubicBezTo>
                    <a:pt x="14130" y="2508"/>
                    <a:pt x="13485" y="2447"/>
                    <a:pt x="12839" y="2447"/>
                  </a:cubicBezTo>
                  <a:cubicBezTo>
                    <a:pt x="12529" y="2447"/>
                    <a:pt x="12219" y="2461"/>
                    <a:pt x="11910" y="2489"/>
                  </a:cubicBezTo>
                  <a:lnTo>
                    <a:pt x="11207" y="521"/>
                  </a:lnTo>
                  <a:cubicBezTo>
                    <a:pt x="11092" y="200"/>
                    <a:pt x="10791" y="1"/>
                    <a:pt x="10471" y="1"/>
                  </a:cubicBezTo>
                  <a:close/>
                </a:path>
              </a:pathLst>
            </a:custGeom>
            <a:noFill/>
            <a:ln w="9525" cap="flat" cmpd="sng">
              <a:solidFill>
                <a:srgbClr val="E3E9ED"/>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33" name="Google Shape;8161;p74">
              <a:extLst>
                <a:ext uri="{FF2B5EF4-FFF2-40B4-BE49-F238E27FC236}">
                  <a16:creationId xmlns:a16="http://schemas.microsoft.com/office/drawing/2014/main" id="{A190454C-0177-00D9-18B5-FE6FF76280E8}"/>
                </a:ext>
              </a:extLst>
            </p:cNvPr>
            <p:cNvSpPr/>
            <p:nvPr/>
          </p:nvSpPr>
          <p:spPr>
            <a:xfrm>
              <a:off x="4277366" y="1220917"/>
              <a:ext cx="292242" cy="292217"/>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noFill/>
            <a:ln w="9525" cap="flat" cmpd="sng">
              <a:solidFill>
                <a:srgbClr val="A5B7C5"/>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nvGrpSpPr>
            <p:cNvPr id="134" name="Google Shape;8162;p74">
              <a:extLst>
                <a:ext uri="{FF2B5EF4-FFF2-40B4-BE49-F238E27FC236}">
                  <a16:creationId xmlns:a16="http://schemas.microsoft.com/office/drawing/2014/main" id="{E0F8DD05-7A24-3959-A8ED-DEC57C739188}"/>
                </a:ext>
              </a:extLst>
            </p:cNvPr>
            <p:cNvGrpSpPr/>
            <p:nvPr/>
          </p:nvGrpSpPr>
          <p:grpSpPr>
            <a:xfrm>
              <a:off x="4644280" y="1290523"/>
              <a:ext cx="143716" cy="29463"/>
              <a:chOff x="4644280" y="1290523"/>
              <a:chExt cx="143716" cy="29463"/>
            </a:xfrm>
          </p:grpSpPr>
          <p:sp>
            <p:nvSpPr>
              <p:cNvPr id="164" name="Google Shape;8163;p74">
                <a:extLst>
                  <a:ext uri="{FF2B5EF4-FFF2-40B4-BE49-F238E27FC236}">
                    <a16:creationId xmlns:a16="http://schemas.microsoft.com/office/drawing/2014/main" id="{A90ACC5B-C058-1ED6-BC5C-19DC36DD25E0}"/>
                  </a:ext>
                </a:extLst>
              </p:cNvPr>
              <p:cNvSpPr/>
              <p:nvPr/>
            </p:nvSpPr>
            <p:spPr>
              <a:xfrm>
                <a:off x="4736292" y="1294223"/>
                <a:ext cx="51704" cy="25762"/>
              </a:xfrm>
              <a:custGeom>
                <a:avLst/>
                <a:gdLst/>
                <a:ahLst/>
                <a:cxnLst/>
                <a:rect l="l" t="t" r="r" b="b"/>
                <a:pathLst>
                  <a:path w="4052" h="2019" extrusionOk="0">
                    <a:moveTo>
                      <a:pt x="273" y="0"/>
                    </a:moveTo>
                    <a:cubicBezTo>
                      <a:pt x="158" y="0"/>
                      <a:pt x="53" y="81"/>
                      <a:pt x="29" y="199"/>
                    </a:cubicBezTo>
                    <a:cubicBezTo>
                      <a:pt x="0" y="339"/>
                      <a:pt x="87" y="475"/>
                      <a:pt x="225" y="507"/>
                    </a:cubicBezTo>
                    <a:cubicBezTo>
                      <a:pt x="1077" y="720"/>
                      <a:pt x="1895" y="1048"/>
                      <a:pt x="2655" y="1487"/>
                    </a:cubicBezTo>
                    <a:lnTo>
                      <a:pt x="2505" y="1740"/>
                    </a:lnTo>
                    <a:cubicBezTo>
                      <a:pt x="2459" y="1818"/>
                      <a:pt x="2511" y="1919"/>
                      <a:pt x="2603" y="1925"/>
                    </a:cubicBezTo>
                    <a:lnTo>
                      <a:pt x="3885" y="2018"/>
                    </a:lnTo>
                    <a:cubicBezTo>
                      <a:pt x="3889" y="2019"/>
                      <a:pt x="3892" y="2019"/>
                      <a:pt x="3896" y="2019"/>
                    </a:cubicBezTo>
                    <a:cubicBezTo>
                      <a:pt x="3991" y="2019"/>
                      <a:pt x="4052" y="1911"/>
                      <a:pt x="3999" y="1829"/>
                    </a:cubicBezTo>
                    <a:lnTo>
                      <a:pt x="3302" y="747"/>
                    </a:lnTo>
                    <a:cubicBezTo>
                      <a:pt x="3278" y="709"/>
                      <a:pt x="3238" y="690"/>
                      <a:pt x="3198" y="690"/>
                    </a:cubicBezTo>
                    <a:cubicBezTo>
                      <a:pt x="3157" y="690"/>
                      <a:pt x="3116" y="710"/>
                      <a:pt x="3093" y="750"/>
                    </a:cubicBezTo>
                    <a:lnTo>
                      <a:pt x="2917" y="1048"/>
                    </a:lnTo>
                    <a:cubicBezTo>
                      <a:pt x="2108" y="582"/>
                      <a:pt x="1237" y="231"/>
                      <a:pt x="330" y="7"/>
                    </a:cubicBezTo>
                    <a:cubicBezTo>
                      <a:pt x="311" y="3"/>
                      <a:pt x="292" y="0"/>
                      <a:pt x="273" y="0"/>
                    </a:cubicBezTo>
                    <a:close/>
                  </a:path>
                </a:pathLst>
              </a:custGeom>
              <a:solidFill>
                <a:srgbClr val="667E92"/>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165" name="Google Shape;8164;p74">
                <a:extLst>
                  <a:ext uri="{FF2B5EF4-FFF2-40B4-BE49-F238E27FC236}">
                    <a16:creationId xmlns:a16="http://schemas.microsoft.com/office/drawing/2014/main" id="{75CFCD1E-EBC2-2F5D-EFB2-21C2CC2678A8}"/>
                  </a:ext>
                </a:extLst>
              </p:cNvPr>
              <p:cNvSpPr/>
              <p:nvPr/>
            </p:nvSpPr>
            <p:spPr>
              <a:xfrm>
                <a:off x="4700066" y="1290523"/>
                <a:ext cx="32206" cy="7988"/>
              </a:xfrm>
              <a:custGeom>
                <a:avLst/>
                <a:gdLst/>
                <a:ahLst/>
                <a:cxnLst/>
                <a:rect l="l" t="t" r="r" b="b"/>
                <a:pathLst>
                  <a:path w="2524" h="626" extrusionOk="0">
                    <a:moveTo>
                      <a:pt x="787" y="1"/>
                    </a:moveTo>
                    <a:cubicBezTo>
                      <a:pt x="606" y="1"/>
                      <a:pt x="423" y="7"/>
                      <a:pt x="242" y="18"/>
                    </a:cubicBezTo>
                    <a:cubicBezTo>
                      <a:pt x="104" y="31"/>
                      <a:pt x="0" y="151"/>
                      <a:pt x="10" y="291"/>
                    </a:cubicBezTo>
                    <a:cubicBezTo>
                      <a:pt x="21" y="425"/>
                      <a:pt x="131" y="526"/>
                      <a:pt x="264" y="526"/>
                    </a:cubicBezTo>
                    <a:cubicBezTo>
                      <a:pt x="269" y="526"/>
                      <a:pt x="274" y="526"/>
                      <a:pt x="279" y="526"/>
                    </a:cubicBezTo>
                    <a:cubicBezTo>
                      <a:pt x="447" y="516"/>
                      <a:pt x="617" y="510"/>
                      <a:pt x="787" y="510"/>
                    </a:cubicBezTo>
                    <a:cubicBezTo>
                      <a:pt x="1261" y="512"/>
                      <a:pt x="1735" y="548"/>
                      <a:pt x="2204" y="622"/>
                    </a:cubicBezTo>
                    <a:cubicBezTo>
                      <a:pt x="2218" y="624"/>
                      <a:pt x="2232" y="626"/>
                      <a:pt x="2246" y="626"/>
                    </a:cubicBezTo>
                    <a:cubicBezTo>
                      <a:pt x="2364" y="626"/>
                      <a:pt x="2469" y="542"/>
                      <a:pt x="2495" y="422"/>
                    </a:cubicBezTo>
                    <a:cubicBezTo>
                      <a:pt x="2524" y="281"/>
                      <a:pt x="2430" y="145"/>
                      <a:pt x="2289" y="121"/>
                    </a:cubicBezTo>
                    <a:cubicBezTo>
                      <a:pt x="1792" y="41"/>
                      <a:pt x="1289" y="1"/>
                      <a:pt x="787" y="1"/>
                    </a:cubicBezTo>
                    <a:close/>
                  </a:path>
                </a:pathLst>
              </a:custGeom>
              <a:solidFill>
                <a:srgbClr val="667E92"/>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166" name="Google Shape;8165;p74">
                <a:extLst>
                  <a:ext uri="{FF2B5EF4-FFF2-40B4-BE49-F238E27FC236}">
                    <a16:creationId xmlns:a16="http://schemas.microsoft.com/office/drawing/2014/main" id="{2F90094C-E47C-3F28-2F7D-61A249A6865C}"/>
                  </a:ext>
                </a:extLst>
              </p:cNvPr>
              <p:cNvSpPr/>
              <p:nvPr/>
            </p:nvSpPr>
            <p:spPr>
              <a:xfrm>
                <a:off x="4644280" y="1300641"/>
                <a:ext cx="20225" cy="13283"/>
              </a:xfrm>
              <a:custGeom>
                <a:avLst/>
                <a:gdLst/>
                <a:ahLst/>
                <a:cxnLst/>
                <a:rect l="l" t="t" r="r" b="b"/>
                <a:pathLst>
                  <a:path w="1585" h="1041" extrusionOk="0">
                    <a:moveTo>
                      <a:pt x="1331" y="0"/>
                    </a:moveTo>
                    <a:cubicBezTo>
                      <a:pt x="1304" y="0"/>
                      <a:pt x="1277" y="6"/>
                      <a:pt x="1251" y="16"/>
                    </a:cubicBezTo>
                    <a:cubicBezTo>
                      <a:pt x="880" y="175"/>
                      <a:pt x="518" y="356"/>
                      <a:pt x="170" y="558"/>
                    </a:cubicBezTo>
                    <a:cubicBezTo>
                      <a:pt x="60" y="622"/>
                      <a:pt x="1" y="758"/>
                      <a:pt x="47" y="876"/>
                    </a:cubicBezTo>
                    <a:cubicBezTo>
                      <a:pt x="87" y="979"/>
                      <a:pt x="185" y="1040"/>
                      <a:pt x="287" y="1040"/>
                    </a:cubicBezTo>
                    <a:cubicBezTo>
                      <a:pt x="330" y="1040"/>
                      <a:pt x="373" y="1029"/>
                      <a:pt x="414" y="1006"/>
                    </a:cubicBezTo>
                    <a:cubicBezTo>
                      <a:pt x="729" y="822"/>
                      <a:pt x="1056" y="657"/>
                      <a:pt x="1391" y="513"/>
                    </a:cubicBezTo>
                    <a:cubicBezTo>
                      <a:pt x="1520" y="457"/>
                      <a:pt x="1584" y="311"/>
                      <a:pt x="1540" y="178"/>
                    </a:cubicBezTo>
                    <a:lnTo>
                      <a:pt x="1527" y="141"/>
                    </a:lnTo>
                    <a:cubicBezTo>
                      <a:pt x="1497" y="55"/>
                      <a:pt x="1417" y="0"/>
                      <a:pt x="1331" y="0"/>
                    </a:cubicBezTo>
                    <a:close/>
                  </a:path>
                </a:pathLst>
              </a:custGeom>
              <a:solidFill>
                <a:srgbClr val="667E92"/>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167" name="Google Shape;8166;p74">
                <a:extLst>
                  <a:ext uri="{FF2B5EF4-FFF2-40B4-BE49-F238E27FC236}">
                    <a16:creationId xmlns:a16="http://schemas.microsoft.com/office/drawing/2014/main" id="{636B0065-9754-C445-1F0B-EAA903471DD3}"/>
                  </a:ext>
                </a:extLst>
              </p:cNvPr>
              <p:cNvSpPr/>
              <p:nvPr/>
            </p:nvSpPr>
            <p:spPr>
              <a:xfrm>
                <a:off x="4667822" y="1291888"/>
                <a:ext cx="27779" cy="11433"/>
              </a:xfrm>
              <a:custGeom>
                <a:avLst/>
                <a:gdLst/>
                <a:ahLst/>
                <a:cxnLst/>
                <a:rect l="l" t="t" r="r" b="b"/>
                <a:pathLst>
                  <a:path w="2177" h="896" extrusionOk="0">
                    <a:moveTo>
                      <a:pt x="1906" y="0"/>
                    </a:moveTo>
                    <a:cubicBezTo>
                      <a:pt x="1894" y="0"/>
                      <a:pt x="1883" y="1"/>
                      <a:pt x="1871" y="3"/>
                    </a:cubicBezTo>
                    <a:lnTo>
                      <a:pt x="1871" y="4"/>
                    </a:lnTo>
                    <a:cubicBezTo>
                      <a:pt x="1306" y="88"/>
                      <a:pt x="748" y="220"/>
                      <a:pt x="205" y="400"/>
                    </a:cubicBezTo>
                    <a:cubicBezTo>
                      <a:pt x="71" y="446"/>
                      <a:pt x="0" y="592"/>
                      <a:pt x="47" y="725"/>
                    </a:cubicBezTo>
                    <a:cubicBezTo>
                      <a:pt x="84" y="830"/>
                      <a:pt x="182" y="896"/>
                      <a:pt x="288" y="896"/>
                    </a:cubicBezTo>
                    <a:cubicBezTo>
                      <a:pt x="315" y="896"/>
                      <a:pt x="343" y="891"/>
                      <a:pt x="370" y="882"/>
                    </a:cubicBezTo>
                    <a:cubicBezTo>
                      <a:pt x="881" y="714"/>
                      <a:pt x="1406" y="587"/>
                      <a:pt x="1940" y="509"/>
                    </a:cubicBezTo>
                    <a:cubicBezTo>
                      <a:pt x="2079" y="490"/>
                      <a:pt x="2177" y="360"/>
                      <a:pt x="2157" y="220"/>
                    </a:cubicBezTo>
                    <a:cubicBezTo>
                      <a:pt x="2140" y="93"/>
                      <a:pt x="2031" y="0"/>
                      <a:pt x="1906" y="0"/>
                    </a:cubicBezTo>
                    <a:close/>
                  </a:path>
                </a:pathLst>
              </a:custGeom>
              <a:solidFill>
                <a:srgbClr val="667E92"/>
              </a:solidFill>
              <a:ln>
                <a:noFill/>
              </a:ln>
            </p:spPr>
            <p:txBody>
              <a:bodyPr spcFirstLastPara="1" wrap="square" lIns="182850" tIns="182850" rIns="182850" bIns="182850" anchor="ctr" anchorCtr="0">
                <a:noAutofit/>
              </a:bodyPr>
              <a:lstStyle/>
              <a:p>
                <a:endParaRPr sz="3600">
                  <a:solidFill>
                    <a:schemeClr val="tx2"/>
                  </a:solidFill>
                </a:endParaRPr>
              </a:p>
            </p:txBody>
          </p:sp>
        </p:grpSp>
        <p:grpSp>
          <p:nvGrpSpPr>
            <p:cNvPr id="135" name="Google Shape;8167;p74">
              <a:extLst>
                <a:ext uri="{FF2B5EF4-FFF2-40B4-BE49-F238E27FC236}">
                  <a16:creationId xmlns:a16="http://schemas.microsoft.com/office/drawing/2014/main" id="{245F5F94-7457-6061-9091-67A07313A3D9}"/>
                </a:ext>
              </a:extLst>
            </p:cNvPr>
            <p:cNvGrpSpPr/>
            <p:nvPr/>
          </p:nvGrpSpPr>
          <p:grpSpPr>
            <a:xfrm>
              <a:off x="4356567" y="1191441"/>
              <a:ext cx="143690" cy="29488"/>
              <a:chOff x="4356567" y="1191441"/>
              <a:chExt cx="143690" cy="29488"/>
            </a:xfrm>
          </p:grpSpPr>
          <p:sp>
            <p:nvSpPr>
              <p:cNvPr id="160" name="Google Shape;8168;p74">
                <a:extLst>
                  <a:ext uri="{FF2B5EF4-FFF2-40B4-BE49-F238E27FC236}">
                    <a16:creationId xmlns:a16="http://schemas.microsoft.com/office/drawing/2014/main" id="{4C1294BC-879E-F6BE-3CE0-5CD47656B03C}"/>
                  </a:ext>
                </a:extLst>
              </p:cNvPr>
              <p:cNvSpPr/>
              <p:nvPr/>
            </p:nvSpPr>
            <p:spPr>
              <a:xfrm>
                <a:off x="4448554" y="1195154"/>
                <a:ext cx="51704" cy="25775"/>
              </a:xfrm>
              <a:custGeom>
                <a:avLst/>
                <a:gdLst/>
                <a:ahLst/>
                <a:cxnLst/>
                <a:rect l="l" t="t" r="r" b="b"/>
                <a:pathLst>
                  <a:path w="4052" h="2020" extrusionOk="0">
                    <a:moveTo>
                      <a:pt x="272" y="1"/>
                    </a:moveTo>
                    <a:cubicBezTo>
                      <a:pt x="157" y="1"/>
                      <a:pt x="54" y="82"/>
                      <a:pt x="29" y="200"/>
                    </a:cubicBezTo>
                    <a:cubicBezTo>
                      <a:pt x="0" y="338"/>
                      <a:pt x="87" y="474"/>
                      <a:pt x="225" y="507"/>
                    </a:cubicBezTo>
                    <a:cubicBezTo>
                      <a:pt x="1077" y="719"/>
                      <a:pt x="1895" y="1049"/>
                      <a:pt x="2657" y="1486"/>
                    </a:cubicBezTo>
                    <a:lnTo>
                      <a:pt x="2505" y="1740"/>
                    </a:lnTo>
                    <a:cubicBezTo>
                      <a:pt x="2459" y="1819"/>
                      <a:pt x="2511" y="1918"/>
                      <a:pt x="2603" y="1926"/>
                    </a:cubicBezTo>
                    <a:lnTo>
                      <a:pt x="3887" y="2019"/>
                    </a:lnTo>
                    <a:cubicBezTo>
                      <a:pt x="3890" y="2019"/>
                      <a:pt x="3893" y="2019"/>
                      <a:pt x="3895" y="2019"/>
                    </a:cubicBezTo>
                    <a:cubicBezTo>
                      <a:pt x="3991" y="2019"/>
                      <a:pt x="4052" y="1913"/>
                      <a:pt x="3999" y="1830"/>
                    </a:cubicBezTo>
                    <a:lnTo>
                      <a:pt x="3302" y="746"/>
                    </a:lnTo>
                    <a:cubicBezTo>
                      <a:pt x="3278" y="709"/>
                      <a:pt x="3239" y="690"/>
                      <a:pt x="3200" y="690"/>
                    </a:cubicBezTo>
                    <a:cubicBezTo>
                      <a:pt x="3159" y="690"/>
                      <a:pt x="3118" y="711"/>
                      <a:pt x="3094" y="751"/>
                    </a:cubicBezTo>
                    <a:lnTo>
                      <a:pt x="2917" y="1047"/>
                    </a:lnTo>
                    <a:cubicBezTo>
                      <a:pt x="2108" y="581"/>
                      <a:pt x="1237" y="230"/>
                      <a:pt x="330" y="8"/>
                    </a:cubicBezTo>
                    <a:cubicBezTo>
                      <a:pt x="311" y="3"/>
                      <a:pt x="291" y="1"/>
                      <a:pt x="272" y="1"/>
                    </a:cubicBezTo>
                    <a:close/>
                  </a:path>
                </a:pathLst>
              </a:custGeom>
              <a:solidFill>
                <a:srgbClr val="667E92"/>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161" name="Google Shape;8169;p74">
                <a:extLst>
                  <a:ext uri="{FF2B5EF4-FFF2-40B4-BE49-F238E27FC236}">
                    <a16:creationId xmlns:a16="http://schemas.microsoft.com/office/drawing/2014/main" id="{04A190A5-6016-4F04-F258-53701D39CBBB}"/>
                  </a:ext>
                </a:extLst>
              </p:cNvPr>
              <p:cNvSpPr/>
              <p:nvPr/>
            </p:nvSpPr>
            <p:spPr>
              <a:xfrm>
                <a:off x="4412341" y="1191441"/>
                <a:ext cx="32206" cy="8013"/>
              </a:xfrm>
              <a:custGeom>
                <a:avLst/>
                <a:gdLst/>
                <a:ahLst/>
                <a:cxnLst/>
                <a:rect l="l" t="t" r="r" b="b"/>
                <a:pathLst>
                  <a:path w="2524" h="628" extrusionOk="0">
                    <a:moveTo>
                      <a:pt x="787" y="1"/>
                    </a:moveTo>
                    <a:cubicBezTo>
                      <a:pt x="605" y="1"/>
                      <a:pt x="424" y="7"/>
                      <a:pt x="241" y="19"/>
                    </a:cubicBezTo>
                    <a:cubicBezTo>
                      <a:pt x="103" y="31"/>
                      <a:pt x="1" y="153"/>
                      <a:pt x="11" y="291"/>
                    </a:cubicBezTo>
                    <a:cubicBezTo>
                      <a:pt x="20" y="425"/>
                      <a:pt x="132" y="528"/>
                      <a:pt x="263" y="528"/>
                    </a:cubicBezTo>
                    <a:cubicBezTo>
                      <a:pt x="268" y="528"/>
                      <a:pt x="273" y="528"/>
                      <a:pt x="278" y="528"/>
                    </a:cubicBezTo>
                    <a:cubicBezTo>
                      <a:pt x="448" y="518"/>
                      <a:pt x="617" y="512"/>
                      <a:pt x="787" y="512"/>
                    </a:cubicBezTo>
                    <a:cubicBezTo>
                      <a:pt x="1261" y="512"/>
                      <a:pt x="1734" y="550"/>
                      <a:pt x="2203" y="624"/>
                    </a:cubicBezTo>
                    <a:cubicBezTo>
                      <a:pt x="2217" y="626"/>
                      <a:pt x="2231" y="627"/>
                      <a:pt x="2245" y="627"/>
                    </a:cubicBezTo>
                    <a:cubicBezTo>
                      <a:pt x="2363" y="627"/>
                      <a:pt x="2470" y="544"/>
                      <a:pt x="2494" y="424"/>
                    </a:cubicBezTo>
                    <a:cubicBezTo>
                      <a:pt x="2523" y="283"/>
                      <a:pt x="2430" y="145"/>
                      <a:pt x="2288" y="121"/>
                    </a:cubicBezTo>
                    <a:cubicBezTo>
                      <a:pt x="1791" y="43"/>
                      <a:pt x="1288" y="3"/>
                      <a:pt x="787" y="1"/>
                    </a:cubicBezTo>
                    <a:close/>
                  </a:path>
                </a:pathLst>
              </a:custGeom>
              <a:solidFill>
                <a:srgbClr val="667E92"/>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162" name="Google Shape;8170;p74">
                <a:extLst>
                  <a:ext uri="{FF2B5EF4-FFF2-40B4-BE49-F238E27FC236}">
                    <a16:creationId xmlns:a16="http://schemas.microsoft.com/office/drawing/2014/main" id="{246AE0C6-E7EC-AD34-FAFA-5516B5F8AA2D}"/>
                  </a:ext>
                </a:extLst>
              </p:cNvPr>
              <p:cNvSpPr/>
              <p:nvPr/>
            </p:nvSpPr>
            <p:spPr>
              <a:xfrm>
                <a:off x="4356567" y="1201573"/>
                <a:ext cx="20212" cy="13270"/>
              </a:xfrm>
              <a:custGeom>
                <a:avLst/>
                <a:gdLst/>
                <a:ahLst/>
                <a:cxnLst/>
                <a:rect l="l" t="t" r="r" b="b"/>
                <a:pathLst>
                  <a:path w="1584" h="1040" extrusionOk="0">
                    <a:moveTo>
                      <a:pt x="1330" y="1"/>
                    </a:moveTo>
                    <a:cubicBezTo>
                      <a:pt x="1303" y="1"/>
                      <a:pt x="1276" y="6"/>
                      <a:pt x="1249" y="17"/>
                    </a:cubicBezTo>
                    <a:cubicBezTo>
                      <a:pt x="878" y="174"/>
                      <a:pt x="518" y="355"/>
                      <a:pt x="168" y="557"/>
                    </a:cubicBezTo>
                    <a:cubicBezTo>
                      <a:pt x="58" y="621"/>
                      <a:pt x="0" y="757"/>
                      <a:pt x="47" y="876"/>
                    </a:cubicBezTo>
                    <a:cubicBezTo>
                      <a:pt x="86" y="979"/>
                      <a:pt x="183" y="1040"/>
                      <a:pt x="284" y="1040"/>
                    </a:cubicBezTo>
                    <a:cubicBezTo>
                      <a:pt x="327" y="1040"/>
                      <a:pt x="371" y="1029"/>
                      <a:pt x="412" y="1005"/>
                    </a:cubicBezTo>
                    <a:cubicBezTo>
                      <a:pt x="727" y="823"/>
                      <a:pt x="1054" y="658"/>
                      <a:pt x="1389" y="512"/>
                    </a:cubicBezTo>
                    <a:cubicBezTo>
                      <a:pt x="1518" y="458"/>
                      <a:pt x="1584" y="312"/>
                      <a:pt x="1538" y="177"/>
                    </a:cubicBezTo>
                    <a:lnTo>
                      <a:pt x="1525" y="141"/>
                    </a:lnTo>
                    <a:cubicBezTo>
                      <a:pt x="1496" y="54"/>
                      <a:pt x="1415" y="1"/>
                      <a:pt x="1330" y="1"/>
                    </a:cubicBezTo>
                    <a:close/>
                  </a:path>
                </a:pathLst>
              </a:custGeom>
              <a:solidFill>
                <a:srgbClr val="667E92"/>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163" name="Google Shape;8171;p74">
                <a:extLst>
                  <a:ext uri="{FF2B5EF4-FFF2-40B4-BE49-F238E27FC236}">
                    <a16:creationId xmlns:a16="http://schemas.microsoft.com/office/drawing/2014/main" id="{ED7764F1-A973-04E4-DA6C-5BAD318BDF74}"/>
                  </a:ext>
                </a:extLst>
              </p:cNvPr>
              <p:cNvSpPr/>
              <p:nvPr/>
            </p:nvSpPr>
            <p:spPr>
              <a:xfrm>
                <a:off x="4380084" y="1192832"/>
                <a:ext cx="27779" cy="11433"/>
              </a:xfrm>
              <a:custGeom>
                <a:avLst/>
                <a:gdLst/>
                <a:ahLst/>
                <a:cxnLst/>
                <a:rect l="l" t="t" r="r" b="b"/>
                <a:pathLst>
                  <a:path w="2177" h="896" extrusionOk="0">
                    <a:moveTo>
                      <a:pt x="1906" y="0"/>
                    </a:moveTo>
                    <a:cubicBezTo>
                      <a:pt x="1894" y="0"/>
                      <a:pt x="1883" y="1"/>
                      <a:pt x="1871" y="2"/>
                    </a:cubicBezTo>
                    <a:cubicBezTo>
                      <a:pt x="1306" y="87"/>
                      <a:pt x="748" y="220"/>
                      <a:pt x="205" y="400"/>
                    </a:cubicBezTo>
                    <a:cubicBezTo>
                      <a:pt x="71" y="444"/>
                      <a:pt x="0" y="590"/>
                      <a:pt x="47" y="725"/>
                    </a:cubicBezTo>
                    <a:cubicBezTo>
                      <a:pt x="84" y="829"/>
                      <a:pt x="183" y="895"/>
                      <a:pt x="288" y="895"/>
                    </a:cubicBezTo>
                    <a:cubicBezTo>
                      <a:pt x="316" y="895"/>
                      <a:pt x="343" y="891"/>
                      <a:pt x="370" y="882"/>
                    </a:cubicBezTo>
                    <a:cubicBezTo>
                      <a:pt x="883" y="712"/>
                      <a:pt x="1408" y="587"/>
                      <a:pt x="1941" y="507"/>
                    </a:cubicBezTo>
                    <a:cubicBezTo>
                      <a:pt x="2081" y="488"/>
                      <a:pt x="2177" y="360"/>
                      <a:pt x="2157" y="220"/>
                    </a:cubicBezTo>
                    <a:cubicBezTo>
                      <a:pt x="2140" y="93"/>
                      <a:pt x="2031" y="0"/>
                      <a:pt x="1906" y="0"/>
                    </a:cubicBezTo>
                    <a:close/>
                  </a:path>
                </a:pathLst>
              </a:custGeom>
              <a:solidFill>
                <a:srgbClr val="667E92"/>
              </a:solidFill>
              <a:ln>
                <a:noFill/>
              </a:ln>
            </p:spPr>
            <p:txBody>
              <a:bodyPr spcFirstLastPara="1" wrap="square" lIns="182850" tIns="182850" rIns="182850" bIns="182850" anchor="ctr" anchorCtr="0">
                <a:noAutofit/>
              </a:bodyPr>
              <a:lstStyle/>
              <a:p>
                <a:endParaRPr sz="3600">
                  <a:solidFill>
                    <a:schemeClr val="tx2"/>
                  </a:solidFill>
                </a:endParaRPr>
              </a:p>
            </p:txBody>
          </p:sp>
        </p:grpSp>
        <p:grpSp>
          <p:nvGrpSpPr>
            <p:cNvPr id="136" name="Google Shape;8172;p74">
              <a:extLst>
                <a:ext uri="{FF2B5EF4-FFF2-40B4-BE49-F238E27FC236}">
                  <a16:creationId xmlns:a16="http://schemas.microsoft.com/office/drawing/2014/main" id="{87418678-D359-DF62-CBCA-EC5FA33B7C63}"/>
                </a:ext>
              </a:extLst>
            </p:cNvPr>
            <p:cNvGrpSpPr/>
            <p:nvPr/>
          </p:nvGrpSpPr>
          <p:grpSpPr>
            <a:xfrm>
              <a:off x="4339009" y="1863727"/>
              <a:ext cx="143703" cy="29476"/>
              <a:chOff x="4339009" y="1863727"/>
              <a:chExt cx="143703" cy="29476"/>
            </a:xfrm>
          </p:grpSpPr>
          <p:sp>
            <p:nvSpPr>
              <p:cNvPr id="156" name="Google Shape;8173;p74">
                <a:extLst>
                  <a:ext uri="{FF2B5EF4-FFF2-40B4-BE49-F238E27FC236}">
                    <a16:creationId xmlns:a16="http://schemas.microsoft.com/office/drawing/2014/main" id="{30B1A73E-F620-16DF-716D-DA54BBE5FB8E}"/>
                  </a:ext>
                </a:extLst>
              </p:cNvPr>
              <p:cNvSpPr/>
              <p:nvPr/>
            </p:nvSpPr>
            <p:spPr>
              <a:xfrm>
                <a:off x="4339009" y="1863727"/>
                <a:ext cx="51691" cy="25762"/>
              </a:xfrm>
              <a:custGeom>
                <a:avLst/>
                <a:gdLst/>
                <a:ahLst/>
                <a:cxnLst/>
                <a:rect l="l" t="t" r="r" b="b"/>
                <a:pathLst>
                  <a:path w="4051" h="2019" extrusionOk="0">
                    <a:moveTo>
                      <a:pt x="157" y="1"/>
                    </a:moveTo>
                    <a:cubicBezTo>
                      <a:pt x="61" y="1"/>
                      <a:pt x="1" y="107"/>
                      <a:pt x="54" y="190"/>
                    </a:cubicBezTo>
                    <a:lnTo>
                      <a:pt x="750" y="1274"/>
                    </a:lnTo>
                    <a:cubicBezTo>
                      <a:pt x="774" y="1311"/>
                      <a:pt x="813" y="1330"/>
                      <a:pt x="852" y="1330"/>
                    </a:cubicBezTo>
                    <a:cubicBezTo>
                      <a:pt x="893" y="1330"/>
                      <a:pt x="935" y="1309"/>
                      <a:pt x="958" y="1269"/>
                    </a:cubicBezTo>
                    <a:lnTo>
                      <a:pt x="1136" y="973"/>
                    </a:lnTo>
                    <a:cubicBezTo>
                      <a:pt x="1945" y="1439"/>
                      <a:pt x="2816" y="1788"/>
                      <a:pt x="3722" y="2012"/>
                    </a:cubicBezTo>
                    <a:cubicBezTo>
                      <a:pt x="3741" y="2017"/>
                      <a:pt x="3761" y="2019"/>
                      <a:pt x="3779" y="2019"/>
                    </a:cubicBezTo>
                    <a:cubicBezTo>
                      <a:pt x="3895" y="2019"/>
                      <a:pt x="3999" y="1938"/>
                      <a:pt x="4023" y="1820"/>
                    </a:cubicBezTo>
                    <a:cubicBezTo>
                      <a:pt x="4051" y="1682"/>
                      <a:pt x="3964" y="1546"/>
                      <a:pt x="3828" y="1512"/>
                    </a:cubicBezTo>
                    <a:cubicBezTo>
                      <a:pt x="2976" y="1301"/>
                      <a:pt x="2158" y="971"/>
                      <a:pt x="1396" y="534"/>
                    </a:cubicBezTo>
                    <a:lnTo>
                      <a:pt x="1548" y="279"/>
                    </a:lnTo>
                    <a:cubicBezTo>
                      <a:pt x="1594" y="201"/>
                      <a:pt x="1541" y="100"/>
                      <a:pt x="1450" y="94"/>
                    </a:cubicBezTo>
                    <a:lnTo>
                      <a:pt x="166" y="1"/>
                    </a:lnTo>
                    <a:cubicBezTo>
                      <a:pt x="163" y="1"/>
                      <a:pt x="160" y="1"/>
                      <a:pt x="157" y="1"/>
                    </a:cubicBezTo>
                    <a:close/>
                  </a:path>
                </a:pathLst>
              </a:custGeom>
              <a:solidFill>
                <a:srgbClr val="667E92"/>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157" name="Google Shape;8174;p74">
                <a:extLst>
                  <a:ext uri="{FF2B5EF4-FFF2-40B4-BE49-F238E27FC236}">
                    <a16:creationId xmlns:a16="http://schemas.microsoft.com/office/drawing/2014/main" id="{AC2EDEDE-278B-8660-4252-829CF28AA3AF}"/>
                  </a:ext>
                </a:extLst>
              </p:cNvPr>
              <p:cNvSpPr/>
              <p:nvPr/>
            </p:nvSpPr>
            <p:spPr>
              <a:xfrm>
                <a:off x="4394732" y="1885202"/>
                <a:ext cx="32193" cy="8001"/>
              </a:xfrm>
              <a:custGeom>
                <a:avLst/>
                <a:gdLst/>
                <a:ahLst/>
                <a:cxnLst/>
                <a:rect l="l" t="t" r="r" b="b"/>
                <a:pathLst>
                  <a:path w="2523" h="627" extrusionOk="0">
                    <a:moveTo>
                      <a:pt x="279" y="1"/>
                    </a:moveTo>
                    <a:cubicBezTo>
                      <a:pt x="160" y="1"/>
                      <a:pt x="54" y="84"/>
                      <a:pt x="29" y="204"/>
                    </a:cubicBezTo>
                    <a:cubicBezTo>
                      <a:pt x="1" y="345"/>
                      <a:pt x="93" y="483"/>
                      <a:pt x="236" y="507"/>
                    </a:cubicBezTo>
                    <a:cubicBezTo>
                      <a:pt x="732" y="585"/>
                      <a:pt x="1235" y="625"/>
                      <a:pt x="1738" y="627"/>
                    </a:cubicBezTo>
                    <a:cubicBezTo>
                      <a:pt x="1919" y="627"/>
                      <a:pt x="2102" y="621"/>
                      <a:pt x="2282" y="609"/>
                    </a:cubicBezTo>
                    <a:cubicBezTo>
                      <a:pt x="2420" y="596"/>
                      <a:pt x="2523" y="475"/>
                      <a:pt x="2513" y="337"/>
                    </a:cubicBezTo>
                    <a:cubicBezTo>
                      <a:pt x="2504" y="203"/>
                      <a:pt x="2392" y="100"/>
                      <a:pt x="2260" y="100"/>
                    </a:cubicBezTo>
                    <a:cubicBezTo>
                      <a:pt x="2255" y="100"/>
                      <a:pt x="2251" y="100"/>
                      <a:pt x="2246" y="100"/>
                    </a:cubicBezTo>
                    <a:cubicBezTo>
                      <a:pt x="2076" y="110"/>
                      <a:pt x="1908" y="116"/>
                      <a:pt x="1738" y="116"/>
                    </a:cubicBezTo>
                    <a:cubicBezTo>
                      <a:pt x="1262" y="116"/>
                      <a:pt x="790" y="78"/>
                      <a:pt x="321" y="4"/>
                    </a:cubicBezTo>
                    <a:cubicBezTo>
                      <a:pt x="307" y="2"/>
                      <a:pt x="293" y="1"/>
                      <a:pt x="279" y="1"/>
                    </a:cubicBezTo>
                    <a:close/>
                  </a:path>
                </a:pathLst>
              </a:custGeom>
              <a:solidFill>
                <a:srgbClr val="667E92"/>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158" name="Google Shape;8175;p74">
                <a:extLst>
                  <a:ext uri="{FF2B5EF4-FFF2-40B4-BE49-F238E27FC236}">
                    <a16:creationId xmlns:a16="http://schemas.microsoft.com/office/drawing/2014/main" id="{1A0448DF-B449-7A75-E295-057649C04C7C}"/>
                  </a:ext>
                </a:extLst>
              </p:cNvPr>
              <p:cNvSpPr/>
              <p:nvPr/>
            </p:nvSpPr>
            <p:spPr>
              <a:xfrm>
                <a:off x="4462488" y="1869814"/>
                <a:ext cx="20225" cy="13258"/>
              </a:xfrm>
              <a:custGeom>
                <a:avLst/>
                <a:gdLst/>
                <a:ahLst/>
                <a:cxnLst/>
                <a:rect l="l" t="t" r="r" b="b"/>
                <a:pathLst>
                  <a:path w="1585" h="1039" extrusionOk="0">
                    <a:moveTo>
                      <a:pt x="1300" y="0"/>
                    </a:moveTo>
                    <a:cubicBezTo>
                      <a:pt x="1257" y="0"/>
                      <a:pt x="1213" y="11"/>
                      <a:pt x="1173" y="35"/>
                    </a:cubicBezTo>
                    <a:cubicBezTo>
                      <a:pt x="857" y="217"/>
                      <a:pt x="531" y="382"/>
                      <a:pt x="196" y="528"/>
                    </a:cubicBezTo>
                    <a:cubicBezTo>
                      <a:pt x="66" y="582"/>
                      <a:pt x="1" y="728"/>
                      <a:pt x="47" y="863"/>
                    </a:cubicBezTo>
                    <a:lnTo>
                      <a:pt x="60" y="899"/>
                    </a:lnTo>
                    <a:cubicBezTo>
                      <a:pt x="89" y="986"/>
                      <a:pt x="169" y="1039"/>
                      <a:pt x="255" y="1039"/>
                    </a:cubicBezTo>
                    <a:cubicBezTo>
                      <a:pt x="282" y="1039"/>
                      <a:pt x="309" y="1034"/>
                      <a:pt x="335" y="1023"/>
                    </a:cubicBezTo>
                    <a:cubicBezTo>
                      <a:pt x="707" y="866"/>
                      <a:pt x="1067" y="685"/>
                      <a:pt x="1416" y="483"/>
                    </a:cubicBezTo>
                    <a:cubicBezTo>
                      <a:pt x="1527" y="419"/>
                      <a:pt x="1584" y="283"/>
                      <a:pt x="1538" y="164"/>
                    </a:cubicBezTo>
                    <a:cubicBezTo>
                      <a:pt x="1499" y="61"/>
                      <a:pt x="1401" y="0"/>
                      <a:pt x="1300" y="0"/>
                    </a:cubicBezTo>
                    <a:close/>
                  </a:path>
                </a:pathLst>
              </a:custGeom>
              <a:solidFill>
                <a:srgbClr val="667E92"/>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159" name="Google Shape;8176;p74">
                <a:extLst>
                  <a:ext uri="{FF2B5EF4-FFF2-40B4-BE49-F238E27FC236}">
                    <a16:creationId xmlns:a16="http://schemas.microsoft.com/office/drawing/2014/main" id="{50ED5F49-2961-565C-0C8F-931431B9CE08}"/>
                  </a:ext>
                </a:extLst>
              </p:cNvPr>
              <p:cNvSpPr/>
              <p:nvPr/>
            </p:nvSpPr>
            <p:spPr>
              <a:xfrm>
                <a:off x="4431392" y="1880392"/>
                <a:ext cx="27804" cy="11433"/>
              </a:xfrm>
              <a:custGeom>
                <a:avLst/>
                <a:gdLst/>
                <a:ahLst/>
                <a:cxnLst/>
                <a:rect l="l" t="t" r="r" b="b"/>
                <a:pathLst>
                  <a:path w="2179" h="896" extrusionOk="0">
                    <a:moveTo>
                      <a:pt x="1890" y="1"/>
                    </a:moveTo>
                    <a:cubicBezTo>
                      <a:pt x="1863" y="1"/>
                      <a:pt x="1835" y="5"/>
                      <a:pt x="1808" y="14"/>
                    </a:cubicBezTo>
                    <a:cubicBezTo>
                      <a:pt x="1296" y="184"/>
                      <a:pt x="771" y="309"/>
                      <a:pt x="237" y="389"/>
                    </a:cubicBezTo>
                    <a:cubicBezTo>
                      <a:pt x="98" y="408"/>
                      <a:pt x="0" y="536"/>
                      <a:pt x="20" y="676"/>
                    </a:cubicBezTo>
                    <a:cubicBezTo>
                      <a:pt x="37" y="803"/>
                      <a:pt x="147" y="896"/>
                      <a:pt x="273" y="896"/>
                    </a:cubicBezTo>
                    <a:cubicBezTo>
                      <a:pt x="284" y="896"/>
                      <a:pt x="296" y="895"/>
                      <a:pt x="308" y="893"/>
                    </a:cubicBezTo>
                    <a:cubicBezTo>
                      <a:pt x="873" y="809"/>
                      <a:pt x="1430" y="676"/>
                      <a:pt x="1973" y="496"/>
                    </a:cubicBezTo>
                    <a:cubicBezTo>
                      <a:pt x="2106" y="451"/>
                      <a:pt x="2178" y="306"/>
                      <a:pt x="2132" y="171"/>
                    </a:cubicBezTo>
                    <a:cubicBezTo>
                      <a:pt x="2095" y="67"/>
                      <a:pt x="1996" y="1"/>
                      <a:pt x="1890" y="1"/>
                    </a:cubicBezTo>
                    <a:close/>
                  </a:path>
                </a:pathLst>
              </a:custGeom>
              <a:solidFill>
                <a:srgbClr val="667E92"/>
              </a:solidFill>
              <a:ln>
                <a:noFill/>
              </a:ln>
            </p:spPr>
            <p:txBody>
              <a:bodyPr spcFirstLastPara="1" wrap="square" lIns="182850" tIns="182850" rIns="182850" bIns="182850" anchor="ctr" anchorCtr="0">
                <a:noAutofit/>
              </a:bodyPr>
              <a:lstStyle/>
              <a:p>
                <a:endParaRPr sz="3600">
                  <a:solidFill>
                    <a:schemeClr val="tx2"/>
                  </a:solidFill>
                </a:endParaRPr>
              </a:p>
            </p:txBody>
          </p:sp>
        </p:grpSp>
        <p:grpSp>
          <p:nvGrpSpPr>
            <p:cNvPr id="137" name="Google Shape;8177;p74">
              <a:extLst>
                <a:ext uri="{FF2B5EF4-FFF2-40B4-BE49-F238E27FC236}">
                  <a16:creationId xmlns:a16="http://schemas.microsoft.com/office/drawing/2014/main" id="{D4447A6B-9E5F-4E44-C045-24907FC311B6}"/>
                </a:ext>
              </a:extLst>
            </p:cNvPr>
            <p:cNvGrpSpPr/>
            <p:nvPr/>
          </p:nvGrpSpPr>
          <p:grpSpPr>
            <a:xfrm>
              <a:off x="4206459" y="1607315"/>
              <a:ext cx="29539" cy="142899"/>
              <a:chOff x="4206459" y="1607315"/>
              <a:chExt cx="29539" cy="142899"/>
            </a:xfrm>
          </p:grpSpPr>
          <p:sp>
            <p:nvSpPr>
              <p:cNvPr id="152" name="Google Shape;8178;p74">
                <a:extLst>
                  <a:ext uri="{FF2B5EF4-FFF2-40B4-BE49-F238E27FC236}">
                    <a16:creationId xmlns:a16="http://schemas.microsoft.com/office/drawing/2014/main" id="{412F7542-2989-B112-8D1E-6BBA32EDBB1A}"/>
                  </a:ext>
                </a:extLst>
              </p:cNvPr>
              <p:cNvSpPr/>
              <p:nvPr/>
            </p:nvSpPr>
            <p:spPr>
              <a:xfrm>
                <a:off x="4209840" y="1607315"/>
                <a:ext cx="26158" cy="50989"/>
              </a:xfrm>
              <a:custGeom>
                <a:avLst/>
                <a:gdLst/>
                <a:ahLst/>
                <a:cxnLst/>
                <a:rect l="l" t="t" r="r" b="b"/>
                <a:pathLst>
                  <a:path w="2050" h="3996" extrusionOk="0">
                    <a:moveTo>
                      <a:pt x="1920" y="0"/>
                    </a:moveTo>
                    <a:cubicBezTo>
                      <a:pt x="1898" y="0"/>
                      <a:pt x="1876" y="6"/>
                      <a:pt x="1854" y="20"/>
                    </a:cubicBezTo>
                    <a:lnTo>
                      <a:pt x="772" y="717"/>
                    </a:lnTo>
                    <a:cubicBezTo>
                      <a:pt x="695" y="766"/>
                      <a:pt x="697" y="878"/>
                      <a:pt x="775" y="926"/>
                    </a:cubicBezTo>
                    <a:lnTo>
                      <a:pt x="1073" y="1102"/>
                    </a:lnTo>
                    <a:cubicBezTo>
                      <a:pt x="607" y="1911"/>
                      <a:pt x="256" y="2782"/>
                      <a:pt x="32" y="3689"/>
                    </a:cubicBezTo>
                    <a:cubicBezTo>
                      <a:pt x="0" y="3825"/>
                      <a:pt x="87" y="3962"/>
                      <a:pt x="224" y="3990"/>
                    </a:cubicBezTo>
                    <a:cubicBezTo>
                      <a:pt x="242" y="3993"/>
                      <a:pt x="260" y="3995"/>
                      <a:pt x="278" y="3995"/>
                    </a:cubicBezTo>
                    <a:cubicBezTo>
                      <a:pt x="397" y="3995"/>
                      <a:pt x="502" y="3914"/>
                      <a:pt x="532" y="3794"/>
                    </a:cubicBezTo>
                    <a:cubicBezTo>
                      <a:pt x="743" y="2942"/>
                      <a:pt x="1073" y="2124"/>
                      <a:pt x="1512" y="1363"/>
                    </a:cubicBezTo>
                    <a:lnTo>
                      <a:pt x="1765" y="1514"/>
                    </a:lnTo>
                    <a:cubicBezTo>
                      <a:pt x="1785" y="1526"/>
                      <a:pt x="1806" y="1531"/>
                      <a:pt x="1827" y="1531"/>
                    </a:cubicBezTo>
                    <a:cubicBezTo>
                      <a:pt x="1888" y="1531"/>
                      <a:pt x="1946" y="1484"/>
                      <a:pt x="1951" y="1416"/>
                    </a:cubicBezTo>
                    <a:lnTo>
                      <a:pt x="2043" y="134"/>
                    </a:lnTo>
                    <a:cubicBezTo>
                      <a:pt x="2049" y="57"/>
                      <a:pt x="1988" y="0"/>
                      <a:pt x="1920" y="0"/>
                    </a:cubicBezTo>
                    <a:close/>
                  </a:path>
                </a:pathLst>
              </a:custGeom>
              <a:solidFill>
                <a:srgbClr val="667E92"/>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153" name="Google Shape;8179;p74">
                <a:extLst>
                  <a:ext uri="{FF2B5EF4-FFF2-40B4-BE49-F238E27FC236}">
                    <a16:creationId xmlns:a16="http://schemas.microsoft.com/office/drawing/2014/main" id="{6E85795F-A688-1286-7A68-A7651000B40F}"/>
                  </a:ext>
                </a:extLst>
              </p:cNvPr>
              <p:cNvSpPr/>
              <p:nvPr/>
            </p:nvSpPr>
            <p:spPr>
              <a:xfrm>
                <a:off x="4206459" y="1662910"/>
                <a:ext cx="8230" cy="31785"/>
              </a:xfrm>
              <a:custGeom>
                <a:avLst/>
                <a:gdLst/>
                <a:ahLst/>
                <a:cxnLst/>
                <a:rect l="l" t="t" r="r" b="b"/>
                <a:pathLst>
                  <a:path w="645" h="2491" extrusionOk="0">
                    <a:moveTo>
                      <a:pt x="371" y="1"/>
                    </a:moveTo>
                    <a:cubicBezTo>
                      <a:pt x="249" y="1"/>
                      <a:pt x="141" y="89"/>
                      <a:pt x="121" y="212"/>
                    </a:cubicBezTo>
                    <a:cubicBezTo>
                      <a:pt x="41" y="709"/>
                      <a:pt x="1" y="1212"/>
                      <a:pt x="1" y="1714"/>
                    </a:cubicBezTo>
                    <a:cubicBezTo>
                      <a:pt x="1" y="1895"/>
                      <a:pt x="7" y="2078"/>
                      <a:pt x="19" y="2259"/>
                    </a:cubicBezTo>
                    <a:cubicBezTo>
                      <a:pt x="31" y="2390"/>
                      <a:pt x="140" y="2490"/>
                      <a:pt x="270" y="2490"/>
                    </a:cubicBezTo>
                    <a:cubicBezTo>
                      <a:pt x="277" y="2490"/>
                      <a:pt x="284" y="2490"/>
                      <a:pt x="291" y="2489"/>
                    </a:cubicBezTo>
                    <a:cubicBezTo>
                      <a:pt x="428" y="2480"/>
                      <a:pt x="534" y="2361"/>
                      <a:pt x="526" y="2222"/>
                    </a:cubicBezTo>
                    <a:cubicBezTo>
                      <a:pt x="517" y="2054"/>
                      <a:pt x="510" y="1884"/>
                      <a:pt x="510" y="1714"/>
                    </a:cubicBezTo>
                    <a:cubicBezTo>
                      <a:pt x="512" y="1240"/>
                      <a:pt x="549" y="766"/>
                      <a:pt x="622" y="297"/>
                    </a:cubicBezTo>
                    <a:cubicBezTo>
                      <a:pt x="645" y="163"/>
                      <a:pt x="557" y="35"/>
                      <a:pt x="422" y="6"/>
                    </a:cubicBezTo>
                    <a:cubicBezTo>
                      <a:pt x="405" y="2"/>
                      <a:pt x="388" y="1"/>
                      <a:pt x="371" y="1"/>
                    </a:cubicBezTo>
                    <a:close/>
                  </a:path>
                </a:pathLst>
              </a:custGeom>
              <a:solidFill>
                <a:srgbClr val="667E92"/>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154" name="Google Shape;8180;p74">
                <a:extLst>
                  <a:ext uri="{FF2B5EF4-FFF2-40B4-BE49-F238E27FC236}">
                    <a16:creationId xmlns:a16="http://schemas.microsoft.com/office/drawing/2014/main" id="{FF1185F0-6164-5197-E49B-584CAF0E7452}"/>
                  </a:ext>
                </a:extLst>
              </p:cNvPr>
              <p:cNvSpPr/>
              <p:nvPr/>
            </p:nvSpPr>
            <p:spPr>
              <a:xfrm>
                <a:off x="4216194" y="1730768"/>
                <a:ext cx="14227" cy="19446"/>
              </a:xfrm>
              <a:custGeom>
                <a:avLst/>
                <a:gdLst/>
                <a:ahLst/>
                <a:cxnLst/>
                <a:rect l="l" t="t" r="r" b="b"/>
                <a:pathLst>
                  <a:path w="1115" h="1524" extrusionOk="0">
                    <a:moveTo>
                      <a:pt x="296" y="1"/>
                    </a:moveTo>
                    <a:cubicBezTo>
                      <a:pt x="267" y="1"/>
                      <a:pt x="237" y="5"/>
                      <a:pt x="208" y="15"/>
                    </a:cubicBezTo>
                    <a:lnTo>
                      <a:pt x="171" y="28"/>
                    </a:lnTo>
                    <a:cubicBezTo>
                      <a:pt x="58" y="67"/>
                      <a:pt x="0" y="193"/>
                      <a:pt x="47" y="304"/>
                    </a:cubicBezTo>
                    <a:cubicBezTo>
                      <a:pt x="205" y="675"/>
                      <a:pt x="384" y="1035"/>
                      <a:pt x="588" y="1385"/>
                    </a:cubicBezTo>
                    <a:cubicBezTo>
                      <a:pt x="637" y="1469"/>
                      <a:pt x="728" y="1524"/>
                      <a:pt x="822" y="1524"/>
                    </a:cubicBezTo>
                    <a:cubicBezTo>
                      <a:pt x="850" y="1524"/>
                      <a:pt x="879" y="1519"/>
                      <a:pt x="906" y="1508"/>
                    </a:cubicBezTo>
                    <a:cubicBezTo>
                      <a:pt x="1052" y="1450"/>
                      <a:pt x="1115" y="1277"/>
                      <a:pt x="1036" y="1141"/>
                    </a:cubicBezTo>
                    <a:cubicBezTo>
                      <a:pt x="852" y="826"/>
                      <a:pt x="687" y="499"/>
                      <a:pt x="543" y="164"/>
                    </a:cubicBezTo>
                    <a:cubicBezTo>
                      <a:pt x="499" y="63"/>
                      <a:pt x="400" y="1"/>
                      <a:pt x="296" y="1"/>
                    </a:cubicBezTo>
                    <a:close/>
                  </a:path>
                </a:pathLst>
              </a:custGeom>
              <a:solidFill>
                <a:srgbClr val="667E92"/>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155" name="Google Shape;8181;p74">
                <a:extLst>
                  <a:ext uri="{FF2B5EF4-FFF2-40B4-BE49-F238E27FC236}">
                    <a16:creationId xmlns:a16="http://schemas.microsoft.com/office/drawing/2014/main" id="{58336668-9A39-2388-B799-1F9FD4E5C8F7}"/>
                  </a:ext>
                </a:extLst>
              </p:cNvPr>
              <p:cNvSpPr/>
              <p:nvPr/>
            </p:nvSpPr>
            <p:spPr>
              <a:xfrm>
                <a:off x="4207607" y="1699506"/>
                <a:ext cx="12045" cy="27153"/>
              </a:xfrm>
              <a:custGeom>
                <a:avLst/>
                <a:gdLst/>
                <a:ahLst/>
                <a:cxnLst/>
                <a:rect l="l" t="t" r="r" b="b"/>
                <a:pathLst>
                  <a:path w="944" h="2128" extrusionOk="0">
                    <a:moveTo>
                      <a:pt x="273" y="0"/>
                    </a:moveTo>
                    <a:cubicBezTo>
                      <a:pt x="261" y="0"/>
                      <a:pt x="249" y="1"/>
                      <a:pt x="238" y="3"/>
                    </a:cubicBezTo>
                    <a:cubicBezTo>
                      <a:pt x="98" y="22"/>
                      <a:pt x="1" y="150"/>
                      <a:pt x="20" y="289"/>
                    </a:cubicBezTo>
                    <a:lnTo>
                      <a:pt x="21" y="289"/>
                    </a:lnTo>
                    <a:cubicBezTo>
                      <a:pt x="105" y="854"/>
                      <a:pt x="238" y="1412"/>
                      <a:pt x="417" y="1955"/>
                    </a:cubicBezTo>
                    <a:cubicBezTo>
                      <a:pt x="454" y="2061"/>
                      <a:pt x="553" y="2127"/>
                      <a:pt x="658" y="2127"/>
                    </a:cubicBezTo>
                    <a:cubicBezTo>
                      <a:pt x="686" y="2127"/>
                      <a:pt x="714" y="2123"/>
                      <a:pt x="742" y="2113"/>
                    </a:cubicBezTo>
                    <a:cubicBezTo>
                      <a:pt x="875" y="2067"/>
                      <a:pt x="944" y="1923"/>
                      <a:pt x="899" y="1790"/>
                    </a:cubicBezTo>
                    <a:cubicBezTo>
                      <a:pt x="731" y="1279"/>
                      <a:pt x="604" y="754"/>
                      <a:pt x="526" y="220"/>
                    </a:cubicBezTo>
                    <a:cubicBezTo>
                      <a:pt x="508" y="93"/>
                      <a:pt x="398" y="0"/>
                      <a:pt x="273" y="0"/>
                    </a:cubicBezTo>
                    <a:close/>
                  </a:path>
                </a:pathLst>
              </a:custGeom>
              <a:solidFill>
                <a:srgbClr val="667E92"/>
              </a:solidFill>
              <a:ln>
                <a:noFill/>
              </a:ln>
            </p:spPr>
            <p:txBody>
              <a:bodyPr spcFirstLastPara="1" wrap="square" lIns="182850" tIns="182850" rIns="182850" bIns="182850" anchor="ctr" anchorCtr="0">
                <a:noAutofit/>
              </a:bodyPr>
              <a:lstStyle/>
              <a:p>
                <a:endParaRPr sz="3600">
                  <a:solidFill>
                    <a:schemeClr val="tx2"/>
                  </a:solidFill>
                </a:endParaRPr>
              </a:p>
            </p:txBody>
          </p:sp>
        </p:grpSp>
        <p:sp>
          <p:nvSpPr>
            <p:cNvPr id="138" name="Google Shape;8182;p74">
              <a:extLst>
                <a:ext uri="{FF2B5EF4-FFF2-40B4-BE49-F238E27FC236}">
                  <a16:creationId xmlns:a16="http://schemas.microsoft.com/office/drawing/2014/main" id="{8F46FF51-2B90-3C10-CBF9-42145DDD299F}"/>
                </a:ext>
              </a:extLst>
            </p:cNvPr>
            <p:cNvSpPr/>
            <p:nvPr/>
          </p:nvSpPr>
          <p:spPr>
            <a:xfrm>
              <a:off x="4250519" y="1416170"/>
              <a:ext cx="26783" cy="52303"/>
            </a:xfrm>
            <a:custGeom>
              <a:avLst/>
              <a:gdLst/>
              <a:ahLst/>
              <a:cxnLst/>
              <a:rect l="l" t="t" r="r" b="b"/>
              <a:pathLst>
                <a:path w="2099" h="4099" extrusionOk="0">
                  <a:moveTo>
                    <a:pt x="412" y="1"/>
                  </a:moveTo>
                  <a:cubicBezTo>
                    <a:pt x="358" y="1"/>
                    <a:pt x="305" y="37"/>
                    <a:pt x="292" y="98"/>
                  </a:cubicBezTo>
                  <a:lnTo>
                    <a:pt x="18" y="1357"/>
                  </a:lnTo>
                  <a:cubicBezTo>
                    <a:pt x="1" y="1436"/>
                    <a:pt x="62" y="1506"/>
                    <a:pt x="139" y="1506"/>
                  </a:cubicBezTo>
                  <a:cubicBezTo>
                    <a:pt x="149" y="1506"/>
                    <a:pt x="158" y="1505"/>
                    <a:pt x="169" y="1502"/>
                  </a:cubicBezTo>
                  <a:lnTo>
                    <a:pt x="503" y="1416"/>
                  </a:lnTo>
                  <a:cubicBezTo>
                    <a:pt x="745" y="2317"/>
                    <a:pt x="1113" y="3181"/>
                    <a:pt x="1597" y="3981"/>
                  </a:cubicBezTo>
                  <a:cubicBezTo>
                    <a:pt x="1644" y="4057"/>
                    <a:pt x="1725" y="4099"/>
                    <a:pt x="1809" y="4099"/>
                  </a:cubicBezTo>
                  <a:cubicBezTo>
                    <a:pt x="1856" y="4099"/>
                    <a:pt x="1903" y="4086"/>
                    <a:pt x="1946" y="4058"/>
                  </a:cubicBezTo>
                  <a:cubicBezTo>
                    <a:pt x="2063" y="3980"/>
                    <a:pt x="2098" y="3823"/>
                    <a:pt x="2024" y="3703"/>
                  </a:cubicBezTo>
                  <a:cubicBezTo>
                    <a:pt x="1571" y="2950"/>
                    <a:pt x="1225" y="2138"/>
                    <a:pt x="998" y="1291"/>
                  </a:cubicBezTo>
                  <a:lnTo>
                    <a:pt x="1283" y="1217"/>
                  </a:lnTo>
                  <a:cubicBezTo>
                    <a:pt x="1373" y="1195"/>
                    <a:pt x="1406" y="1086"/>
                    <a:pt x="1347" y="1017"/>
                  </a:cubicBezTo>
                  <a:lnTo>
                    <a:pt x="505" y="44"/>
                  </a:lnTo>
                  <a:cubicBezTo>
                    <a:pt x="479" y="14"/>
                    <a:pt x="445" y="1"/>
                    <a:pt x="412" y="1"/>
                  </a:cubicBezTo>
                  <a:close/>
                </a:path>
              </a:pathLst>
            </a:custGeom>
            <a:solidFill>
              <a:srgbClr val="667E92"/>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139" name="Google Shape;8183;p74">
              <a:extLst>
                <a:ext uri="{FF2B5EF4-FFF2-40B4-BE49-F238E27FC236}">
                  <a16:creationId xmlns:a16="http://schemas.microsoft.com/office/drawing/2014/main" id="{7EB67994-A638-4647-10F0-CA7297A80D0E}"/>
                </a:ext>
              </a:extLst>
            </p:cNvPr>
            <p:cNvSpPr/>
            <p:nvPr/>
          </p:nvSpPr>
          <p:spPr>
            <a:xfrm>
              <a:off x="4276166" y="1471370"/>
              <a:ext cx="24359" cy="25290"/>
            </a:xfrm>
            <a:custGeom>
              <a:avLst/>
              <a:gdLst/>
              <a:ahLst/>
              <a:cxnLst/>
              <a:rect l="l" t="t" r="r" b="b"/>
              <a:pathLst>
                <a:path w="1909" h="1982" extrusionOk="0">
                  <a:moveTo>
                    <a:pt x="291" y="0"/>
                  </a:moveTo>
                  <a:cubicBezTo>
                    <a:pt x="243" y="0"/>
                    <a:pt x="195" y="14"/>
                    <a:pt x="152" y="41"/>
                  </a:cubicBezTo>
                  <a:cubicBezTo>
                    <a:pt x="30" y="121"/>
                    <a:pt x="0" y="285"/>
                    <a:pt x="85" y="403"/>
                  </a:cubicBezTo>
                  <a:cubicBezTo>
                    <a:pt x="380" y="810"/>
                    <a:pt x="706" y="1193"/>
                    <a:pt x="1062" y="1548"/>
                  </a:cubicBezTo>
                  <a:cubicBezTo>
                    <a:pt x="1190" y="1678"/>
                    <a:pt x="1323" y="1801"/>
                    <a:pt x="1459" y="1921"/>
                  </a:cubicBezTo>
                  <a:cubicBezTo>
                    <a:pt x="1507" y="1962"/>
                    <a:pt x="1566" y="1981"/>
                    <a:pt x="1624" y="1981"/>
                  </a:cubicBezTo>
                  <a:cubicBezTo>
                    <a:pt x="1695" y="1981"/>
                    <a:pt x="1766" y="1952"/>
                    <a:pt x="1816" y="1894"/>
                  </a:cubicBezTo>
                  <a:cubicBezTo>
                    <a:pt x="1909" y="1788"/>
                    <a:pt x="1898" y="1628"/>
                    <a:pt x="1794" y="1535"/>
                  </a:cubicBezTo>
                  <a:cubicBezTo>
                    <a:pt x="1665" y="1423"/>
                    <a:pt x="1542" y="1308"/>
                    <a:pt x="1422" y="1188"/>
                  </a:cubicBezTo>
                  <a:cubicBezTo>
                    <a:pt x="1087" y="851"/>
                    <a:pt x="778" y="490"/>
                    <a:pt x="500" y="107"/>
                  </a:cubicBezTo>
                  <a:cubicBezTo>
                    <a:pt x="449" y="38"/>
                    <a:pt x="371" y="0"/>
                    <a:pt x="291" y="0"/>
                  </a:cubicBezTo>
                  <a:close/>
                </a:path>
              </a:pathLst>
            </a:custGeom>
            <a:solidFill>
              <a:srgbClr val="667E92"/>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140" name="Google Shape;8184;p74">
              <a:extLst>
                <a:ext uri="{FF2B5EF4-FFF2-40B4-BE49-F238E27FC236}">
                  <a16:creationId xmlns:a16="http://schemas.microsoft.com/office/drawing/2014/main" id="{1EA032CE-E816-1669-4A98-785E7677425A}"/>
                </a:ext>
              </a:extLst>
            </p:cNvPr>
            <p:cNvSpPr/>
            <p:nvPr/>
          </p:nvSpPr>
          <p:spPr>
            <a:xfrm>
              <a:off x="4330231" y="1513121"/>
              <a:ext cx="21462" cy="10986"/>
            </a:xfrm>
            <a:custGeom>
              <a:avLst/>
              <a:gdLst/>
              <a:ahLst/>
              <a:cxnLst/>
              <a:rect l="l" t="t" r="r" b="b"/>
              <a:pathLst>
                <a:path w="1682" h="861" extrusionOk="0">
                  <a:moveTo>
                    <a:pt x="311" y="0"/>
                  </a:moveTo>
                  <a:cubicBezTo>
                    <a:pt x="211" y="0"/>
                    <a:pt x="116" y="56"/>
                    <a:pt x="69" y="151"/>
                  </a:cubicBezTo>
                  <a:lnTo>
                    <a:pt x="53" y="185"/>
                  </a:lnTo>
                  <a:cubicBezTo>
                    <a:pt x="0" y="292"/>
                    <a:pt x="48" y="423"/>
                    <a:pt x="160" y="468"/>
                  </a:cubicBezTo>
                  <a:cubicBezTo>
                    <a:pt x="533" y="619"/>
                    <a:pt x="916" y="747"/>
                    <a:pt x="1307" y="851"/>
                  </a:cubicBezTo>
                  <a:cubicBezTo>
                    <a:pt x="1331" y="857"/>
                    <a:pt x="1355" y="861"/>
                    <a:pt x="1379" y="861"/>
                  </a:cubicBezTo>
                  <a:cubicBezTo>
                    <a:pt x="1480" y="861"/>
                    <a:pt x="1576" y="806"/>
                    <a:pt x="1618" y="713"/>
                  </a:cubicBezTo>
                  <a:cubicBezTo>
                    <a:pt x="1682" y="569"/>
                    <a:pt x="1602" y="403"/>
                    <a:pt x="1451" y="363"/>
                  </a:cubicBezTo>
                  <a:cubicBezTo>
                    <a:pt x="1097" y="268"/>
                    <a:pt x="751" y="154"/>
                    <a:pt x="412" y="20"/>
                  </a:cubicBezTo>
                  <a:cubicBezTo>
                    <a:pt x="379" y="7"/>
                    <a:pt x="345" y="0"/>
                    <a:pt x="311" y="0"/>
                  </a:cubicBezTo>
                  <a:close/>
                </a:path>
              </a:pathLst>
            </a:custGeom>
            <a:solidFill>
              <a:srgbClr val="667E92"/>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141" name="Google Shape;8185;p74">
              <a:extLst>
                <a:ext uri="{FF2B5EF4-FFF2-40B4-BE49-F238E27FC236}">
                  <a16:creationId xmlns:a16="http://schemas.microsoft.com/office/drawing/2014/main" id="{3C015D8F-1492-4C62-B1C1-4F12027EDE32}"/>
                </a:ext>
              </a:extLst>
            </p:cNvPr>
            <p:cNvSpPr/>
            <p:nvPr/>
          </p:nvSpPr>
          <p:spPr>
            <a:xfrm>
              <a:off x="4302005" y="1497298"/>
              <a:ext cx="25469" cy="17647"/>
            </a:xfrm>
            <a:custGeom>
              <a:avLst/>
              <a:gdLst/>
              <a:ahLst/>
              <a:cxnLst/>
              <a:rect l="l" t="t" r="r" b="b"/>
              <a:pathLst>
                <a:path w="1996" h="1383" extrusionOk="0">
                  <a:moveTo>
                    <a:pt x="289" y="1"/>
                  </a:moveTo>
                  <a:cubicBezTo>
                    <a:pt x="212" y="1"/>
                    <a:pt x="136" y="36"/>
                    <a:pt x="86" y="102"/>
                  </a:cubicBezTo>
                  <a:cubicBezTo>
                    <a:pt x="1" y="214"/>
                    <a:pt x="23" y="374"/>
                    <a:pt x="135" y="459"/>
                  </a:cubicBezTo>
                  <a:cubicBezTo>
                    <a:pt x="595" y="800"/>
                    <a:pt x="1082" y="1100"/>
                    <a:pt x="1592" y="1356"/>
                  </a:cubicBezTo>
                  <a:cubicBezTo>
                    <a:pt x="1629" y="1374"/>
                    <a:pt x="1667" y="1382"/>
                    <a:pt x="1705" y="1382"/>
                  </a:cubicBezTo>
                  <a:cubicBezTo>
                    <a:pt x="1799" y="1382"/>
                    <a:pt x="1891" y="1329"/>
                    <a:pt x="1935" y="1239"/>
                  </a:cubicBezTo>
                  <a:cubicBezTo>
                    <a:pt x="1996" y="1113"/>
                    <a:pt x="1943" y="960"/>
                    <a:pt x="1817" y="898"/>
                  </a:cubicBezTo>
                  <a:cubicBezTo>
                    <a:pt x="1336" y="656"/>
                    <a:pt x="875" y="373"/>
                    <a:pt x="443" y="52"/>
                  </a:cubicBezTo>
                  <a:cubicBezTo>
                    <a:pt x="397" y="18"/>
                    <a:pt x="343" y="1"/>
                    <a:pt x="289" y="1"/>
                  </a:cubicBezTo>
                  <a:close/>
                </a:path>
              </a:pathLst>
            </a:custGeom>
            <a:solidFill>
              <a:srgbClr val="667E92"/>
            </a:solidFill>
            <a:ln>
              <a:noFill/>
            </a:ln>
          </p:spPr>
          <p:txBody>
            <a:bodyPr spcFirstLastPara="1" wrap="square" lIns="182850" tIns="182850" rIns="182850" bIns="182850" anchor="ctr" anchorCtr="0">
              <a:noAutofit/>
            </a:bodyPr>
            <a:lstStyle/>
            <a:p>
              <a:endParaRPr sz="3600">
                <a:solidFill>
                  <a:schemeClr val="tx2"/>
                </a:solidFill>
              </a:endParaRPr>
            </a:p>
          </p:txBody>
        </p:sp>
        <p:grpSp>
          <p:nvGrpSpPr>
            <p:cNvPr id="142" name="Google Shape;8186;p74">
              <a:extLst>
                <a:ext uri="{FF2B5EF4-FFF2-40B4-BE49-F238E27FC236}">
                  <a16:creationId xmlns:a16="http://schemas.microsoft.com/office/drawing/2014/main" id="{25655F65-360A-F257-2B25-33A719F8437E}"/>
                </a:ext>
              </a:extLst>
            </p:cNvPr>
            <p:cNvGrpSpPr/>
            <p:nvPr/>
          </p:nvGrpSpPr>
          <p:grpSpPr>
            <a:xfrm>
              <a:off x="4889463" y="1423737"/>
              <a:ext cx="29552" cy="142899"/>
              <a:chOff x="4889463" y="1423737"/>
              <a:chExt cx="29552" cy="142899"/>
            </a:xfrm>
          </p:grpSpPr>
          <p:sp>
            <p:nvSpPr>
              <p:cNvPr id="148" name="Google Shape;8187;p74">
                <a:extLst>
                  <a:ext uri="{FF2B5EF4-FFF2-40B4-BE49-F238E27FC236}">
                    <a16:creationId xmlns:a16="http://schemas.microsoft.com/office/drawing/2014/main" id="{4626F4F6-513D-CB1A-7027-23E0CF1238B1}"/>
                  </a:ext>
                </a:extLst>
              </p:cNvPr>
              <p:cNvSpPr/>
              <p:nvPr/>
            </p:nvSpPr>
            <p:spPr>
              <a:xfrm>
                <a:off x="4889463" y="1515647"/>
                <a:ext cx="26158" cy="50989"/>
              </a:xfrm>
              <a:custGeom>
                <a:avLst/>
                <a:gdLst/>
                <a:ahLst/>
                <a:cxnLst/>
                <a:rect l="l" t="t" r="r" b="b"/>
                <a:pathLst>
                  <a:path w="2050" h="3996" extrusionOk="0">
                    <a:moveTo>
                      <a:pt x="1772" y="0"/>
                    </a:moveTo>
                    <a:cubicBezTo>
                      <a:pt x="1653" y="0"/>
                      <a:pt x="1547" y="82"/>
                      <a:pt x="1518" y="201"/>
                    </a:cubicBezTo>
                    <a:cubicBezTo>
                      <a:pt x="1307" y="1053"/>
                      <a:pt x="977" y="1872"/>
                      <a:pt x="540" y="2634"/>
                    </a:cubicBezTo>
                    <a:lnTo>
                      <a:pt x="285" y="2482"/>
                    </a:lnTo>
                    <a:cubicBezTo>
                      <a:pt x="265" y="2470"/>
                      <a:pt x="244" y="2465"/>
                      <a:pt x="223" y="2465"/>
                    </a:cubicBezTo>
                    <a:cubicBezTo>
                      <a:pt x="162" y="2465"/>
                      <a:pt x="104" y="2511"/>
                      <a:pt x="99" y="2579"/>
                    </a:cubicBezTo>
                    <a:lnTo>
                      <a:pt x="6" y="3864"/>
                    </a:lnTo>
                    <a:cubicBezTo>
                      <a:pt x="0" y="3939"/>
                      <a:pt x="62" y="3995"/>
                      <a:pt x="129" y="3995"/>
                    </a:cubicBezTo>
                    <a:cubicBezTo>
                      <a:pt x="152" y="3995"/>
                      <a:pt x="174" y="3989"/>
                      <a:pt x="195" y="3976"/>
                    </a:cubicBezTo>
                    <a:lnTo>
                      <a:pt x="1278" y="3279"/>
                    </a:lnTo>
                    <a:cubicBezTo>
                      <a:pt x="1355" y="3229"/>
                      <a:pt x="1353" y="3117"/>
                      <a:pt x="1275" y="3071"/>
                    </a:cubicBezTo>
                    <a:lnTo>
                      <a:pt x="978" y="2893"/>
                    </a:lnTo>
                    <a:cubicBezTo>
                      <a:pt x="1444" y="2085"/>
                      <a:pt x="1794" y="1213"/>
                      <a:pt x="2018" y="307"/>
                    </a:cubicBezTo>
                    <a:cubicBezTo>
                      <a:pt x="2050" y="171"/>
                      <a:pt x="1963" y="35"/>
                      <a:pt x="1826" y="6"/>
                    </a:cubicBezTo>
                    <a:cubicBezTo>
                      <a:pt x="1808" y="2"/>
                      <a:pt x="1790" y="0"/>
                      <a:pt x="1772" y="0"/>
                    </a:cubicBezTo>
                    <a:close/>
                  </a:path>
                </a:pathLst>
              </a:custGeom>
              <a:solidFill>
                <a:srgbClr val="667E92"/>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149" name="Google Shape;8188;p74">
                <a:extLst>
                  <a:ext uri="{FF2B5EF4-FFF2-40B4-BE49-F238E27FC236}">
                    <a16:creationId xmlns:a16="http://schemas.microsoft.com/office/drawing/2014/main" id="{AE9E5201-23F1-7E22-E666-02CF90B90D15}"/>
                  </a:ext>
                </a:extLst>
              </p:cNvPr>
              <p:cNvSpPr/>
              <p:nvPr/>
            </p:nvSpPr>
            <p:spPr>
              <a:xfrm>
                <a:off x="4910772" y="1479256"/>
                <a:ext cx="8243" cy="31785"/>
              </a:xfrm>
              <a:custGeom>
                <a:avLst/>
                <a:gdLst/>
                <a:ahLst/>
                <a:cxnLst/>
                <a:rect l="l" t="t" r="r" b="b"/>
                <a:pathLst>
                  <a:path w="646" h="2491" extrusionOk="0">
                    <a:moveTo>
                      <a:pt x="375" y="0"/>
                    </a:moveTo>
                    <a:cubicBezTo>
                      <a:pt x="368" y="0"/>
                      <a:pt x="361" y="1"/>
                      <a:pt x="354" y="1"/>
                    </a:cubicBezTo>
                    <a:cubicBezTo>
                      <a:pt x="216" y="11"/>
                      <a:pt x="111" y="129"/>
                      <a:pt x="119" y="269"/>
                    </a:cubicBezTo>
                    <a:cubicBezTo>
                      <a:pt x="128" y="438"/>
                      <a:pt x="135" y="607"/>
                      <a:pt x="135" y="776"/>
                    </a:cubicBezTo>
                    <a:cubicBezTo>
                      <a:pt x="135" y="1252"/>
                      <a:pt x="96" y="1724"/>
                      <a:pt x="23" y="2193"/>
                    </a:cubicBezTo>
                    <a:cubicBezTo>
                      <a:pt x="0" y="2328"/>
                      <a:pt x="88" y="2458"/>
                      <a:pt x="223" y="2485"/>
                    </a:cubicBezTo>
                    <a:cubicBezTo>
                      <a:pt x="240" y="2488"/>
                      <a:pt x="257" y="2490"/>
                      <a:pt x="274" y="2490"/>
                    </a:cubicBezTo>
                    <a:cubicBezTo>
                      <a:pt x="396" y="2490"/>
                      <a:pt x="504" y="2403"/>
                      <a:pt x="526" y="2278"/>
                    </a:cubicBezTo>
                    <a:cubicBezTo>
                      <a:pt x="604" y="1782"/>
                      <a:pt x="644" y="1279"/>
                      <a:pt x="646" y="776"/>
                    </a:cubicBezTo>
                    <a:cubicBezTo>
                      <a:pt x="646" y="595"/>
                      <a:pt x="638" y="413"/>
                      <a:pt x="626" y="232"/>
                    </a:cubicBezTo>
                    <a:cubicBezTo>
                      <a:pt x="616" y="101"/>
                      <a:pt x="505" y="0"/>
                      <a:pt x="375" y="0"/>
                    </a:cubicBezTo>
                    <a:close/>
                  </a:path>
                </a:pathLst>
              </a:custGeom>
              <a:solidFill>
                <a:srgbClr val="667E92"/>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150" name="Google Shape;8189;p74">
                <a:extLst>
                  <a:ext uri="{FF2B5EF4-FFF2-40B4-BE49-F238E27FC236}">
                    <a16:creationId xmlns:a16="http://schemas.microsoft.com/office/drawing/2014/main" id="{04A297FC-67B2-EED3-E7DC-5B06B03FB6DB}"/>
                  </a:ext>
                </a:extLst>
              </p:cNvPr>
              <p:cNvSpPr/>
              <p:nvPr/>
            </p:nvSpPr>
            <p:spPr>
              <a:xfrm>
                <a:off x="4895052" y="1423737"/>
                <a:ext cx="14215" cy="19446"/>
              </a:xfrm>
              <a:custGeom>
                <a:avLst/>
                <a:gdLst/>
                <a:ahLst/>
                <a:cxnLst/>
                <a:rect l="l" t="t" r="r" b="b"/>
                <a:pathLst>
                  <a:path w="1114" h="1524" extrusionOk="0">
                    <a:moveTo>
                      <a:pt x="293" y="1"/>
                    </a:moveTo>
                    <a:cubicBezTo>
                      <a:pt x="265" y="1"/>
                      <a:pt x="236" y="5"/>
                      <a:pt x="209" y="16"/>
                    </a:cubicBezTo>
                    <a:cubicBezTo>
                      <a:pt x="62" y="74"/>
                      <a:pt x="1" y="246"/>
                      <a:pt x="79" y="383"/>
                    </a:cubicBezTo>
                    <a:cubicBezTo>
                      <a:pt x="262" y="698"/>
                      <a:pt x="427" y="1025"/>
                      <a:pt x="573" y="1359"/>
                    </a:cubicBezTo>
                    <a:cubicBezTo>
                      <a:pt x="615" y="1461"/>
                      <a:pt x="714" y="1523"/>
                      <a:pt x="819" y="1523"/>
                    </a:cubicBezTo>
                    <a:cubicBezTo>
                      <a:pt x="848" y="1523"/>
                      <a:pt x="878" y="1518"/>
                      <a:pt x="907" y="1508"/>
                    </a:cubicBezTo>
                    <a:lnTo>
                      <a:pt x="942" y="1495"/>
                    </a:lnTo>
                    <a:cubicBezTo>
                      <a:pt x="1056" y="1457"/>
                      <a:pt x="1114" y="1331"/>
                      <a:pt x="1067" y="1220"/>
                    </a:cubicBezTo>
                    <a:cubicBezTo>
                      <a:pt x="910" y="849"/>
                      <a:pt x="729" y="488"/>
                      <a:pt x="528" y="139"/>
                    </a:cubicBezTo>
                    <a:cubicBezTo>
                      <a:pt x="478" y="54"/>
                      <a:pt x="387" y="1"/>
                      <a:pt x="293" y="1"/>
                    </a:cubicBezTo>
                    <a:close/>
                  </a:path>
                </a:pathLst>
              </a:custGeom>
              <a:solidFill>
                <a:srgbClr val="667E92"/>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151" name="Google Shape;8190;p74">
                <a:extLst>
                  <a:ext uri="{FF2B5EF4-FFF2-40B4-BE49-F238E27FC236}">
                    <a16:creationId xmlns:a16="http://schemas.microsoft.com/office/drawing/2014/main" id="{077E2D9C-17B1-8FCA-4317-89A9D041EA6D}"/>
                  </a:ext>
                </a:extLst>
              </p:cNvPr>
              <p:cNvSpPr/>
              <p:nvPr/>
            </p:nvSpPr>
            <p:spPr>
              <a:xfrm>
                <a:off x="4905783" y="1447292"/>
                <a:ext cx="12071" cy="27153"/>
              </a:xfrm>
              <a:custGeom>
                <a:avLst/>
                <a:gdLst/>
                <a:ahLst/>
                <a:cxnLst/>
                <a:rect l="l" t="t" r="r" b="b"/>
                <a:pathLst>
                  <a:path w="946" h="2128" extrusionOk="0">
                    <a:moveTo>
                      <a:pt x="288" y="0"/>
                    </a:moveTo>
                    <a:cubicBezTo>
                      <a:pt x="260" y="0"/>
                      <a:pt x="232" y="5"/>
                      <a:pt x="204" y="15"/>
                    </a:cubicBezTo>
                    <a:cubicBezTo>
                      <a:pt x="71" y="61"/>
                      <a:pt x="1" y="205"/>
                      <a:pt x="47" y="338"/>
                    </a:cubicBezTo>
                    <a:cubicBezTo>
                      <a:pt x="215" y="850"/>
                      <a:pt x="342" y="1376"/>
                      <a:pt x="420" y="1909"/>
                    </a:cubicBezTo>
                    <a:cubicBezTo>
                      <a:pt x="438" y="2036"/>
                      <a:pt x="548" y="2128"/>
                      <a:pt x="673" y="2128"/>
                    </a:cubicBezTo>
                    <a:cubicBezTo>
                      <a:pt x="685" y="2128"/>
                      <a:pt x="696" y="2127"/>
                      <a:pt x="708" y="2125"/>
                    </a:cubicBezTo>
                    <a:cubicBezTo>
                      <a:pt x="848" y="2106"/>
                      <a:pt x="945" y="1978"/>
                      <a:pt x="926" y="1839"/>
                    </a:cubicBezTo>
                    <a:lnTo>
                      <a:pt x="925" y="1839"/>
                    </a:lnTo>
                    <a:cubicBezTo>
                      <a:pt x="841" y="1273"/>
                      <a:pt x="708" y="716"/>
                      <a:pt x="529" y="173"/>
                    </a:cubicBezTo>
                    <a:cubicBezTo>
                      <a:pt x="492" y="67"/>
                      <a:pt x="393" y="0"/>
                      <a:pt x="288" y="0"/>
                    </a:cubicBezTo>
                    <a:close/>
                  </a:path>
                </a:pathLst>
              </a:custGeom>
              <a:solidFill>
                <a:srgbClr val="667E92"/>
              </a:solidFill>
              <a:ln>
                <a:noFill/>
              </a:ln>
            </p:spPr>
            <p:txBody>
              <a:bodyPr spcFirstLastPara="1" wrap="square" lIns="182850" tIns="182850" rIns="182850" bIns="182850" anchor="ctr" anchorCtr="0">
                <a:noAutofit/>
              </a:bodyPr>
              <a:lstStyle/>
              <a:p>
                <a:endParaRPr sz="3600">
                  <a:solidFill>
                    <a:schemeClr val="tx2"/>
                  </a:solidFill>
                </a:endParaRPr>
              </a:p>
            </p:txBody>
          </p:sp>
        </p:grpSp>
        <p:grpSp>
          <p:nvGrpSpPr>
            <p:cNvPr id="143" name="Google Shape;8191;p74">
              <a:extLst>
                <a:ext uri="{FF2B5EF4-FFF2-40B4-BE49-F238E27FC236}">
                  <a16:creationId xmlns:a16="http://schemas.microsoft.com/office/drawing/2014/main" id="{99EE59DB-ED17-B046-F191-A234EA49368E}"/>
                </a:ext>
              </a:extLst>
            </p:cNvPr>
            <p:cNvGrpSpPr/>
            <p:nvPr/>
          </p:nvGrpSpPr>
          <p:grpSpPr>
            <a:xfrm>
              <a:off x="4771663" y="1876896"/>
              <a:ext cx="108651" cy="100447"/>
              <a:chOff x="4771663" y="1876896"/>
              <a:chExt cx="108651" cy="100447"/>
            </a:xfrm>
          </p:grpSpPr>
          <p:sp>
            <p:nvSpPr>
              <p:cNvPr id="144" name="Google Shape;8192;p74">
                <a:extLst>
                  <a:ext uri="{FF2B5EF4-FFF2-40B4-BE49-F238E27FC236}">
                    <a16:creationId xmlns:a16="http://schemas.microsoft.com/office/drawing/2014/main" id="{9F1A5D55-46E3-F4C3-9BB4-B2FBA779A0B4}"/>
                  </a:ext>
                </a:extLst>
              </p:cNvPr>
              <p:cNvSpPr/>
              <p:nvPr/>
            </p:nvSpPr>
            <p:spPr>
              <a:xfrm>
                <a:off x="4771663" y="1951210"/>
                <a:ext cx="53184" cy="26132"/>
              </a:xfrm>
              <a:custGeom>
                <a:avLst/>
                <a:gdLst/>
                <a:ahLst/>
                <a:cxnLst/>
                <a:rect l="l" t="t" r="r" b="b"/>
                <a:pathLst>
                  <a:path w="4168" h="2048" extrusionOk="0">
                    <a:moveTo>
                      <a:pt x="3871" y="0"/>
                    </a:moveTo>
                    <a:cubicBezTo>
                      <a:pt x="3824" y="0"/>
                      <a:pt x="3777" y="13"/>
                      <a:pt x="3735" y="39"/>
                    </a:cubicBezTo>
                    <a:cubicBezTo>
                      <a:pt x="2982" y="492"/>
                      <a:pt x="2170" y="838"/>
                      <a:pt x="1323" y="1067"/>
                    </a:cubicBezTo>
                    <a:lnTo>
                      <a:pt x="1249" y="780"/>
                    </a:lnTo>
                    <a:cubicBezTo>
                      <a:pt x="1235" y="721"/>
                      <a:pt x="1183" y="687"/>
                      <a:pt x="1130" y="687"/>
                    </a:cubicBezTo>
                    <a:cubicBezTo>
                      <a:pt x="1102" y="687"/>
                      <a:pt x="1073" y="696"/>
                      <a:pt x="1049" y="717"/>
                    </a:cubicBezTo>
                    <a:lnTo>
                      <a:pt x="76" y="1560"/>
                    </a:lnTo>
                    <a:cubicBezTo>
                      <a:pt x="0" y="1625"/>
                      <a:pt x="32" y="1750"/>
                      <a:pt x="130" y="1773"/>
                    </a:cubicBezTo>
                    <a:lnTo>
                      <a:pt x="1389" y="2045"/>
                    </a:lnTo>
                    <a:cubicBezTo>
                      <a:pt x="1398" y="2047"/>
                      <a:pt x="1407" y="2048"/>
                      <a:pt x="1416" y="2048"/>
                    </a:cubicBezTo>
                    <a:cubicBezTo>
                      <a:pt x="1493" y="2048"/>
                      <a:pt x="1555" y="1975"/>
                      <a:pt x="1534" y="1894"/>
                    </a:cubicBezTo>
                    <a:lnTo>
                      <a:pt x="1450" y="1561"/>
                    </a:lnTo>
                    <a:cubicBezTo>
                      <a:pt x="2351" y="1318"/>
                      <a:pt x="3214" y="950"/>
                      <a:pt x="4013" y="466"/>
                    </a:cubicBezTo>
                    <a:cubicBezTo>
                      <a:pt x="4132" y="392"/>
                      <a:pt x="4167" y="235"/>
                      <a:pt x="4090" y="119"/>
                    </a:cubicBezTo>
                    <a:cubicBezTo>
                      <a:pt x="4039" y="42"/>
                      <a:pt x="3956" y="0"/>
                      <a:pt x="3871" y="0"/>
                    </a:cubicBezTo>
                    <a:close/>
                  </a:path>
                </a:pathLst>
              </a:custGeom>
              <a:solidFill>
                <a:srgbClr val="667E92"/>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145" name="Google Shape;8193;p74">
                <a:extLst>
                  <a:ext uri="{FF2B5EF4-FFF2-40B4-BE49-F238E27FC236}">
                    <a16:creationId xmlns:a16="http://schemas.microsoft.com/office/drawing/2014/main" id="{688B01C4-69B1-D569-1999-106D5AB5B908}"/>
                  </a:ext>
                </a:extLst>
              </p:cNvPr>
              <p:cNvSpPr/>
              <p:nvPr/>
            </p:nvSpPr>
            <p:spPr>
              <a:xfrm>
                <a:off x="4826850" y="1927897"/>
                <a:ext cx="26081" cy="23529"/>
              </a:xfrm>
              <a:custGeom>
                <a:avLst/>
                <a:gdLst/>
                <a:ahLst/>
                <a:cxnLst/>
                <a:rect l="l" t="t" r="r" b="b"/>
                <a:pathLst>
                  <a:path w="2044" h="1844" extrusionOk="0">
                    <a:moveTo>
                      <a:pt x="1760" y="1"/>
                    </a:moveTo>
                    <a:cubicBezTo>
                      <a:pt x="1689" y="1"/>
                      <a:pt x="1619" y="31"/>
                      <a:pt x="1568" y="88"/>
                    </a:cubicBezTo>
                    <a:cubicBezTo>
                      <a:pt x="1456" y="215"/>
                      <a:pt x="1341" y="338"/>
                      <a:pt x="1221" y="458"/>
                    </a:cubicBezTo>
                    <a:cubicBezTo>
                      <a:pt x="885" y="793"/>
                      <a:pt x="524" y="1102"/>
                      <a:pt x="140" y="1380"/>
                    </a:cubicBezTo>
                    <a:cubicBezTo>
                      <a:pt x="29" y="1460"/>
                      <a:pt x="1" y="1612"/>
                      <a:pt x="74" y="1728"/>
                    </a:cubicBezTo>
                    <a:cubicBezTo>
                      <a:pt x="124" y="1803"/>
                      <a:pt x="205" y="1844"/>
                      <a:pt x="288" y="1844"/>
                    </a:cubicBezTo>
                    <a:cubicBezTo>
                      <a:pt x="339" y="1844"/>
                      <a:pt x="391" y="1828"/>
                      <a:pt x="436" y="1797"/>
                    </a:cubicBezTo>
                    <a:cubicBezTo>
                      <a:pt x="843" y="1500"/>
                      <a:pt x="1226" y="1174"/>
                      <a:pt x="1581" y="820"/>
                    </a:cubicBezTo>
                    <a:cubicBezTo>
                      <a:pt x="1711" y="690"/>
                      <a:pt x="1834" y="557"/>
                      <a:pt x="1954" y="421"/>
                    </a:cubicBezTo>
                    <a:cubicBezTo>
                      <a:pt x="2044" y="315"/>
                      <a:pt x="2033" y="155"/>
                      <a:pt x="1927" y="64"/>
                    </a:cubicBezTo>
                    <a:cubicBezTo>
                      <a:pt x="1879" y="22"/>
                      <a:pt x="1819" y="1"/>
                      <a:pt x="1760" y="1"/>
                    </a:cubicBezTo>
                    <a:close/>
                  </a:path>
                </a:pathLst>
              </a:custGeom>
              <a:solidFill>
                <a:srgbClr val="667E92"/>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146" name="Google Shape;8194;p74">
                <a:extLst>
                  <a:ext uri="{FF2B5EF4-FFF2-40B4-BE49-F238E27FC236}">
                    <a16:creationId xmlns:a16="http://schemas.microsoft.com/office/drawing/2014/main" id="{492172BC-8BA9-B3EA-E14E-B3DDB7BB1ED8}"/>
                  </a:ext>
                </a:extLst>
              </p:cNvPr>
              <p:cNvSpPr/>
              <p:nvPr/>
            </p:nvSpPr>
            <p:spPr>
              <a:xfrm>
                <a:off x="4868600" y="1876896"/>
                <a:ext cx="11714" cy="20531"/>
              </a:xfrm>
              <a:custGeom>
                <a:avLst/>
                <a:gdLst/>
                <a:ahLst/>
                <a:cxnLst/>
                <a:rect l="l" t="t" r="r" b="b"/>
                <a:pathLst>
                  <a:path w="918" h="1609" extrusionOk="0">
                    <a:moveTo>
                      <a:pt x="642" y="0"/>
                    </a:moveTo>
                    <a:cubicBezTo>
                      <a:pt x="531" y="0"/>
                      <a:pt x="426" y="74"/>
                      <a:pt x="396" y="189"/>
                    </a:cubicBezTo>
                    <a:cubicBezTo>
                      <a:pt x="301" y="543"/>
                      <a:pt x="187" y="889"/>
                      <a:pt x="53" y="1228"/>
                    </a:cubicBezTo>
                    <a:cubicBezTo>
                      <a:pt x="0" y="1360"/>
                      <a:pt x="58" y="1509"/>
                      <a:pt x="184" y="1571"/>
                    </a:cubicBezTo>
                    <a:lnTo>
                      <a:pt x="218" y="1587"/>
                    </a:lnTo>
                    <a:cubicBezTo>
                      <a:pt x="248" y="1602"/>
                      <a:pt x="280" y="1608"/>
                      <a:pt x="311" y="1608"/>
                    </a:cubicBezTo>
                    <a:cubicBezTo>
                      <a:pt x="392" y="1608"/>
                      <a:pt x="469" y="1561"/>
                      <a:pt x="501" y="1480"/>
                    </a:cubicBezTo>
                    <a:cubicBezTo>
                      <a:pt x="653" y="1107"/>
                      <a:pt x="780" y="724"/>
                      <a:pt x="886" y="333"/>
                    </a:cubicBezTo>
                    <a:cubicBezTo>
                      <a:pt x="918" y="210"/>
                      <a:pt x="862" y="74"/>
                      <a:pt x="746" y="22"/>
                    </a:cubicBezTo>
                    <a:cubicBezTo>
                      <a:pt x="712" y="7"/>
                      <a:pt x="677" y="0"/>
                      <a:pt x="642" y="0"/>
                    </a:cubicBezTo>
                    <a:close/>
                  </a:path>
                </a:pathLst>
              </a:custGeom>
              <a:solidFill>
                <a:srgbClr val="667E92"/>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147" name="Google Shape;8195;p74">
                <a:extLst>
                  <a:ext uri="{FF2B5EF4-FFF2-40B4-BE49-F238E27FC236}">
                    <a16:creationId xmlns:a16="http://schemas.microsoft.com/office/drawing/2014/main" id="{171662C3-E0F0-F336-5744-BF2E0D5AA2C4}"/>
                  </a:ext>
                </a:extLst>
              </p:cNvPr>
              <p:cNvSpPr/>
              <p:nvPr/>
            </p:nvSpPr>
            <p:spPr>
              <a:xfrm>
                <a:off x="4852804" y="1901038"/>
                <a:ext cx="18528" cy="24589"/>
              </a:xfrm>
              <a:custGeom>
                <a:avLst/>
                <a:gdLst/>
                <a:ahLst/>
                <a:cxnLst/>
                <a:rect l="l" t="t" r="r" b="b"/>
                <a:pathLst>
                  <a:path w="1452" h="1927" extrusionOk="0">
                    <a:moveTo>
                      <a:pt x="1159" y="1"/>
                    </a:moveTo>
                    <a:cubicBezTo>
                      <a:pt x="1064" y="1"/>
                      <a:pt x="974" y="53"/>
                      <a:pt x="931" y="143"/>
                    </a:cubicBezTo>
                    <a:cubicBezTo>
                      <a:pt x="689" y="625"/>
                      <a:pt x="405" y="1085"/>
                      <a:pt x="85" y="1519"/>
                    </a:cubicBezTo>
                    <a:cubicBezTo>
                      <a:pt x="0" y="1631"/>
                      <a:pt x="21" y="1790"/>
                      <a:pt x="135" y="1874"/>
                    </a:cubicBezTo>
                    <a:cubicBezTo>
                      <a:pt x="181" y="1909"/>
                      <a:pt x="235" y="1926"/>
                      <a:pt x="289" y="1926"/>
                    </a:cubicBezTo>
                    <a:cubicBezTo>
                      <a:pt x="366" y="1926"/>
                      <a:pt x="441" y="1892"/>
                      <a:pt x="492" y="1826"/>
                    </a:cubicBezTo>
                    <a:cubicBezTo>
                      <a:pt x="831" y="1367"/>
                      <a:pt x="1132" y="878"/>
                      <a:pt x="1389" y="368"/>
                    </a:cubicBezTo>
                    <a:cubicBezTo>
                      <a:pt x="1451" y="241"/>
                      <a:pt x="1398" y="87"/>
                      <a:pt x="1270" y="26"/>
                    </a:cubicBezTo>
                    <a:cubicBezTo>
                      <a:pt x="1234" y="9"/>
                      <a:pt x="1196" y="1"/>
                      <a:pt x="1159" y="1"/>
                    </a:cubicBezTo>
                    <a:close/>
                  </a:path>
                </a:pathLst>
              </a:custGeom>
              <a:solidFill>
                <a:srgbClr val="667E92"/>
              </a:solidFill>
              <a:ln>
                <a:noFill/>
              </a:ln>
            </p:spPr>
            <p:txBody>
              <a:bodyPr spcFirstLastPara="1" wrap="square" lIns="182850" tIns="182850" rIns="182850" bIns="182850" anchor="ctr" anchorCtr="0">
                <a:noAutofit/>
              </a:bodyPr>
              <a:lstStyle/>
              <a:p>
                <a:endParaRPr sz="3600">
                  <a:solidFill>
                    <a:schemeClr val="tx2"/>
                  </a:solidFill>
                </a:endParaRPr>
              </a:p>
            </p:txBody>
          </p:sp>
        </p:grpSp>
      </p:grpSp>
      <p:grpSp>
        <p:nvGrpSpPr>
          <p:cNvPr id="168" name="Google Shape;8196;p74">
            <a:extLst>
              <a:ext uri="{FF2B5EF4-FFF2-40B4-BE49-F238E27FC236}">
                <a16:creationId xmlns:a16="http://schemas.microsoft.com/office/drawing/2014/main" id="{A2A578ED-C955-F221-2D83-526A1C5218CD}"/>
              </a:ext>
            </a:extLst>
          </p:cNvPr>
          <p:cNvGrpSpPr/>
          <p:nvPr/>
        </p:nvGrpSpPr>
        <p:grpSpPr>
          <a:xfrm>
            <a:off x="8017561" y="3708318"/>
            <a:ext cx="1582574" cy="1440700"/>
            <a:chOff x="267375" y="1071875"/>
            <a:chExt cx="470500" cy="428550"/>
          </a:xfrm>
        </p:grpSpPr>
        <p:sp>
          <p:nvSpPr>
            <p:cNvPr id="169" name="Google Shape;8197;p74">
              <a:extLst>
                <a:ext uri="{FF2B5EF4-FFF2-40B4-BE49-F238E27FC236}">
                  <a16:creationId xmlns:a16="http://schemas.microsoft.com/office/drawing/2014/main" id="{40E3A561-3227-EBB4-4535-F1C7277DAC2A}"/>
                </a:ext>
              </a:extLst>
            </p:cNvPr>
            <p:cNvSpPr/>
            <p:nvPr/>
          </p:nvSpPr>
          <p:spPr>
            <a:xfrm>
              <a:off x="288350" y="1290825"/>
              <a:ext cx="209600" cy="209600"/>
            </a:xfrm>
            <a:custGeom>
              <a:avLst/>
              <a:gdLst/>
              <a:ahLst/>
              <a:cxnLst/>
              <a:rect l="l" t="t" r="r" b="b"/>
              <a:pathLst>
                <a:path w="8384" h="8384" extrusionOk="0">
                  <a:moveTo>
                    <a:pt x="1" y="0"/>
                  </a:moveTo>
                  <a:cubicBezTo>
                    <a:pt x="23" y="1056"/>
                    <a:pt x="239" y="2096"/>
                    <a:pt x="641" y="3073"/>
                  </a:cubicBezTo>
                  <a:cubicBezTo>
                    <a:pt x="676" y="3072"/>
                    <a:pt x="710" y="3070"/>
                    <a:pt x="745" y="3070"/>
                  </a:cubicBezTo>
                  <a:cubicBezTo>
                    <a:pt x="1419" y="3070"/>
                    <a:pt x="2047" y="3416"/>
                    <a:pt x="2406" y="3988"/>
                  </a:cubicBezTo>
                  <a:cubicBezTo>
                    <a:pt x="2766" y="4558"/>
                    <a:pt x="2808" y="5272"/>
                    <a:pt x="2516" y="5880"/>
                  </a:cubicBezTo>
                  <a:cubicBezTo>
                    <a:pt x="4076" y="7440"/>
                    <a:pt x="6179" y="8337"/>
                    <a:pt x="8384" y="8383"/>
                  </a:cubicBezTo>
                  <a:lnTo>
                    <a:pt x="8384" y="3190"/>
                  </a:lnTo>
                  <a:cubicBezTo>
                    <a:pt x="6664" y="3094"/>
                    <a:pt x="5290" y="1720"/>
                    <a:pt x="5194" y="0"/>
                  </a:cubicBezTo>
                  <a:close/>
                </a:path>
              </a:pathLst>
            </a:custGeom>
            <a:noFill/>
            <a:ln w="9525" cap="flat" cmpd="sng">
              <a:solidFill>
                <a:srgbClr val="667E92"/>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70" name="Google Shape;8198;p74">
              <a:extLst>
                <a:ext uri="{FF2B5EF4-FFF2-40B4-BE49-F238E27FC236}">
                  <a16:creationId xmlns:a16="http://schemas.microsoft.com/office/drawing/2014/main" id="{4CCAEF24-DD99-A07C-7602-A09CEB98E03F}"/>
                </a:ext>
              </a:extLst>
            </p:cNvPr>
            <p:cNvSpPr/>
            <p:nvPr/>
          </p:nvSpPr>
          <p:spPr>
            <a:xfrm>
              <a:off x="267375" y="1377050"/>
              <a:ext cx="79225" cy="79200"/>
            </a:xfrm>
            <a:custGeom>
              <a:avLst/>
              <a:gdLst/>
              <a:ahLst/>
              <a:cxnLst/>
              <a:rect l="l" t="t" r="r" b="b"/>
              <a:pathLst>
                <a:path w="3169" h="3168" extrusionOk="0">
                  <a:moveTo>
                    <a:pt x="1584" y="0"/>
                  </a:moveTo>
                  <a:cubicBezTo>
                    <a:pt x="710" y="0"/>
                    <a:pt x="1" y="710"/>
                    <a:pt x="1" y="1584"/>
                  </a:cubicBezTo>
                  <a:cubicBezTo>
                    <a:pt x="1" y="2459"/>
                    <a:pt x="710" y="3168"/>
                    <a:pt x="1584" y="3168"/>
                  </a:cubicBezTo>
                  <a:cubicBezTo>
                    <a:pt x="2459" y="3168"/>
                    <a:pt x="3168" y="2459"/>
                    <a:pt x="3168" y="1584"/>
                  </a:cubicBezTo>
                  <a:cubicBezTo>
                    <a:pt x="3168" y="710"/>
                    <a:pt x="2459" y="0"/>
                    <a:pt x="1584" y="0"/>
                  </a:cubicBezTo>
                  <a:close/>
                </a:path>
              </a:pathLst>
            </a:custGeom>
            <a:noFill/>
            <a:ln w="9525" cap="flat" cmpd="sng">
              <a:solidFill>
                <a:srgbClr val="667E92"/>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71" name="Google Shape;8199;p74">
              <a:extLst>
                <a:ext uri="{FF2B5EF4-FFF2-40B4-BE49-F238E27FC236}">
                  <a16:creationId xmlns:a16="http://schemas.microsoft.com/office/drawing/2014/main" id="{DC4EA2B9-353E-3A16-2B4B-417F708A0D19}"/>
                </a:ext>
              </a:extLst>
            </p:cNvPr>
            <p:cNvSpPr/>
            <p:nvPr/>
          </p:nvSpPr>
          <p:spPr>
            <a:xfrm>
              <a:off x="507325" y="1290825"/>
              <a:ext cx="209600" cy="209600"/>
            </a:xfrm>
            <a:custGeom>
              <a:avLst/>
              <a:gdLst/>
              <a:ahLst/>
              <a:cxnLst/>
              <a:rect l="l" t="t" r="r" b="b"/>
              <a:pathLst>
                <a:path w="8384" h="8384" extrusionOk="0">
                  <a:moveTo>
                    <a:pt x="3189" y="0"/>
                  </a:moveTo>
                  <a:cubicBezTo>
                    <a:pt x="3093" y="1720"/>
                    <a:pt x="1721" y="3092"/>
                    <a:pt x="1" y="3190"/>
                  </a:cubicBezTo>
                  <a:lnTo>
                    <a:pt x="1" y="8383"/>
                  </a:lnTo>
                  <a:cubicBezTo>
                    <a:pt x="2206" y="8337"/>
                    <a:pt x="4309" y="7440"/>
                    <a:pt x="5868" y="5880"/>
                  </a:cubicBezTo>
                  <a:cubicBezTo>
                    <a:pt x="5577" y="5272"/>
                    <a:pt x="5618" y="4558"/>
                    <a:pt x="5979" y="3986"/>
                  </a:cubicBezTo>
                  <a:cubicBezTo>
                    <a:pt x="6337" y="3416"/>
                    <a:pt x="6965" y="3070"/>
                    <a:pt x="7639" y="3070"/>
                  </a:cubicBezTo>
                  <a:cubicBezTo>
                    <a:pt x="7675" y="3070"/>
                    <a:pt x="7710" y="3070"/>
                    <a:pt x="7743" y="3073"/>
                  </a:cubicBezTo>
                  <a:cubicBezTo>
                    <a:pt x="8145" y="2096"/>
                    <a:pt x="8362" y="1056"/>
                    <a:pt x="8384" y="0"/>
                  </a:cubicBezTo>
                  <a:close/>
                </a:path>
              </a:pathLst>
            </a:custGeom>
            <a:noFill/>
            <a:ln w="9525" cap="flat" cmpd="sng">
              <a:solidFill>
                <a:srgbClr val="A5B7C5"/>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72" name="Google Shape;8200;p74">
              <a:extLst>
                <a:ext uri="{FF2B5EF4-FFF2-40B4-BE49-F238E27FC236}">
                  <a16:creationId xmlns:a16="http://schemas.microsoft.com/office/drawing/2014/main" id="{CFD6DB18-0F05-76FA-A09C-FB7C85A4EEAA}"/>
                </a:ext>
              </a:extLst>
            </p:cNvPr>
            <p:cNvSpPr/>
            <p:nvPr/>
          </p:nvSpPr>
          <p:spPr>
            <a:xfrm>
              <a:off x="658700" y="1377050"/>
              <a:ext cx="79175" cy="79200"/>
            </a:xfrm>
            <a:custGeom>
              <a:avLst/>
              <a:gdLst/>
              <a:ahLst/>
              <a:cxnLst/>
              <a:rect l="l" t="t" r="r" b="b"/>
              <a:pathLst>
                <a:path w="3167" h="3168" extrusionOk="0">
                  <a:moveTo>
                    <a:pt x="1583" y="0"/>
                  </a:moveTo>
                  <a:cubicBezTo>
                    <a:pt x="708" y="0"/>
                    <a:pt x="1" y="710"/>
                    <a:pt x="1" y="1584"/>
                  </a:cubicBezTo>
                  <a:cubicBezTo>
                    <a:pt x="1" y="2459"/>
                    <a:pt x="708" y="3168"/>
                    <a:pt x="1583" y="3168"/>
                  </a:cubicBezTo>
                  <a:cubicBezTo>
                    <a:pt x="2457" y="3168"/>
                    <a:pt x="3166" y="2459"/>
                    <a:pt x="3166" y="1584"/>
                  </a:cubicBezTo>
                  <a:cubicBezTo>
                    <a:pt x="3166" y="710"/>
                    <a:pt x="2457" y="0"/>
                    <a:pt x="1583" y="0"/>
                  </a:cubicBezTo>
                  <a:close/>
                </a:path>
              </a:pathLst>
            </a:custGeom>
            <a:noFill/>
            <a:ln w="9525" cap="flat" cmpd="sng">
              <a:solidFill>
                <a:srgbClr val="A5B7C5"/>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73" name="Google Shape;8201;p74">
              <a:extLst>
                <a:ext uri="{FF2B5EF4-FFF2-40B4-BE49-F238E27FC236}">
                  <a16:creationId xmlns:a16="http://schemas.microsoft.com/office/drawing/2014/main" id="{BB2D21CB-3DDF-640E-8193-91BC787742FD}"/>
                </a:ext>
              </a:extLst>
            </p:cNvPr>
            <p:cNvSpPr/>
            <p:nvPr/>
          </p:nvSpPr>
          <p:spPr>
            <a:xfrm>
              <a:off x="507325" y="1071875"/>
              <a:ext cx="209575" cy="209600"/>
            </a:xfrm>
            <a:custGeom>
              <a:avLst/>
              <a:gdLst/>
              <a:ahLst/>
              <a:cxnLst/>
              <a:rect l="l" t="t" r="r" b="b"/>
              <a:pathLst>
                <a:path w="8383" h="8384" extrusionOk="0">
                  <a:moveTo>
                    <a:pt x="1" y="1"/>
                  </a:moveTo>
                  <a:lnTo>
                    <a:pt x="1" y="5194"/>
                  </a:lnTo>
                  <a:cubicBezTo>
                    <a:pt x="1721" y="5290"/>
                    <a:pt x="3093" y="6662"/>
                    <a:pt x="3189" y="8384"/>
                  </a:cubicBezTo>
                  <a:lnTo>
                    <a:pt x="8382" y="8384"/>
                  </a:lnTo>
                  <a:cubicBezTo>
                    <a:pt x="8362" y="7328"/>
                    <a:pt x="8144" y="6286"/>
                    <a:pt x="7742" y="5311"/>
                  </a:cubicBezTo>
                  <a:cubicBezTo>
                    <a:pt x="7708" y="5312"/>
                    <a:pt x="7673" y="5314"/>
                    <a:pt x="7638" y="5314"/>
                  </a:cubicBezTo>
                  <a:cubicBezTo>
                    <a:pt x="6964" y="5312"/>
                    <a:pt x="6336" y="4966"/>
                    <a:pt x="5977" y="4396"/>
                  </a:cubicBezTo>
                  <a:cubicBezTo>
                    <a:pt x="5618" y="3825"/>
                    <a:pt x="5577" y="3110"/>
                    <a:pt x="5867" y="2502"/>
                  </a:cubicBezTo>
                  <a:cubicBezTo>
                    <a:pt x="4309" y="942"/>
                    <a:pt x="2206" y="45"/>
                    <a:pt x="1" y="1"/>
                  </a:cubicBezTo>
                  <a:close/>
                </a:path>
              </a:pathLst>
            </a:custGeom>
            <a:noFill/>
            <a:ln w="9525" cap="flat" cmpd="sng">
              <a:solidFill>
                <a:srgbClr val="869FB1"/>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74" name="Google Shape;8202;p74">
              <a:extLst>
                <a:ext uri="{FF2B5EF4-FFF2-40B4-BE49-F238E27FC236}">
                  <a16:creationId xmlns:a16="http://schemas.microsoft.com/office/drawing/2014/main" id="{D7DB4FC5-4EC2-54FA-AD9B-B577981B2876}"/>
                </a:ext>
              </a:extLst>
            </p:cNvPr>
            <p:cNvSpPr/>
            <p:nvPr/>
          </p:nvSpPr>
          <p:spPr>
            <a:xfrm>
              <a:off x="658700" y="1116025"/>
              <a:ext cx="79175" cy="79175"/>
            </a:xfrm>
            <a:custGeom>
              <a:avLst/>
              <a:gdLst/>
              <a:ahLst/>
              <a:cxnLst/>
              <a:rect l="l" t="t" r="r" b="b"/>
              <a:pathLst>
                <a:path w="3167" h="3167" extrusionOk="0">
                  <a:moveTo>
                    <a:pt x="1583" y="1"/>
                  </a:moveTo>
                  <a:cubicBezTo>
                    <a:pt x="708" y="1"/>
                    <a:pt x="1" y="709"/>
                    <a:pt x="1" y="1583"/>
                  </a:cubicBezTo>
                  <a:cubicBezTo>
                    <a:pt x="1" y="2457"/>
                    <a:pt x="708" y="3167"/>
                    <a:pt x="1583" y="3167"/>
                  </a:cubicBezTo>
                  <a:cubicBezTo>
                    <a:pt x="2457" y="3167"/>
                    <a:pt x="3166" y="2457"/>
                    <a:pt x="3166" y="1583"/>
                  </a:cubicBezTo>
                  <a:cubicBezTo>
                    <a:pt x="3166" y="709"/>
                    <a:pt x="2457" y="1"/>
                    <a:pt x="1583" y="1"/>
                  </a:cubicBezTo>
                  <a:close/>
                </a:path>
              </a:pathLst>
            </a:custGeom>
            <a:noFill/>
            <a:ln w="9525" cap="flat" cmpd="sng">
              <a:solidFill>
                <a:srgbClr val="869FB1"/>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75" name="Google Shape;8203;p74">
              <a:extLst>
                <a:ext uri="{FF2B5EF4-FFF2-40B4-BE49-F238E27FC236}">
                  <a16:creationId xmlns:a16="http://schemas.microsoft.com/office/drawing/2014/main" id="{B9BCAD0C-5A41-5ED1-F03B-14905537DAE4}"/>
                </a:ext>
              </a:extLst>
            </p:cNvPr>
            <p:cNvSpPr/>
            <p:nvPr/>
          </p:nvSpPr>
          <p:spPr>
            <a:xfrm>
              <a:off x="288350" y="1071875"/>
              <a:ext cx="209600" cy="209550"/>
            </a:xfrm>
            <a:custGeom>
              <a:avLst/>
              <a:gdLst/>
              <a:ahLst/>
              <a:cxnLst/>
              <a:rect l="l" t="t" r="r" b="b"/>
              <a:pathLst>
                <a:path w="8384" h="8382" extrusionOk="0">
                  <a:moveTo>
                    <a:pt x="8384" y="1"/>
                  </a:moveTo>
                  <a:cubicBezTo>
                    <a:pt x="6179" y="45"/>
                    <a:pt x="4076" y="942"/>
                    <a:pt x="2516" y="2502"/>
                  </a:cubicBezTo>
                  <a:cubicBezTo>
                    <a:pt x="2808" y="3110"/>
                    <a:pt x="2766" y="3825"/>
                    <a:pt x="2406" y="4396"/>
                  </a:cubicBezTo>
                  <a:cubicBezTo>
                    <a:pt x="2047" y="4966"/>
                    <a:pt x="1419" y="5312"/>
                    <a:pt x="745" y="5312"/>
                  </a:cubicBezTo>
                  <a:cubicBezTo>
                    <a:pt x="710" y="5312"/>
                    <a:pt x="675" y="5312"/>
                    <a:pt x="641" y="5311"/>
                  </a:cubicBezTo>
                  <a:cubicBezTo>
                    <a:pt x="239" y="6286"/>
                    <a:pt x="23" y="7327"/>
                    <a:pt x="1" y="8382"/>
                  </a:cubicBezTo>
                  <a:lnTo>
                    <a:pt x="5194" y="8382"/>
                  </a:lnTo>
                  <a:cubicBezTo>
                    <a:pt x="5290" y="6662"/>
                    <a:pt x="6664" y="5290"/>
                    <a:pt x="8384" y="5194"/>
                  </a:cubicBezTo>
                  <a:lnTo>
                    <a:pt x="8384" y="1"/>
                  </a:ln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76" name="Google Shape;8204;p74">
              <a:extLst>
                <a:ext uri="{FF2B5EF4-FFF2-40B4-BE49-F238E27FC236}">
                  <a16:creationId xmlns:a16="http://schemas.microsoft.com/office/drawing/2014/main" id="{58885AC1-22BE-0FBF-E7DD-B98C23F1D152}"/>
                </a:ext>
              </a:extLst>
            </p:cNvPr>
            <p:cNvSpPr/>
            <p:nvPr/>
          </p:nvSpPr>
          <p:spPr>
            <a:xfrm>
              <a:off x="267375" y="1116025"/>
              <a:ext cx="79225" cy="79175"/>
            </a:xfrm>
            <a:custGeom>
              <a:avLst/>
              <a:gdLst/>
              <a:ahLst/>
              <a:cxnLst/>
              <a:rect l="l" t="t" r="r" b="b"/>
              <a:pathLst>
                <a:path w="3169" h="3167" extrusionOk="0">
                  <a:moveTo>
                    <a:pt x="1584" y="1"/>
                  </a:moveTo>
                  <a:cubicBezTo>
                    <a:pt x="710" y="1"/>
                    <a:pt x="1" y="709"/>
                    <a:pt x="1" y="1583"/>
                  </a:cubicBezTo>
                  <a:cubicBezTo>
                    <a:pt x="1" y="2457"/>
                    <a:pt x="710" y="3167"/>
                    <a:pt x="1584" y="3167"/>
                  </a:cubicBezTo>
                  <a:cubicBezTo>
                    <a:pt x="2459" y="3167"/>
                    <a:pt x="3168" y="2457"/>
                    <a:pt x="3168" y="1583"/>
                  </a:cubicBezTo>
                  <a:cubicBezTo>
                    <a:pt x="3168" y="709"/>
                    <a:pt x="2459" y="1"/>
                    <a:pt x="1584" y="1"/>
                  </a:cubicBez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grpSp>
        <p:nvGrpSpPr>
          <p:cNvPr id="177" name="Google Shape;8205;p74">
            <a:extLst>
              <a:ext uri="{FF2B5EF4-FFF2-40B4-BE49-F238E27FC236}">
                <a16:creationId xmlns:a16="http://schemas.microsoft.com/office/drawing/2014/main" id="{D72D077B-4F37-8176-D10B-D36B16DC10E9}"/>
              </a:ext>
            </a:extLst>
          </p:cNvPr>
          <p:cNvGrpSpPr/>
          <p:nvPr/>
        </p:nvGrpSpPr>
        <p:grpSpPr>
          <a:xfrm>
            <a:off x="1418550" y="6997578"/>
            <a:ext cx="2816888" cy="1346332"/>
            <a:chOff x="712664" y="3693287"/>
            <a:chExt cx="1460738" cy="698160"/>
          </a:xfrm>
        </p:grpSpPr>
        <p:grpSp>
          <p:nvGrpSpPr>
            <p:cNvPr id="178" name="Google Shape;8206;p74">
              <a:extLst>
                <a:ext uri="{FF2B5EF4-FFF2-40B4-BE49-F238E27FC236}">
                  <a16:creationId xmlns:a16="http://schemas.microsoft.com/office/drawing/2014/main" id="{662236C3-F4C8-5423-E869-FAB9DCD5D7FF}"/>
                </a:ext>
              </a:extLst>
            </p:cNvPr>
            <p:cNvGrpSpPr/>
            <p:nvPr/>
          </p:nvGrpSpPr>
          <p:grpSpPr>
            <a:xfrm>
              <a:off x="1380079" y="4133090"/>
              <a:ext cx="234048" cy="258099"/>
              <a:chOff x="1380079" y="4133090"/>
              <a:chExt cx="234048" cy="258099"/>
            </a:xfrm>
          </p:grpSpPr>
          <p:sp>
            <p:nvSpPr>
              <p:cNvPr id="190" name="Google Shape;8207;p74">
                <a:extLst>
                  <a:ext uri="{FF2B5EF4-FFF2-40B4-BE49-F238E27FC236}">
                    <a16:creationId xmlns:a16="http://schemas.microsoft.com/office/drawing/2014/main" id="{835BA745-5421-16A8-F103-95EF6397462C}"/>
                  </a:ext>
                </a:extLst>
              </p:cNvPr>
              <p:cNvSpPr/>
              <p:nvPr/>
            </p:nvSpPr>
            <p:spPr>
              <a:xfrm>
                <a:off x="1380079" y="4323114"/>
                <a:ext cx="136140" cy="68075"/>
              </a:xfrm>
              <a:custGeom>
                <a:avLst/>
                <a:gdLst/>
                <a:ahLst/>
                <a:cxnLst/>
                <a:rect l="l" t="t" r="r" b="b"/>
                <a:pathLst>
                  <a:path w="27160" h="13581" extrusionOk="0">
                    <a:moveTo>
                      <a:pt x="13580" y="1"/>
                    </a:moveTo>
                    <a:cubicBezTo>
                      <a:pt x="6083" y="1"/>
                      <a:pt x="0" y="6077"/>
                      <a:pt x="0" y="13580"/>
                    </a:cubicBezTo>
                    <a:lnTo>
                      <a:pt x="27159" y="13580"/>
                    </a:lnTo>
                    <a:cubicBezTo>
                      <a:pt x="27159" y="6077"/>
                      <a:pt x="21083" y="1"/>
                      <a:pt x="13580" y="1"/>
                    </a:cubicBezTo>
                    <a:close/>
                  </a:path>
                </a:pathLst>
              </a:custGeom>
              <a:noFill/>
              <a:ln w="9525" cap="flat" cmpd="sng">
                <a:solidFill>
                  <a:srgbClr val="E3E9ED"/>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91" name="Google Shape;8208;p74">
                <a:extLst>
                  <a:ext uri="{FF2B5EF4-FFF2-40B4-BE49-F238E27FC236}">
                    <a16:creationId xmlns:a16="http://schemas.microsoft.com/office/drawing/2014/main" id="{6B9A354B-3943-EFDF-D046-2F3BA40E0649}"/>
                  </a:ext>
                </a:extLst>
              </p:cNvPr>
              <p:cNvSpPr/>
              <p:nvPr/>
            </p:nvSpPr>
            <p:spPr>
              <a:xfrm>
                <a:off x="1432589" y="4133090"/>
                <a:ext cx="29529" cy="191793"/>
              </a:xfrm>
              <a:custGeom>
                <a:avLst/>
                <a:gdLst/>
                <a:ahLst/>
                <a:cxnLst/>
                <a:rect l="l" t="t" r="r" b="b"/>
                <a:pathLst>
                  <a:path w="5891" h="38263" extrusionOk="0">
                    <a:moveTo>
                      <a:pt x="3276" y="0"/>
                    </a:moveTo>
                    <a:lnTo>
                      <a:pt x="0" y="38263"/>
                    </a:lnTo>
                    <a:lnTo>
                      <a:pt x="5890" y="38194"/>
                    </a:lnTo>
                    <a:lnTo>
                      <a:pt x="3276" y="0"/>
                    </a:lnTo>
                    <a:close/>
                  </a:path>
                </a:pathLst>
              </a:custGeom>
              <a:solidFill>
                <a:srgbClr val="E3E9ED"/>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192" name="Google Shape;8209;p74">
                <a:extLst>
                  <a:ext uri="{FF2B5EF4-FFF2-40B4-BE49-F238E27FC236}">
                    <a16:creationId xmlns:a16="http://schemas.microsoft.com/office/drawing/2014/main" id="{DADCF0E7-72FD-5CC3-3B79-0B6599DAE27B}"/>
                  </a:ext>
                </a:extLst>
              </p:cNvPr>
              <p:cNvSpPr/>
              <p:nvPr/>
            </p:nvSpPr>
            <p:spPr>
              <a:xfrm>
                <a:off x="1492085" y="4253278"/>
                <a:ext cx="122041" cy="92186"/>
              </a:xfrm>
              <a:custGeom>
                <a:avLst/>
                <a:gdLst/>
                <a:ahLst/>
                <a:cxnLst/>
                <a:rect l="l" t="t" r="r" b="b"/>
                <a:pathLst>
                  <a:path w="33574" h="25222" extrusionOk="0">
                    <a:moveTo>
                      <a:pt x="32291" y="1"/>
                    </a:moveTo>
                    <a:lnTo>
                      <a:pt x="1" y="23463"/>
                    </a:lnTo>
                    <a:lnTo>
                      <a:pt x="1277" y="25222"/>
                    </a:lnTo>
                    <a:lnTo>
                      <a:pt x="33574" y="1759"/>
                    </a:lnTo>
                    <a:lnTo>
                      <a:pt x="32291" y="1"/>
                    </a:lnTo>
                    <a:close/>
                  </a:path>
                </a:pathLst>
              </a:custGeom>
              <a:solidFill>
                <a:srgbClr val="E3E9ED"/>
              </a:solidFill>
              <a:ln>
                <a:noFill/>
              </a:ln>
            </p:spPr>
            <p:txBody>
              <a:bodyPr spcFirstLastPara="1" wrap="square" lIns="182850" tIns="182850" rIns="182850" bIns="182850" anchor="ctr" anchorCtr="0">
                <a:noAutofit/>
              </a:bodyPr>
              <a:lstStyle/>
              <a:p>
                <a:endParaRPr sz="3600">
                  <a:solidFill>
                    <a:schemeClr val="tx2"/>
                  </a:solidFill>
                </a:endParaRPr>
              </a:p>
            </p:txBody>
          </p:sp>
        </p:grpSp>
        <p:grpSp>
          <p:nvGrpSpPr>
            <p:cNvPr id="179" name="Google Shape;8210;p74">
              <a:extLst>
                <a:ext uri="{FF2B5EF4-FFF2-40B4-BE49-F238E27FC236}">
                  <a16:creationId xmlns:a16="http://schemas.microsoft.com/office/drawing/2014/main" id="{B9A1D046-0A03-5E17-4C8F-38803BFC9B52}"/>
                </a:ext>
              </a:extLst>
            </p:cNvPr>
            <p:cNvGrpSpPr/>
            <p:nvPr/>
          </p:nvGrpSpPr>
          <p:grpSpPr>
            <a:xfrm>
              <a:off x="884610" y="3864082"/>
              <a:ext cx="1118566" cy="527275"/>
              <a:chOff x="890961" y="3865463"/>
              <a:chExt cx="1115221" cy="525698"/>
            </a:xfrm>
          </p:grpSpPr>
          <p:sp>
            <p:nvSpPr>
              <p:cNvPr id="187" name="Google Shape;8211;p74">
                <a:extLst>
                  <a:ext uri="{FF2B5EF4-FFF2-40B4-BE49-F238E27FC236}">
                    <a16:creationId xmlns:a16="http://schemas.microsoft.com/office/drawing/2014/main" id="{D6B1B5BC-9D16-0D17-64B3-2CB56B0AE0E9}"/>
                  </a:ext>
                </a:extLst>
              </p:cNvPr>
              <p:cNvSpPr/>
              <p:nvPr/>
            </p:nvSpPr>
            <p:spPr>
              <a:xfrm>
                <a:off x="1070568" y="3865463"/>
                <a:ext cx="756474" cy="330074"/>
              </a:xfrm>
              <a:custGeom>
                <a:avLst/>
                <a:gdLst/>
                <a:ahLst/>
                <a:cxnLst/>
                <a:rect l="l" t="t" r="r" b="b"/>
                <a:pathLst>
                  <a:path w="148183" h="64657" extrusionOk="0">
                    <a:moveTo>
                      <a:pt x="74043" y="1"/>
                    </a:moveTo>
                    <a:cubicBezTo>
                      <a:pt x="45518" y="1"/>
                      <a:pt x="19504" y="10966"/>
                      <a:pt x="0" y="28932"/>
                    </a:cubicBezTo>
                    <a:lnTo>
                      <a:pt x="35732" y="64657"/>
                    </a:lnTo>
                    <a:cubicBezTo>
                      <a:pt x="45553" y="54774"/>
                      <a:pt x="59167" y="48663"/>
                      <a:pt x="74208" y="48663"/>
                    </a:cubicBezTo>
                    <a:cubicBezTo>
                      <a:pt x="89215" y="48663"/>
                      <a:pt x="102788" y="54739"/>
                      <a:pt x="112623" y="64567"/>
                    </a:cubicBezTo>
                    <a:lnTo>
                      <a:pt x="148182" y="29008"/>
                    </a:lnTo>
                    <a:cubicBezTo>
                      <a:pt x="128671" y="11008"/>
                      <a:pt x="102623" y="1"/>
                      <a:pt x="74043" y="1"/>
                    </a:cubicBezTo>
                    <a:close/>
                  </a:path>
                </a:pathLst>
              </a:custGeom>
              <a:noFill/>
              <a:ln w="9525" cap="flat" cmpd="sng">
                <a:solidFill>
                  <a:srgbClr val="667E92"/>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88" name="Google Shape;8212;p74">
                <a:extLst>
                  <a:ext uri="{FF2B5EF4-FFF2-40B4-BE49-F238E27FC236}">
                    <a16:creationId xmlns:a16="http://schemas.microsoft.com/office/drawing/2014/main" id="{9959181F-7806-D010-0646-B4CE2863AB7A}"/>
                  </a:ext>
                </a:extLst>
              </p:cNvPr>
              <p:cNvSpPr/>
              <p:nvPr/>
            </p:nvSpPr>
            <p:spPr>
              <a:xfrm>
                <a:off x="890961" y="4013171"/>
                <a:ext cx="362006" cy="377990"/>
              </a:xfrm>
              <a:custGeom>
                <a:avLst/>
                <a:gdLst/>
                <a:ahLst/>
                <a:cxnLst/>
                <a:rect l="l" t="t" r="r" b="b"/>
                <a:pathLst>
                  <a:path w="70912" h="74043" extrusionOk="0">
                    <a:moveTo>
                      <a:pt x="35180" y="0"/>
                    </a:moveTo>
                    <a:cubicBezTo>
                      <a:pt x="14925" y="18642"/>
                      <a:pt x="1697" y="44814"/>
                      <a:pt x="0" y="74042"/>
                    </a:cubicBezTo>
                    <a:lnTo>
                      <a:pt x="55077" y="74042"/>
                    </a:lnTo>
                    <a:cubicBezTo>
                      <a:pt x="55077" y="59084"/>
                      <a:pt x="61118" y="45545"/>
                      <a:pt x="70912" y="35725"/>
                    </a:cubicBezTo>
                    <a:lnTo>
                      <a:pt x="35180" y="0"/>
                    </a:lnTo>
                    <a:close/>
                  </a:path>
                </a:pathLst>
              </a:custGeom>
              <a:noFill/>
              <a:ln w="9525" cap="flat" cmpd="sng">
                <a:solidFill>
                  <a:srgbClr val="213B55"/>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89" name="Google Shape;8213;p74">
                <a:extLst>
                  <a:ext uri="{FF2B5EF4-FFF2-40B4-BE49-F238E27FC236}">
                    <a16:creationId xmlns:a16="http://schemas.microsoft.com/office/drawing/2014/main" id="{22B3FBA3-38D5-D894-A93F-01DC9AD6E133}"/>
                  </a:ext>
                </a:extLst>
              </p:cNvPr>
              <p:cNvSpPr/>
              <p:nvPr/>
            </p:nvSpPr>
            <p:spPr>
              <a:xfrm>
                <a:off x="1645508" y="4013554"/>
                <a:ext cx="360673" cy="377607"/>
              </a:xfrm>
              <a:custGeom>
                <a:avLst/>
                <a:gdLst/>
                <a:ahLst/>
                <a:cxnLst/>
                <a:rect l="l" t="t" r="r" b="b"/>
                <a:pathLst>
                  <a:path w="70651" h="73968" extrusionOk="0">
                    <a:moveTo>
                      <a:pt x="35567" y="1"/>
                    </a:moveTo>
                    <a:lnTo>
                      <a:pt x="1" y="35560"/>
                    </a:lnTo>
                    <a:cubicBezTo>
                      <a:pt x="9836" y="45388"/>
                      <a:pt x="15912" y="58967"/>
                      <a:pt x="15912" y="73967"/>
                    </a:cubicBezTo>
                    <a:lnTo>
                      <a:pt x="70650" y="73967"/>
                    </a:lnTo>
                    <a:cubicBezTo>
                      <a:pt x="68954" y="44795"/>
                      <a:pt x="55767" y="18643"/>
                      <a:pt x="35567" y="1"/>
                    </a:cubicBezTo>
                    <a:close/>
                  </a:path>
                </a:pathLst>
              </a:custGeom>
              <a:noFill/>
              <a:ln w="9525" cap="flat" cmpd="sng">
                <a:solidFill>
                  <a:srgbClr val="A5B7C5"/>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grpSp>
          <p:nvGrpSpPr>
            <p:cNvPr id="180" name="Google Shape;8214;p74">
              <a:extLst>
                <a:ext uri="{FF2B5EF4-FFF2-40B4-BE49-F238E27FC236}">
                  <a16:creationId xmlns:a16="http://schemas.microsoft.com/office/drawing/2014/main" id="{1539DA7B-13C4-E266-2109-25898EA7D0B5}"/>
                </a:ext>
              </a:extLst>
            </p:cNvPr>
            <p:cNvGrpSpPr/>
            <p:nvPr/>
          </p:nvGrpSpPr>
          <p:grpSpPr>
            <a:xfrm>
              <a:off x="712664" y="3693287"/>
              <a:ext cx="1460738" cy="698160"/>
              <a:chOff x="712664" y="3693025"/>
              <a:chExt cx="1460738" cy="698160"/>
            </a:xfrm>
          </p:grpSpPr>
          <p:sp>
            <p:nvSpPr>
              <p:cNvPr id="181" name="Google Shape;8215;p74">
                <a:extLst>
                  <a:ext uri="{FF2B5EF4-FFF2-40B4-BE49-F238E27FC236}">
                    <a16:creationId xmlns:a16="http://schemas.microsoft.com/office/drawing/2014/main" id="{11989F3D-40B8-4F0C-675A-FCED789D5191}"/>
                  </a:ext>
                </a:extLst>
              </p:cNvPr>
              <p:cNvSpPr/>
              <p:nvPr/>
            </p:nvSpPr>
            <p:spPr>
              <a:xfrm>
                <a:off x="1940752" y="4098034"/>
                <a:ext cx="232651" cy="293151"/>
              </a:xfrm>
              <a:custGeom>
                <a:avLst/>
                <a:gdLst/>
                <a:ahLst/>
                <a:cxnLst/>
                <a:rect l="l" t="t" r="r" b="b"/>
                <a:pathLst>
                  <a:path w="45484" h="57312" extrusionOk="0">
                    <a:moveTo>
                      <a:pt x="30704" y="0"/>
                    </a:moveTo>
                    <a:lnTo>
                      <a:pt x="0" y="13745"/>
                    </a:lnTo>
                    <a:cubicBezTo>
                      <a:pt x="6979" y="27270"/>
                      <a:pt x="11042" y="42111"/>
                      <a:pt x="11917" y="57311"/>
                    </a:cubicBezTo>
                    <a:lnTo>
                      <a:pt x="45484" y="57311"/>
                    </a:lnTo>
                    <a:cubicBezTo>
                      <a:pt x="44594" y="37118"/>
                      <a:pt x="39525" y="17683"/>
                      <a:pt x="30704" y="0"/>
                    </a:cubicBez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82" name="Google Shape;8216;p74">
                <a:extLst>
                  <a:ext uri="{FF2B5EF4-FFF2-40B4-BE49-F238E27FC236}">
                    <a16:creationId xmlns:a16="http://schemas.microsoft.com/office/drawing/2014/main" id="{A6EEE383-345D-DFA6-CBDD-CE12638F26EE}"/>
                  </a:ext>
                </a:extLst>
              </p:cNvPr>
              <p:cNvSpPr/>
              <p:nvPr/>
            </p:nvSpPr>
            <p:spPr>
              <a:xfrm>
                <a:off x="1736852" y="3804671"/>
                <a:ext cx="360950" cy="363671"/>
              </a:xfrm>
              <a:custGeom>
                <a:avLst/>
                <a:gdLst/>
                <a:ahLst/>
                <a:cxnLst/>
                <a:rect l="l" t="t" r="r" b="b"/>
                <a:pathLst>
                  <a:path w="70567" h="71099" extrusionOk="0">
                    <a:moveTo>
                      <a:pt x="18573" y="1"/>
                    </a:moveTo>
                    <a:lnTo>
                      <a:pt x="0" y="28008"/>
                    </a:lnTo>
                    <a:cubicBezTo>
                      <a:pt x="16938" y="38505"/>
                      <a:pt x="30711" y="53395"/>
                      <a:pt x="39863" y="71098"/>
                    </a:cubicBezTo>
                    <a:lnTo>
                      <a:pt x="70567" y="57353"/>
                    </a:lnTo>
                    <a:cubicBezTo>
                      <a:pt x="63753" y="43719"/>
                      <a:pt x="54712" y="31125"/>
                      <a:pt x="43629" y="20042"/>
                    </a:cubicBezTo>
                    <a:cubicBezTo>
                      <a:pt x="36049" y="12449"/>
                      <a:pt x="27642" y="5725"/>
                      <a:pt x="18573" y="1"/>
                    </a:cubicBezTo>
                    <a:close/>
                  </a:path>
                </a:pathLst>
              </a:custGeom>
              <a:noFill/>
              <a:ln w="9525" cap="flat" cmpd="sng">
                <a:solidFill>
                  <a:srgbClr val="869FB1"/>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83" name="Google Shape;8217;p74">
                <a:extLst>
                  <a:ext uri="{FF2B5EF4-FFF2-40B4-BE49-F238E27FC236}">
                    <a16:creationId xmlns:a16="http://schemas.microsoft.com/office/drawing/2014/main" id="{7A4FB898-25DC-B152-C8B0-50C1C8FA86EF}"/>
                  </a:ext>
                </a:extLst>
              </p:cNvPr>
              <p:cNvSpPr/>
              <p:nvPr/>
            </p:nvSpPr>
            <p:spPr>
              <a:xfrm>
                <a:off x="1443914" y="3693025"/>
                <a:ext cx="387937" cy="254911"/>
              </a:xfrm>
              <a:custGeom>
                <a:avLst/>
                <a:gdLst/>
                <a:ahLst/>
                <a:cxnLst/>
                <a:rect l="l" t="t" r="r" b="b"/>
                <a:pathLst>
                  <a:path w="75843" h="49836" extrusionOk="0">
                    <a:moveTo>
                      <a:pt x="0" y="0"/>
                    </a:moveTo>
                    <a:lnTo>
                      <a:pt x="0" y="33518"/>
                    </a:lnTo>
                    <a:cubicBezTo>
                      <a:pt x="20987" y="33552"/>
                      <a:pt x="40615" y="39518"/>
                      <a:pt x="57270" y="49835"/>
                    </a:cubicBezTo>
                    <a:lnTo>
                      <a:pt x="75843" y="21828"/>
                    </a:lnTo>
                    <a:cubicBezTo>
                      <a:pt x="53339" y="7641"/>
                      <a:pt x="27256" y="28"/>
                      <a:pt x="0" y="0"/>
                    </a:cubicBezTo>
                    <a:close/>
                  </a:path>
                </a:pathLst>
              </a:custGeom>
              <a:noFill/>
              <a:ln w="9525" cap="flat" cmpd="sng">
                <a:solidFill>
                  <a:srgbClr val="A5B7C5"/>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84" name="Google Shape;8218;p74">
                <a:extLst>
                  <a:ext uri="{FF2B5EF4-FFF2-40B4-BE49-F238E27FC236}">
                    <a16:creationId xmlns:a16="http://schemas.microsoft.com/office/drawing/2014/main" id="{D2E773BA-CB78-8F65-656D-D567E3B21BA7}"/>
                  </a:ext>
                </a:extLst>
              </p:cNvPr>
              <p:cNvSpPr/>
              <p:nvPr/>
            </p:nvSpPr>
            <p:spPr>
              <a:xfrm>
                <a:off x="1054844" y="3693025"/>
                <a:ext cx="389072" cy="254558"/>
              </a:xfrm>
              <a:custGeom>
                <a:avLst/>
                <a:gdLst/>
                <a:ahLst/>
                <a:cxnLst/>
                <a:rect l="l" t="t" r="r" b="b"/>
                <a:pathLst>
                  <a:path w="76065" h="49767" extrusionOk="0">
                    <a:moveTo>
                      <a:pt x="75892" y="0"/>
                    </a:moveTo>
                    <a:cubicBezTo>
                      <a:pt x="48629" y="0"/>
                      <a:pt x="22525" y="7579"/>
                      <a:pt x="1" y="21745"/>
                    </a:cubicBezTo>
                    <a:lnTo>
                      <a:pt x="18574" y="49766"/>
                    </a:lnTo>
                    <a:cubicBezTo>
                      <a:pt x="35250" y="39463"/>
                      <a:pt x="54898" y="33518"/>
                      <a:pt x="75892" y="33518"/>
                    </a:cubicBezTo>
                    <a:lnTo>
                      <a:pt x="76064" y="33518"/>
                    </a:lnTo>
                    <a:lnTo>
                      <a:pt x="76064" y="0"/>
                    </a:lnTo>
                    <a:close/>
                  </a:path>
                </a:pathLst>
              </a:custGeom>
              <a:noFill/>
              <a:ln w="9525" cap="flat" cmpd="sng">
                <a:solidFill>
                  <a:srgbClr val="445D73"/>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85" name="Google Shape;8219;p74">
                <a:extLst>
                  <a:ext uri="{FF2B5EF4-FFF2-40B4-BE49-F238E27FC236}">
                    <a16:creationId xmlns:a16="http://schemas.microsoft.com/office/drawing/2014/main" id="{5DF48CF6-3FFD-5677-E037-99E3A6A26A41}"/>
                  </a:ext>
                </a:extLst>
              </p:cNvPr>
              <p:cNvSpPr/>
              <p:nvPr/>
            </p:nvSpPr>
            <p:spPr>
              <a:xfrm>
                <a:off x="788438" y="3804252"/>
                <a:ext cx="361411" cy="363809"/>
              </a:xfrm>
              <a:custGeom>
                <a:avLst/>
                <a:gdLst/>
                <a:ahLst/>
                <a:cxnLst/>
                <a:rect l="l" t="t" r="r" b="b"/>
                <a:pathLst>
                  <a:path w="70657" h="71126" extrusionOk="0">
                    <a:moveTo>
                      <a:pt x="52084" y="0"/>
                    </a:moveTo>
                    <a:cubicBezTo>
                      <a:pt x="42959" y="5745"/>
                      <a:pt x="34518" y="12490"/>
                      <a:pt x="26904" y="20124"/>
                    </a:cubicBezTo>
                    <a:cubicBezTo>
                      <a:pt x="15828" y="31194"/>
                      <a:pt x="6800" y="43759"/>
                      <a:pt x="0" y="57373"/>
                    </a:cubicBezTo>
                    <a:lnTo>
                      <a:pt x="30704" y="71125"/>
                    </a:lnTo>
                    <a:cubicBezTo>
                      <a:pt x="39870" y="53401"/>
                      <a:pt x="53677" y="38504"/>
                      <a:pt x="70657" y="28021"/>
                    </a:cubicBezTo>
                    <a:lnTo>
                      <a:pt x="52084" y="0"/>
                    </a:lnTo>
                    <a:close/>
                  </a:path>
                </a:pathLst>
              </a:custGeom>
              <a:noFill/>
              <a:ln w="9525" cap="flat" cmpd="sng">
                <a:solidFill>
                  <a:srgbClr val="E3E9ED"/>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86" name="Google Shape;8220;p74">
                <a:extLst>
                  <a:ext uri="{FF2B5EF4-FFF2-40B4-BE49-F238E27FC236}">
                    <a16:creationId xmlns:a16="http://schemas.microsoft.com/office/drawing/2014/main" id="{329170A5-6DD7-0916-33CB-82316E0AA419}"/>
                  </a:ext>
                </a:extLst>
              </p:cNvPr>
              <p:cNvSpPr/>
              <p:nvPr/>
            </p:nvSpPr>
            <p:spPr>
              <a:xfrm>
                <a:off x="712664" y="4097717"/>
                <a:ext cx="232830" cy="293432"/>
              </a:xfrm>
              <a:custGeom>
                <a:avLst/>
                <a:gdLst/>
                <a:ahLst/>
                <a:cxnLst/>
                <a:rect l="l" t="t" r="r" b="b"/>
                <a:pathLst>
                  <a:path w="45519" h="57367" extrusionOk="0">
                    <a:moveTo>
                      <a:pt x="14814" y="0"/>
                    </a:moveTo>
                    <a:cubicBezTo>
                      <a:pt x="5966" y="17697"/>
                      <a:pt x="890" y="37152"/>
                      <a:pt x="0" y="57366"/>
                    </a:cubicBezTo>
                    <a:lnTo>
                      <a:pt x="33566" y="57366"/>
                    </a:lnTo>
                    <a:cubicBezTo>
                      <a:pt x="34442" y="42152"/>
                      <a:pt x="38511" y="27283"/>
                      <a:pt x="45518" y="13745"/>
                    </a:cubicBezTo>
                    <a:lnTo>
                      <a:pt x="14814" y="0"/>
                    </a:lnTo>
                    <a:close/>
                  </a:path>
                </a:pathLst>
              </a:custGeom>
              <a:noFill/>
              <a:ln w="9525" cap="flat" cmpd="sng">
                <a:solidFill>
                  <a:srgbClr val="A5B7C5"/>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grpSp>
      <p:grpSp>
        <p:nvGrpSpPr>
          <p:cNvPr id="193" name="Google Shape;8221;p74">
            <a:extLst>
              <a:ext uri="{FF2B5EF4-FFF2-40B4-BE49-F238E27FC236}">
                <a16:creationId xmlns:a16="http://schemas.microsoft.com/office/drawing/2014/main" id="{39100B60-175D-33CE-0FA7-BC93D7ECC1DF}"/>
              </a:ext>
            </a:extLst>
          </p:cNvPr>
          <p:cNvGrpSpPr/>
          <p:nvPr/>
        </p:nvGrpSpPr>
        <p:grpSpPr>
          <a:xfrm>
            <a:off x="6293981" y="1941873"/>
            <a:ext cx="1590970" cy="1477662"/>
            <a:chOff x="3348603" y="1236445"/>
            <a:chExt cx="749256" cy="695894"/>
          </a:xfrm>
        </p:grpSpPr>
        <p:grpSp>
          <p:nvGrpSpPr>
            <p:cNvPr id="194" name="Google Shape;8222;p74">
              <a:extLst>
                <a:ext uri="{FF2B5EF4-FFF2-40B4-BE49-F238E27FC236}">
                  <a16:creationId xmlns:a16="http://schemas.microsoft.com/office/drawing/2014/main" id="{64C98808-5DE4-C2C6-B513-D5A67AC081B9}"/>
                </a:ext>
              </a:extLst>
            </p:cNvPr>
            <p:cNvGrpSpPr/>
            <p:nvPr/>
          </p:nvGrpSpPr>
          <p:grpSpPr>
            <a:xfrm>
              <a:off x="3583779" y="1236445"/>
              <a:ext cx="293795" cy="285811"/>
              <a:chOff x="3750225" y="1774000"/>
              <a:chExt cx="149575" cy="145525"/>
            </a:xfrm>
          </p:grpSpPr>
          <p:sp>
            <p:nvSpPr>
              <p:cNvPr id="204" name="Google Shape;8223;p74">
                <a:extLst>
                  <a:ext uri="{FF2B5EF4-FFF2-40B4-BE49-F238E27FC236}">
                    <a16:creationId xmlns:a16="http://schemas.microsoft.com/office/drawing/2014/main" id="{1F6811B8-4F29-BEC4-D842-9E07F70FC163}"/>
                  </a:ext>
                </a:extLst>
              </p:cNvPr>
              <p:cNvSpPr/>
              <p:nvPr/>
            </p:nvSpPr>
            <p:spPr>
              <a:xfrm>
                <a:off x="3750225" y="1774000"/>
                <a:ext cx="149575" cy="145525"/>
              </a:xfrm>
              <a:custGeom>
                <a:avLst/>
                <a:gdLst/>
                <a:ahLst/>
                <a:cxnLst/>
                <a:rect l="l" t="t" r="r" b="b"/>
                <a:pathLst>
                  <a:path w="5983" h="5821" extrusionOk="0">
                    <a:moveTo>
                      <a:pt x="2652" y="1"/>
                    </a:moveTo>
                    <a:cubicBezTo>
                      <a:pt x="1473" y="1"/>
                      <a:pt x="333" y="843"/>
                      <a:pt x="176" y="2200"/>
                    </a:cubicBezTo>
                    <a:cubicBezTo>
                      <a:pt x="1" y="3763"/>
                      <a:pt x="1259" y="4955"/>
                      <a:pt x="2643" y="4955"/>
                    </a:cubicBezTo>
                    <a:cubicBezTo>
                      <a:pt x="3079" y="4955"/>
                      <a:pt x="3528" y="4836"/>
                      <a:pt x="3948" y="4573"/>
                    </a:cubicBezTo>
                    <a:lnTo>
                      <a:pt x="5203" y="5821"/>
                    </a:lnTo>
                    <a:lnTo>
                      <a:pt x="5982" y="5035"/>
                    </a:lnTo>
                    <a:lnTo>
                      <a:pt x="4735" y="3787"/>
                    </a:lnTo>
                    <a:cubicBezTo>
                      <a:pt x="5340" y="2813"/>
                      <a:pt x="5196" y="1544"/>
                      <a:pt x="4388" y="729"/>
                    </a:cubicBezTo>
                    <a:cubicBezTo>
                      <a:pt x="3888" y="228"/>
                      <a:pt x="3265" y="1"/>
                      <a:pt x="2652" y="1"/>
                    </a:cubicBezTo>
                    <a:close/>
                  </a:path>
                </a:pathLst>
              </a:custGeom>
              <a:noFill/>
              <a:ln w="9525" cap="flat" cmpd="sng">
                <a:solidFill>
                  <a:srgbClr val="5F7D95"/>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05" name="Google Shape;8224;p74">
                <a:extLst>
                  <a:ext uri="{FF2B5EF4-FFF2-40B4-BE49-F238E27FC236}">
                    <a16:creationId xmlns:a16="http://schemas.microsoft.com/office/drawing/2014/main" id="{32A32ADD-A6E5-D19D-2B2C-FB734667E2C0}"/>
                  </a:ext>
                </a:extLst>
              </p:cNvPr>
              <p:cNvSpPr/>
              <p:nvPr/>
            </p:nvSpPr>
            <p:spPr>
              <a:xfrm>
                <a:off x="3776075" y="1794931"/>
                <a:ext cx="82600" cy="78800"/>
              </a:xfrm>
              <a:custGeom>
                <a:avLst/>
                <a:gdLst/>
                <a:ahLst/>
                <a:cxnLst/>
                <a:rect l="l" t="t" r="r" b="b"/>
                <a:pathLst>
                  <a:path w="3304" h="3152" extrusionOk="0">
                    <a:moveTo>
                      <a:pt x="1658" y="1"/>
                    </a:moveTo>
                    <a:cubicBezTo>
                      <a:pt x="853" y="1"/>
                      <a:pt x="162" y="612"/>
                      <a:pt x="87" y="1428"/>
                    </a:cubicBezTo>
                    <a:cubicBezTo>
                      <a:pt x="1" y="2294"/>
                      <a:pt x="635" y="3058"/>
                      <a:pt x="1501" y="3145"/>
                    </a:cubicBezTo>
                    <a:cubicBezTo>
                      <a:pt x="1550" y="3149"/>
                      <a:pt x="1598" y="3151"/>
                      <a:pt x="1647" y="3151"/>
                    </a:cubicBezTo>
                    <a:cubicBezTo>
                      <a:pt x="2451" y="3151"/>
                      <a:pt x="3142" y="2540"/>
                      <a:pt x="3217" y="1724"/>
                    </a:cubicBezTo>
                    <a:cubicBezTo>
                      <a:pt x="3304" y="858"/>
                      <a:pt x="2669" y="94"/>
                      <a:pt x="1804" y="7"/>
                    </a:cubicBezTo>
                    <a:cubicBezTo>
                      <a:pt x="1755" y="3"/>
                      <a:pt x="1706" y="1"/>
                      <a:pt x="1658" y="1"/>
                    </a:cubicBezTo>
                    <a:close/>
                  </a:path>
                </a:pathLst>
              </a:custGeom>
              <a:noFill/>
              <a:ln w="9525" cap="flat" cmpd="sng">
                <a:solidFill>
                  <a:srgbClr val="E3E9ED"/>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grpSp>
          <p:nvGrpSpPr>
            <p:cNvPr id="195" name="Google Shape;8225;p74">
              <a:extLst>
                <a:ext uri="{FF2B5EF4-FFF2-40B4-BE49-F238E27FC236}">
                  <a16:creationId xmlns:a16="http://schemas.microsoft.com/office/drawing/2014/main" id="{7C326F1D-CC45-6A58-9EC0-68C0DFB1459E}"/>
                </a:ext>
              </a:extLst>
            </p:cNvPr>
            <p:cNvGrpSpPr/>
            <p:nvPr/>
          </p:nvGrpSpPr>
          <p:grpSpPr>
            <a:xfrm>
              <a:off x="3775534" y="1462599"/>
              <a:ext cx="322325" cy="285958"/>
              <a:chOff x="3847850" y="1889150"/>
              <a:chExt cx="164100" cy="145600"/>
            </a:xfrm>
          </p:grpSpPr>
          <p:sp>
            <p:nvSpPr>
              <p:cNvPr id="202" name="Google Shape;8226;p74">
                <a:extLst>
                  <a:ext uri="{FF2B5EF4-FFF2-40B4-BE49-F238E27FC236}">
                    <a16:creationId xmlns:a16="http://schemas.microsoft.com/office/drawing/2014/main" id="{B16EB954-0A7C-E040-7E6C-FA419425C20B}"/>
                  </a:ext>
                </a:extLst>
              </p:cNvPr>
              <p:cNvSpPr/>
              <p:nvPr/>
            </p:nvSpPr>
            <p:spPr>
              <a:xfrm>
                <a:off x="3847850" y="1889150"/>
                <a:ext cx="164100" cy="145600"/>
              </a:xfrm>
              <a:custGeom>
                <a:avLst/>
                <a:gdLst/>
                <a:ahLst/>
                <a:cxnLst/>
                <a:rect l="l" t="t" r="r" b="b"/>
                <a:pathLst>
                  <a:path w="6564" h="5824" extrusionOk="0">
                    <a:moveTo>
                      <a:pt x="3329" y="0"/>
                    </a:moveTo>
                    <a:cubicBezTo>
                      <a:pt x="1439" y="0"/>
                      <a:pt x="206" y="2117"/>
                      <a:pt x="1255" y="3790"/>
                    </a:cubicBezTo>
                    <a:lnTo>
                      <a:pt x="0" y="5038"/>
                    </a:lnTo>
                    <a:lnTo>
                      <a:pt x="786" y="5824"/>
                    </a:lnTo>
                    <a:lnTo>
                      <a:pt x="2034" y="4569"/>
                    </a:lnTo>
                    <a:cubicBezTo>
                      <a:pt x="2441" y="4823"/>
                      <a:pt x="2897" y="4947"/>
                      <a:pt x="3350" y="4947"/>
                    </a:cubicBezTo>
                    <a:cubicBezTo>
                      <a:pt x="3989" y="4947"/>
                      <a:pt x="4622" y="4700"/>
                      <a:pt x="5099" y="4223"/>
                    </a:cubicBezTo>
                    <a:cubicBezTo>
                      <a:pt x="6563" y="2758"/>
                      <a:pt x="5683" y="248"/>
                      <a:pt x="3628" y="18"/>
                    </a:cubicBezTo>
                    <a:cubicBezTo>
                      <a:pt x="3527" y="6"/>
                      <a:pt x="3427" y="0"/>
                      <a:pt x="3329" y="0"/>
                    </a:cubicBez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03" name="Google Shape;8227;p74">
                <a:extLst>
                  <a:ext uri="{FF2B5EF4-FFF2-40B4-BE49-F238E27FC236}">
                    <a16:creationId xmlns:a16="http://schemas.microsoft.com/office/drawing/2014/main" id="{610FCE24-DC10-8004-377D-A8FA290EF678}"/>
                  </a:ext>
                </a:extLst>
              </p:cNvPr>
              <p:cNvSpPr/>
              <p:nvPr/>
            </p:nvSpPr>
            <p:spPr>
              <a:xfrm>
                <a:off x="3887875" y="1912456"/>
                <a:ext cx="89450" cy="78700"/>
              </a:xfrm>
              <a:custGeom>
                <a:avLst/>
                <a:gdLst/>
                <a:ahLst/>
                <a:cxnLst/>
                <a:rect l="l" t="t" r="r" b="b"/>
                <a:pathLst>
                  <a:path w="3578" h="3148" extrusionOk="0">
                    <a:moveTo>
                      <a:pt x="1788" y="0"/>
                    </a:moveTo>
                    <a:cubicBezTo>
                      <a:pt x="1172" y="0"/>
                      <a:pt x="587" y="366"/>
                      <a:pt x="332" y="968"/>
                    </a:cubicBezTo>
                    <a:cubicBezTo>
                      <a:pt x="0" y="1769"/>
                      <a:pt x="383" y="2692"/>
                      <a:pt x="1183" y="3024"/>
                    </a:cubicBezTo>
                    <a:cubicBezTo>
                      <a:pt x="1382" y="3108"/>
                      <a:pt x="1588" y="3147"/>
                      <a:pt x="1790" y="3147"/>
                    </a:cubicBezTo>
                    <a:cubicBezTo>
                      <a:pt x="2405" y="3147"/>
                      <a:pt x="2989" y="2782"/>
                      <a:pt x="3239" y="2180"/>
                    </a:cubicBezTo>
                    <a:cubicBezTo>
                      <a:pt x="3578" y="1379"/>
                      <a:pt x="3195" y="456"/>
                      <a:pt x="2395" y="124"/>
                    </a:cubicBezTo>
                    <a:cubicBezTo>
                      <a:pt x="2196" y="40"/>
                      <a:pt x="1990" y="0"/>
                      <a:pt x="1788" y="0"/>
                    </a:cubicBezTo>
                    <a:close/>
                  </a:path>
                </a:pathLst>
              </a:custGeom>
              <a:noFill/>
              <a:ln w="9525" cap="flat" cmpd="sng">
                <a:solidFill>
                  <a:srgbClr val="E3E9ED"/>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grpSp>
          <p:nvGrpSpPr>
            <p:cNvPr id="196" name="Google Shape;8228;p74">
              <a:extLst>
                <a:ext uri="{FF2B5EF4-FFF2-40B4-BE49-F238E27FC236}">
                  <a16:creationId xmlns:a16="http://schemas.microsoft.com/office/drawing/2014/main" id="{384A3501-D498-AAAF-F7AF-39AEDC61FCEF}"/>
                </a:ext>
              </a:extLst>
            </p:cNvPr>
            <p:cNvGrpSpPr/>
            <p:nvPr/>
          </p:nvGrpSpPr>
          <p:grpSpPr>
            <a:xfrm>
              <a:off x="3545329" y="1646528"/>
              <a:ext cx="293746" cy="285811"/>
              <a:chOff x="3730650" y="1982800"/>
              <a:chExt cx="149550" cy="145525"/>
            </a:xfrm>
          </p:grpSpPr>
          <p:sp>
            <p:nvSpPr>
              <p:cNvPr id="200" name="Google Shape;8229;p74">
                <a:extLst>
                  <a:ext uri="{FF2B5EF4-FFF2-40B4-BE49-F238E27FC236}">
                    <a16:creationId xmlns:a16="http://schemas.microsoft.com/office/drawing/2014/main" id="{7DF17481-316B-AF05-F719-883205009E22}"/>
                  </a:ext>
                </a:extLst>
              </p:cNvPr>
              <p:cNvSpPr/>
              <p:nvPr/>
            </p:nvSpPr>
            <p:spPr>
              <a:xfrm>
                <a:off x="3730650" y="1982800"/>
                <a:ext cx="149550" cy="145525"/>
              </a:xfrm>
              <a:custGeom>
                <a:avLst/>
                <a:gdLst/>
                <a:ahLst/>
                <a:cxnLst/>
                <a:rect l="l" t="t" r="r" b="b"/>
                <a:pathLst>
                  <a:path w="5982" h="5821" extrusionOk="0">
                    <a:moveTo>
                      <a:pt x="786" y="0"/>
                    </a:moveTo>
                    <a:lnTo>
                      <a:pt x="0" y="787"/>
                    </a:lnTo>
                    <a:lnTo>
                      <a:pt x="1255" y="2034"/>
                    </a:lnTo>
                    <a:cubicBezTo>
                      <a:pt x="642" y="3008"/>
                      <a:pt x="786" y="4277"/>
                      <a:pt x="1601" y="5092"/>
                    </a:cubicBezTo>
                    <a:cubicBezTo>
                      <a:pt x="2102" y="5593"/>
                      <a:pt x="2724" y="5821"/>
                      <a:pt x="3335" y="5821"/>
                    </a:cubicBezTo>
                    <a:cubicBezTo>
                      <a:pt x="4512" y="5821"/>
                      <a:pt x="5649" y="4979"/>
                      <a:pt x="5806" y="3621"/>
                    </a:cubicBezTo>
                    <a:cubicBezTo>
                      <a:pt x="5981" y="2058"/>
                      <a:pt x="4723" y="867"/>
                      <a:pt x="3339" y="867"/>
                    </a:cubicBezTo>
                    <a:cubicBezTo>
                      <a:pt x="2903" y="867"/>
                      <a:pt x="2454" y="985"/>
                      <a:pt x="2034" y="1248"/>
                    </a:cubicBezTo>
                    <a:lnTo>
                      <a:pt x="786" y="0"/>
                    </a:lnTo>
                    <a:close/>
                  </a:path>
                </a:pathLst>
              </a:custGeom>
              <a:noFill/>
              <a:ln w="9525" cap="flat" cmpd="sng">
                <a:solidFill>
                  <a:srgbClr val="A5B7C6"/>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01" name="Google Shape;8230;p74">
                <a:extLst>
                  <a:ext uri="{FF2B5EF4-FFF2-40B4-BE49-F238E27FC236}">
                    <a16:creationId xmlns:a16="http://schemas.microsoft.com/office/drawing/2014/main" id="{69B27501-1E2C-ACD0-7241-82D1F3D98E1F}"/>
                  </a:ext>
                </a:extLst>
              </p:cNvPr>
              <p:cNvSpPr/>
              <p:nvPr/>
            </p:nvSpPr>
            <p:spPr>
              <a:xfrm>
                <a:off x="3771925" y="2027231"/>
                <a:ext cx="86575" cy="78750"/>
              </a:xfrm>
              <a:custGeom>
                <a:avLst/>
                <a:gdLst/>
                <a:ahLst/>
                <a:cxnLst/>
                <a:rect l="l" t="t" r="r" b="b"/>
                <a:pathLst>
                  <a:path w="3463" h="3150" extrusionOk="0">
                    <a:moveTo>
                      <a:pt x="1740" y="0"/>
                    </a:moveTo>
                    <a:cubicBezTo>
                      <a:pt x="1022" y="0"/>
                      <a:pt x="376" y="485"/>
                      <a:pt x="203" y="1209"/>
                    </a:cubicBezTo>
                    <a:cubicBezTo>
                      <a:pt x="1" y="2060"/>
                      <a:pt x="527" y="2904"/>
                      <a:pt x="1371" y="3106"/>
                    </a:cubicBezTo>
                    <a:cubicBezTo>
                      <a:pt x="1493" y="3135"/>
                      <a:pt x="1615" y="3149"/>
                      <a:pt x="1735" y="3149"/>
                    </a:cubicBezTo>
                    <a:cubicBezTo>
                      <a:pt x="2447" y="3149"/>
                      <a:pt x="3095" y="2660"/>
                      <a:pt x="3268" y="1938"/>
                    </a:cubicBezTo>
                    <a:cubicBezTo>
                      <a:pt x="3463" y="1094"/>
                      <a:pt x="2943" y="243"/>
                      <a:pt x="2099" y="41"/>
                    </a:cubicBezTo>
                    <a:cubicBezTo>
                      <a:pt x="1979" y="13"/>
                      <a:pt x="1858" y="0"/>
                      <a:pt x="1740" y="0"/>
                    </a:cubicBezTo>
                    <a:close/>
                  </a:path>
                </a:pathLst>
              </a:custGeom>
              <a:noFill/>
              <a:ln w="9525" cap="flat" cmpd="sng">
                <a:solidFill>
                  <a:srgbClr val="E3E9ED"/>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grpSp>
          <p:nvGrpSpPr>
            <p:cNvPr id="197" name="Google Shape;8231;p74">
              <a:extLst>
                <a:ext uri="{FF2B5EF4-FFF2-40B4-BE49-F238E27FC236}">
                  <a16:creationId xmlns:a16="http://schemas.microsoft.com/office/drawing/2014/main" id="{69885BCE-C692-6D79-2F81-3C72E0840317}"/>
                </a:ext>
              </a:extLst>
            </p:cNvPr>
            <p:cNvGrpSpPr/>
            <p:nvPr/>
          </p:nvGrpSpPr>
          <p:grpSpPr>
            <a:xfrm>
              <a:off x="3348603" y="1415046"/>
              <a:ext cx="294384" cy="284387"/>
              <a:chOff x="3630494" y="1864938"/>
              <a:chExt cx="149875" cy="144800"/>
            </a:xfrm>
          </p:grpSpPr>
          <p:sp>
            <p:nvSpPr>
              <p:cNvPr id="198" name="Google Shape;8232;p74">
                <a:extLst>
                  <a:ext uri="{FF2B5EF4-FFF2-40B4-BE49-F238E27FC236}">
                    <a16:creationId xmlns:a16="http://schemas.microsoft.com/office/drawing/2014/main" id="{2246E5AC-6FCE-B433-2D24-D390EF2058B7}"/>
                  </a:ext>
                </a:extLst>
              </p:cNvPr>
              <p:cNvSpPr/>
              <p:nvPr/>
            </p:nvSpPr>
            <p:spPr>
              <a:xfrm>
                <a:off x="3630494" y="1864938"/>
                <a:ext cx="149875" cy="144800"/>
              </a:xfrm>
              <a:custGeom>
                <a:avLst/>
                <a:gdLst/>
                <a:ahLst/>
                <a:cxnLst/>
                <a:rect l="l" t="t" r="r" b="b"/>
                <a:pathLst>
                  <a:path w="5995" h="5792" extrusionOk="0">
                    <a:moveTo>
                      <a:pt x="5251" y="0"/>
                    </a:moveTo>
                    <a:lnTo>
                      <a:pt x="4025" y="1226"/>
                    </a:lnTo>
                    <a:cubicBezTo>
                      <a:pt x="3619" y="974"/>
                      <a:pt x="3165" y="852"/>
                      <a:pt x="2716" y="852"/>
                    </a:cubicBezTo>
                    <a:cubicBezTo>
                      <a:pt x="1986" y="852"/>
                      <a:pt x="1267" y="1174"/>
                      <a:pt x="780" y="1782"/>
                    </a:cubicBezTo>
                    <a:cubicBezTo>
                      <a:pt x="1" y="2770"/>
                      <a:pt x="80" y="4183"/>
                      <a:pt x="967" y="5070"/>
                    </a:cubicBezTo>
                    <a:cubicBezTo>
                      <a:pt x="1449" y="5548"/>
                      <a:pt x="2082" y="5792"/>
                      <a:pt x="2716" y="5792"/>
                    </a:cubicBezTo>
                    <a:cubicBezTo>
                      <a:pt x="3259" y="5792"/>
                      <a:pt x="3804" y="5613"/>
                      <a:pt x="4256" y="5251"/>
                    </a:cubicBezTo>
                    <a:cubicBezTo>
                      <a:pt x="5237" y="4472"/>
                      <a:pt x="5475" y="3073"/>
                      <a:pt x="4811" y="2012"/>
                    </a:cubicBezTo>
                    <a:lnTo>
                      <a:pt x="5994" y="822"/>
                    </a:lnTo>
                    <a:cubicBezTo>
                      <a:pt x="5872" y="736"/>
                      <a:pt x="5756" y="642"/>
                      <a:pt x="5655" y="541"/>
                    </a:cubicBezTo>
                    <a:cubicBezTo>
                      <a:pt x="5497" y="382"/>
                      <a:pt x="5360" y="202"/>
                      <a:pt x="5251" y="0"/>
                    </a:cubicBezTo>
                    <a:close/>
                  </a:path>
                </a:pathLst>
              </a:custGeom>
              <a:noFill/>
              <a:ln w="9525" cap="flat" cmpd="sng">
                <a:solidFill>
                  <a:srgbClr val="374957"/>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99" name="Google Shape;8233;p74">
                <a:extLst>
                  <a:ext uri="{FF2B5EF4-FFF2-40B4-BE49-F238E27FC236}">
                    <a16:creationId xmlns:a16="http://schemas.microsoft.com/office/drawing/2014/main" id="{A34E84D2-551A-7B05-B663-AFF6E849E824}"/>
                  </a:ext>
                </a:extLst>
              </p:cNvPr>
              <p:cNvSpPr/>
              <p:nvPr/>
            </p:nvSpPr>
            <p:spPr>
              <a:xfrm>
                <a:off x="3654119" y="1906594"/>
                <a:ext cx="86575" cy="78800"/>
              </a:xfrm>
              <a:custGeom>
                <a:avLst/>
                <a:gdLst/>
                <a:ahLst/>
                <a:cxnLst/>
                <a:rect l="l" t="t" r="r" b="b"/>
                <a:pathLst>
                  <a:path w="3463" h="3152" extrusionOk="0">
                    <a:moveTo>
                      <a:pt x="1733" y="0"/>
                    </a:moveTo>
                    <a:cubicBezTo>
                      <a:pt x="1018" y="0"/>
                      <a:pt x="375" y="490"/>
                      <a:pt x="203" y="1212"/>
                    </a:cubicBezTo>
                    <a:cubicBezTo>
                      <a:pt x="1" y="2056"/>
                      <a:pt x="520" y="2907"/>
                      <a:pt x="1371" y="3109"/>
                    </a:cubicBezTo>
                    <a:cubicBezTo>
                      <a:pt x="1493" y="3138"/>
                      <a:pt x="1615" y="3152"/>
                      <a:pt x="1735" y="3152"/>
                    </a:cubicBezTo>
                    <a:cubicBezTo>
                      <a:pt x="2447" y="3152"/>
                      <a:pt x="3094" y="2662"/>
                      <a:pt x="3261" y="1940"/>
                    </a:cubicBezTo>
                    <a:cubicBezTo>
                      <a:pt x="3463" y="1096"/>
                      <a:pt x="2943" y="245"/>
                      <a:pt x="2099" y="43"/>
                    </a:cubicBezTo>
                    <a:cubicBezTo>
                      <a:pt x="1976" y="14"/>
                      <a:pt x="1854" y="0"/>
                      <a:pt x="1733" y="0"/>
                    </a:cubicBezTo>
                    <a:close/>
                  </a:path>
                </a:pathLst>
              </a:custGeom>
              <a:noFill/>
              <a:ln w="9525" cap="flat" cmpd="sng">
                <a:solidFill>
                  <a:srgbClr val="E3E9ED"/>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grpSp>
      <p:grpSp>
        <p:nvGrpSpPr>
          <p:cNvPr id="206" name="Google Shape;8234;p74">
            <a:extLst>
              <a:ext uri="{FF2B5EF4-FFF2-40B4-BE49-F238E27FC236}">
                <a16:creationId xmlns:a16="http://schemas.microsoft.com/office/drawing/2014/main" id="{38497503-0AB5-305E-9981-06762E2B1DC5}"/>
              </a:ext>
            </a:extLst>
          </p:cNvPr>
          <p:cNvGrpSpPr/>
          <p:nvPr/>
        </p:nvGrpSpPr>
        <p:grpSpPr>
          <a:xfrm>
            <a:off x="4537034" y="6987665"/>
            <a:ext cx="2649848" cy="1356166"/>
            <a:chOff x="2413923" y="3711366"/>
            <a:chExt cx="1374117" cy="703260"/>
          </a:xfrm>
        </p:grpSpPr>
        <p:grpSp>
          <p:nvGrpSpPr>
            <p:cNvPr id="207" name="Google Shape;8235;p74">
              <a:extLst>
                <a:ext uri="{FF2B5EF4-FFF2-40B4-BE49-F238E27FC236}">
                  <a16:creationId xmlns:a16="http://schemas.microsoft.com/office/drawing/2014/main" id="{70C753DD-DAE9-02BE-A316-6CEA1D95B734}"/>
                </a:ext>
              </a:extLst>
            </p:cNvPr>
            <p:cNvGrpSpPr/>
            <p:nvPr/>
          </p:nvGrpSpPr>
          <p:grpSpPr>
            <a:xfrm>
              <a:off x="2413923" y="3711366"/>
              <a:ext cx="1374117" cy="703260"/>
              <a:chOff x="2413923" y="3711366"/>
              <a:chExt cx="1374117" cy="703260"/>
            </a:xfrm>
          </p:grpSpPr>
          <p:sp>
            <p:nvSpPr>
              <p:cNvPr id="211" name="Google Shape;8236;p74">
                <a:extLst>
                  <a:ext uri="{FF2B5EF4-FFF2-40B4-BE49-F238E27FC236}">
                    <a16:creationId xmlns:a16="http://schemas.microsoft.com/office/drawing/2014/main" id="{D3A28787-753C-FE6A-0B0D-7FE6E1F86E1C}"/>
                  </a:ext>
                </a:extLst>
              </p:cNvPr>
              <p:cNvSpPr/>
              <p:nvPr/>
            </p:nvSpPr>
            <p:spPr>
              <a:xfrm>
                <a:off x="2484774" y="3827200"/>
                <a:ext cx="1231201" cy="587426"/>
              </a:xfrm>
              <a:custGeom>
                <a:avLst/>
                <a:gdLst/>
                <a:ahLst/>
                <a:cxnLst/>
                <a:rect l="l" t="t" r="r" b="b"/>
                <a:pathLst>
                  <a:path w="66087" h="33020" extrusionOk="0">
                    <a:moveTo>
                      <a:pt x="33019" y="0"/>
                    </a:moveTo>
                    <a:cubicBezTo>
                      <a:pt x="14818" y="0"/>
                      <a:pt x="0" y="14808"/>
                      <a:pt x="0" y="33019"/>
                    </a:cubicBezTo>
                    <a:lnTo>
                      <a:pt x="1659" y="33019"/>
                    </a:lnTo>
                    <a:cubicBezTo>
                      <a:pt x="1659" y="15718"/>
                      <a:pt x="15718" y="1659"/>
                      <a:pt x="33019" y="1659"/>
                    </a:cubicBezTo>
                    <a:cubicBezTo>
                      <a:pt x="50321" y="1659"/>
                      <a:pt x="64427" y="15718"/>
                      <a:pt x="64427" y="33019"/>
                    </a:cubicBezTo>
                    <a:lnTo>
                      <a:pt x="66086" y="33019"/>
                    </a:lnTo>
                    <a:cubicBezTo>
                      <a:pt x="66086" y="14808"/>
                      <a:pt x="51269" y="0"/>
                      <a:pt x="33019" y="0"/>
                    </a:cubicBezTo>
                    <a:close/>
                  </a:path>
                </a:pathLst>
              </a:custGeom>
              <a:solidFill>
                <a:srgbClr val="5F7D95"/>
              </a:solidFill>
              <a:ln>
                <a:noFill/>
              </a:ln>
            </p:spPr>
            <p:txBody>
              <a:bodyPr spcFirstLastPara="1" wrap="square" lIns="182850" tIns="182850" rIns="182850" bIns="182850" anchor="ctr" anchorCtr="0">
                <a:noAutofit/>
              </a:bodyPr>
              <a:lstStyle/>
              <a:p>
                <a:endParaRPr sz="3600">
                  <a:solidFill>
                    <a:schemeClr val="tx2"/>
                  </a:solidFill>
                </a:endParaRPr>
              </a:p>
            </p:txBody>
          </p:sp>
          <p:grpSp>
            <p:nvGrpSpPr>
              <p:cNvPr id="212" name="Google Shape;8237;p74">
                <a:extLst>
                  <a:ext uri="{FF2B5EF4-FFF2-40B4-BE49-F238E27FC236}">
                    <a16:creationId xmlns:a16="http://schemas.microsoft.com/office/drawing/2014/main" id="{3F592513-CAAF-68A1-3BF6-939903BD8EF2}"/>
                  </a:ext>
                </a:extLst>
              </p:cNvPr>
              <p:cNvGrpSpPr/>
              <p:nvPr/>
            </p:nvGrpSpPr>
            <p:grpSpPr>
              <a:xfrm>
                <a:off x="2600284" y="3808654"/>
                <a:ext cx="234506" cy="138009"/>
                <a:chOff x="2600284" y="3808654"/>
                <a:chExt cx="234506" cy="138009"/>
              </a:xfrm>
            </p:grpSpPr>
            <p:sp>
              <p:nvSpPr>
                <p:cNvPr id="225" name="Google Shape;8238;p74">
                  <a:extLst>
                    <a:ext uri="{FF2B5EF4-FFF2-40B4-BE49-F238E27FC236}">
                      <a16:creationId xmlns:a16="http://schemas.microsoft.com/office/drawing/2014/main" id="{D23F14E8-4167-91B7-828D-3AD69C551459}"/>
                    </a:ext>
                  </a:extLst>
                </p:cNvPr>
                <p:cNvSpPr/>
                <p:nvPr/>
              </p:nvSpPr>
              <p:spPr>
                <a:xfrm>
                  <a:off x="2767890" y="3879764"/>
                  <a:ext cx="66900" cy="66900"/>
                </a:xfrm>
                <a:prstGeom prst="ellipse">
                  <a:avLst/>
                </a:prstGeom>
                <a:solidFill>
                  <a:srgbClr val="869FB2"/>
                </a:solidFill>
                <a:ln>
                  <a:noFill/>
                </a:ln>
              </p:spPr>
              <p:txBody>
                <a:bodyPr spcFirstLastPara="1" wrap="square" lIns="182850" tIns="182850" rIns="182850" bIns="182850" anchor="ctr" anchorCtr="0">
                  <a:noAutofit/>
                </a:bodyPr>
                <a:lstStyle/>
                <a:p>
                  <a:endParaRPr sz="3600">
                    <a:solidFill>
                      <a:schemeClr val="tx2"/>
                    </a:solidFill>
                  </a:endParaRPr>
                </a:p>
              </p:txBody>
            </p:sp>
            <p:cxnSp>
              <p:nvCxnSpPr>
                <p:cNvPr id="226" name="Google Shape;8239;p74">
                  <a:extLst>
                    <a:ext uri="{FF2B5EF4-FFF2-40B4-BE49-F238E27FC236}">
                      <a16:creationId xmlns:a16="http://schemas.microsoft.com/office/drawing/2014/main" id="{57AF58C4-158B-ADB7-4CA5-2A18295E69BD}"/>
                    </a:ext>
                  </a:extLst>
                </p:cNvPr>
                <p:cNvCxnSpPr/>
                <p:nvPr/>
              </p:nvCxnSpPr>
              <p:spPr>
                <a:xfrm rot="10800000">
                  <a:off x="2600284" y="3808654"/>
                  <a:ext cx="201000" cy="72300"/>
                </a:xfrm>
                <a:prstGeom prst="bentConnector3">
                  <a:avLst>
                    <a:gd name="adj1" fmla="val 50000"/>
                  </a:avLst>
                </a:prstGeom>
                <a:noFill/>
                <a:ln w="19050" cap="flat" cmpd="sng">
                  <a:solidFill>
                    <a:srgbClr val="869FB2"/>
                  </a:solidFill>
                  <a:prstDash val="solid"/>
                  <a:round/>
                  <a:headEnd type="none" w="med" len="med"/>
                  <a:tailEnd type="none" w="med" len="med"/>
                </a:ln>
              </p:spPr>
            </p:cxnSp>
          </p:grpSp>
          <p:grpSp>
            <p:nvGrpSpPr>
              <p:cNvPr id="213" name="Google Shape;8240;p74">
                <a:extLst>
                  <a:ext uri="{FF2B5EF4-FFF2-40B4-BE49-F238E27FC236}">
                    <a16:creationId xmlns:a16="http://schemas.microsoft.com/office/drawing/2014/main" id="{DDC758BB-0398-6B5C-E6A1-A227D7EC8F52}"/>
                  </a:ext>
                </a:extLst>
              </p:cNvPr>
              <p:cNvGrpSpPr/>
              <p:nvPr/>
            </p:nvGrpSpPr>
            <p:grpSpPr>
              <a:xfrm>
                <a:off x="3359659" y="3805664"/>
                <a:ext cx="232294" cy="141000"/>
                <a:chOff x="3359659" y="3805664"/>
                <a:chExt cx="232294" cy="141000"/>
              </a:xfrm>
            </p:grpSpPr>
            <p:sp>
              <p:nvSpPr>
                <p:cNvPr id="223" name="Google Shape;8241;p74">
                  <a:extLst>
                    <a:ext uri="{FF2B5EF4-FFF2-40B4-BE49-F238E27FC236}">
                      <a16:creationId xmlns:a16="http://schemas.microsoft.com/office/drawing/2014/main" id="{6809D395-BFA1-B298-D15D-B238F6E9AA3B}"/>
                    </a:ext>
                  </a:extLst>
                </p:cNvPr>
                <p:cNvSpPr/>
                <p:nvPr/>
              </p:nvSpPr>
              <p:spPr>
                <a:xfrm>
                  <a:off x="3359659" y="3879764"/>
                  <a:ext cx="66900" cy="66900"/>
                </a:xfrm>
                <a:prstGeom prst="ellipse">
                  <a:avLst/>
                </a:prstGeom>
                <a:solidFill>
                  <a:srgbClr val="869FB2"/>
                </a:solidFill>
                <a:ln>
                  <a:noFill/>
                </a:ln>
              </p:spPr>
              <p:txBody>
                <a:bodyPr spcFirstLastPara="1" wrap="square" lIns="182850" tIns="182850" rIns="182850" bIns="182850" anchor="ctr" anchorCtr="0">
                  <a:noAutofit/>
                </a:bodyPr>
                <a:lstStyle/>
                <a:p>
                  <a:endParaRPr sz="3600">
                    <a:solidFill>
                      <a:schemeClr val="tx2"/>
                    </a:solidFill>
                  </a:endParaRPr>
                </a:p>
              </p:txBody>
            </p:sp>
            <p:cxnSp>
              <p:nvCxnSpPr>
                <p:cNvPr id="224" name="Google Shape;8242;p74">
                  <a:extLst>
                    <a:ext uri="{FF2B5EF4-FFF2-40B4-BE49-F238E27FC236}">
                      <a16:creationId xmlns:a16="http://schemas.microsoft.com/office/drawing/2014/main" id="{35B5B16E-FCF2-17B1-1344-C5AC17195BE0}"/>
                    </a:ext>
                  </a:extLst>
                </p:cNvPr>
                <p:cNvCxnSpPr/>
                <p:nvPr/>
              </p:nvCxnSpPr>
              <p:spPr>
                <a:xfrm rot="10800000" flipH="1">
                  <a:off x="3393053" y="3805664"/>
                  <a:ext cx="198900" cy="78000"/>
                </a:xfrm>
                <a:prstGeom prst="bentConnector3">
                  <a:avLst>
                    <a:gd name="adj1" fmla="val 50000"/>
                  </a:avLst>
                </a:prstGeom>
                <a:noFill/>
                <a:ln w="19050" cap="flat" cmpd="sng">
                  <a:solidFill>
                    <a:srgbClr val="869FB2"/>
                  </a:solidFill>
                  <a:prstDash val="solid"/>
                  <a:round/>
                  <a:headEnd type="none" w="med" len="med"/>
                  <a:tailEnd type="none" w="med" len="med"/>
                </a:ln>
              </p:spPr>
            </p:cxnSp>
          </p:grpSp>
          <p:grpSp>
            <p:nvGrpSpPr>
              <p:cNvPr id="214" name="Google Shape;8243;p74">
                <a:extLst>
                  <a:ext uri="{FF2B5EF4-FFF2-40B4-BE49-F238E27FC236}">
                    <a16:creationId xmlns:a16="http://schemas.microsoft.com/office/drawing/2014/main" id="{4A78D2FE-715F-4FEB-92BD-1E11BBDA715A}"/>
                  </a:ext>
                </a:extLst>
              </p:cNvPr>
              <p:cNvGrpSpPr/>
              <p:nvPr/>
            </p:nvGrpSpPr>
            <p:grpSpPr>
              <a:xfrm>
                <a:off x="3067316" y="3711366"/>
                <a:ext cx="66900" cy="166809"/>
                <a:chOff x="3067316" y="3711366"/>
                <a:chExt cx="66900" cy="166809"/>
              </a:xfrm>
            </p:grpSpPr>
            <p:sp>
              <p:nvSpPr>
                <p:cNvPr id="221" name="Google Shape;8244;p74">
                  <a:extLst>
                    <a:ext uri="{FF2B5EF4-FFF2-40B4-BE49-F238E27FC236}">
                      <a16:creationId xmlns:a16="http://schemas.microsoft.com/office/drawing/2014/main" id="{5D2B5207-7AE5-EFA7-B097-4913EAFE75A7}"/>
                    </a:ext>
                  </a:extLst>
                </p:cNvPr>
                <p:cNvSpPr/>
                <p:nvPr/>
              </p:nvSpPr>
              <p:spPr>
                <a:xfrm>
                  <a:off x="3067316" y="3811276"/>
                  <a:ext cx="66900" cy="66900"/>
                </a:xfrm>
                <a:prstGeom prst="ellipse">
                  <a:avLst/>
                </a:prstGeom>
                <a:solidFill>
                  <a:srgbClr val="869FB2"/>
                </a:solidFill>
                <a:ln>
                  <a:noFill/>
                </a:ln>
              </p:spPr>
              <p:txBody>
                <a:bodyPr spcFirstLastPara="1" wrap="square" lIns="182850" tIns="182850" rIns="182850" bIns="182850" anchor="ctr" anchorCtr="0">
                  <a:noAutofit/>
                </a:bodyPr>
                <a:lstStyle/>
                <a:p>
                  <a:endParaRPr sz="3600">
                    <a:solidFill>
                      <a:schemeClr val="tx2"/>
                    </a:solidFill>
                  </a:endParaRPr>
                </a:p>
              </p:txBody>
            </p:sp>
            <p:cxnSp>
              <p:nvCxnSpPr>
                <p:cNvPr id="222" name="Google Shape;8245;p74">
                  <a:extLst>
                    <a:ext uri="{FF2B5EF4-FFF2-40B4-BE49-F238E27FC236}">
                      <a16:creationId xmlns:a16="http://schemas.microsoft.com/office/drawing/2014/main" id="{0FA879FD-DBFB-F1E9-1B58-106EE6B68469}"/>
                    </a:ext>
                  </a:extLst>
                </p:cNvPr>
                <p:cNvCxnSpPr/>
                <p:nvPr/>
              </p:nvCxnSpPr>
              <p:spPr>
                <a:xfrm rot="-5400000">
                  <a:off x="3050460" y="3761616"/>
                  <a:ext cx="101100" cy="600"/>
                </a:xfrm>
                <a:prstGeom prst="bentConnector3">
                  <a:avLst>
                    <a:gd name="adj1" fmla="val 50000"/>
                  </a:avLst>
                </a:prstGeom>
                <a:noFill/>
                <a:ln w="19050" cap="flat" cmpd="sng">
                  <a:solidFill>
                    <a:srgbClr val="869FB2"/>
                  </a:solidFill>
                  <a:prstDash val="solid"/>
                  <a:round/>
                  <a:headEnd type="none" w="med" len="med"/>
                  <a:tailEnd type="none" w="med" len="med"/>
                </a:ln>
              </p:spPr>
            </p:cxnSp>
          </p:grpSp>
          <p:grpSp>
            <p:nvGrpSpPr>
              <p:cNvPr id="215" name="Google Shape;8246;p74">
                <a:extLst>
                  <a:ext uri="{FF2B5EF4-FFF2-40B4-BE49-F238E27FC236}">
                    <a16:creationId xmlns:a16="http://schemas.microsoft.com/office/drawing/2014/main" id="{89CA5F6A-FB83-75CA-8850-6034F1EAEFC9}"/>
                  </a:ext>
                </a:extLst>
              </p:cNvPr>
              <p:cNvGrpSpPr/>
              <p:nvPr/>
            </p:nvGrpSpPr>
            <p:grpSpPr>
              <a:xfrm>
                <a:off x="2413923" y="4058666"/>
                <a:ext cx="224119" cy="66900"/>
                <a:chOff x="2413923" y="4058666"/>
                <a:chExt cx="224119" cy="66900"/>
              </a:xfrm>
            </p:grpSpPr>
            <p:sp>
              <p:nvSpPr>
                <p:cNvPr id="219" name="Google Shape;8247;p74">
                  <a:extLst>
                    <a:ext uri="{FF2B5EF4-FFF2-40B4-BE49-F238E27FC236}">
                      <a16:creationId xmlns:a16="http://schemas.microsoft.com/office/drawing/2014/main" id="{AE371C59-8C5E-E4A0-43A9-9E508E6F411B}"/>
                    </a:ext>
                  </a:extLst>
                </p:cNvPr>
                <p:cNvSpPr/>
                <p:nvPr/>
              </p:nvSpPr>
              <p:spPr>
                <a:xfrm>
                  <a:off x="2571142" y="4058666"/>
                  <a:ext cx="66900" cy="66900"/>
                </a:xfrm>
                <a:prstGeom prst="ellipse">
                  <a:avLst/>
                </a:prstGeom>
                <a:solidFill>
                  <a:srgbClr val="869FB2"/>
                </a:solidFill>
                <a:ln>
                  <a:noFill/>
                </a:ln>
              </p:spPr>
              <p:txBody>
                <a:bodyPr spcFirstLastPara="1" wrap="square" lIns="182850" tIns="182850" rIns="182850" bIns="182850" anchor="ctr" anchorCtr="0">
                  <a:noAutofit/>
                </a:bodyPr>
                <a:lstStyle/>
                <a:p>
                  <a:endParaRPr sz="3600">
                    <a:solidFill>
                      <a:schemeClr val="tx2"/>
                    </a:solidFill>
                  </a:endParaRPr>
                </a:p>
              </p:txBody>
            </p:sp>
            <p:cxnSp>
              <p:nvCxnSpPr>
                <p:cNvPr id="220" name="Google Shape;8248;p74">
                  <a:extLst>
                    <a:ext uri="{FF2B5EF4-FFF2-40B4-BE49-F238E27FC236}">
                      <a16:creationId xmlns:a16="http://schemas.microsoft.com/office/drawing/2014/main" id="{7AF54E14-394B-16D0-5F08-7AA6D88B5A59}"/>
                    </a:ext>
                  </a:extLst>
                </p:cNvPr>
                <p:cNvCxnSpPr/>
                <p:nvPr/>
              </p:nvCxnSpPr>
              <p:spPr>
                <a:xfrm flipH="1">
                  <a:off x="2413923" y="4092060"/>
                  <a:ext cx="159600" cy="600"/>
                </a:xfrm>
                <a:prstGeom prst="bentConnector3">
                  <a:avLst>
                    <a:gd name="adj1" fmla="val 50000"/>
                  </a:avLst>
                </a:prstGeom>
                <a:noFill/>
                <a:ln w="19050" cap="flat" cmpd="sng">
                  <a:solidFill>
                    <a:srgbClr val="869FB2"/>
                  </a:solidFill>
                  <a:prstDash val="solid"/>
                  <a:round/>
                  <a:headEnd type="none" w="med" len="med"/>
                  <a:tailEnd type="none" w="med" len="med"/>
                </a:ln>
              </p:spPr>
            </p:cxnSp>
          </p:grpSp>
          <p:grpSp>
            <p:nvGrpSpPr>
              <p:cNvPr id="216" name="Google Shape;8249;p74">
                <a:extLst>
                  <a:ext uri="{FF2B5EF4-FFF2-40B4-BE49-F238E27FC236}">
                    <a16:creationId xmlns:a16="http://schemas.microsoft.com/office/drawing/2014/main" id="{07A5205C-3400-1D6F-B141-82A638A4E312}"/>
                  </a:ext>
                </a:extLst>
              </p:cNvPr>
              <p:cNvGrpSpPr/>
              <p:nvPr/>
            </p:nvGrpSpPr>
            <p:grpSpPr>
              <a:xfrm>
                <a:off x="3564643" y="4058666"/>
                <a:ext cx="223397" cy="66900"/>
                <a:chOff x="3564643" y="4058666"/>
                <a:chExt cx="223397" cy="66900"/>
              </a:xfrm>
            </p:grpSpPr>
            <p:sp>
              <p:nvSpPr>
                <p:cNvPr id="217" name="Google Shape;8250;p74">
                  <a:extLst>
                    <a:ext uri="{FF2B5EF4-FFF2-40B4-BE49-F238E27FC236}">
                      <a16:creationId xmlns:a16="http://schemas.microsoft.com/office/drawing/2014/main" id="{D2101DFA-38F3-0BD3-56CC-A34524A06B13}"/>
                    </a:ext>
                  </a:extLst>
                </p:cNvPr>
                <p:cNvSpPr/>
                <p:nvPr/>
              </p:nvSpPr>
              <p:spPr>
                <a:xfrm>
                  <a:off x="3564643" y="4058666"/>
                  <a:ext cx="66900" cy="66900"/>
                </a:xfrm>
                <a:prstGeom prst="ellipse">
                  <a:avLst/>
                </a:prstGeom>
                <a:solidFill>
                  <a:srgbClr val="869FB2"/>
                </a:solidFill>
                <a:ln>
                  <a:noFill/>
                </a:ln>
              </p:spPr>
              <p:txBody>
                <a:bodyPr spcFirstLastPara="1" wrap="square" lIns="182850" tIns="182850" rIns="182850" bIns="182850" anchor="ctr" anchorCtr="0">
                  <a:noAutofit/>
                </a:bodyPr>
                <a:lstStyle/>
                <a:p>
                  <a:endParaRPr sz="3600">
                    <a:solidFill>
                      <a:schemeClr val="tx2"/>
                    </a:solidFill>
                  </a:endParaRPr>
                </a:p>
              </p:txBody>
            </p:sp>
            <p:cxnSp>
              <p:nvCxnSpPr>
                <p:cNvPr id="218" name="Google Shape;8251;p74">
                  <a:extLst>
                    <a:ext uri="{FF2B5EF4-FFF2-40B4-BE49-F238E27FC236}">
                      <a16:creationId xmlns:a16="http://schemas.microsoft.com/office/drawing/2014/main" id="{AC45DA05-ABB6-E2B5-AD14-FB1A5AEA25B3}"/>
                    </a:ext>
                  </a:extLst>
                </p:cNvPr>
                <p:cNvCxnSpPr/>
                <p:nvPr/>
              </p:nvCxnSpPr>
              <p:spPr>
                <a:xfrm>
                  <a:off x="3630240" y="4092060"/>
                  <a:ext cx="157800" cy="600"/>
                </a:xfrm>
                <a:prstGeom prst="bentConnector3">
                  <a:avLst>
                    <a:gd name="adj1" fmla="val 50000"/>
                  </a:avLst>
                </a:prstGeom>
                <a:noFill/>
                <a:ln w="19050" cap="flat" cmpd="sng">
                  <a:solidFill>
                    <a:srgbClr val="869FB2"/>
                  </a:solidFill>
                  <a:prstDash val="solid"/>
                  <a:round/>
                  <a:headEnd type="none" w="med" len="med"/>
                  <a:tailEnd type="none" w="med" len="med"/>
                </a:ln>
              </p:spPr>
            </p:cxnSp>
          </p:grpSp>
        </p:grpSp>
        <p:grpSp>
          <p:nvGrpSpPr>
            <p:cNvPr id="208" name="Google Shape;8252;p74">
              <a:extLst>
                <a:ext uri="{FF2B5EF4-FFF2-40B4-BE49-F238E27FC236}">
                  <a16:creationId xmlns:a16="http://schemas.microsoft.com/office/drawing/2014/main" id="{70640A61-93F3-440A-2AC3-5ED3645064EE}"/>
                </a:ext>
              </a:extLst>
            </p:cNvPr>
            <p:cNvGrpSpPr/>
            <p:nvPr/>
          </p:nvGrpSpPr>
          <p:grpSpPr>
            <a:xfrm>
              <a:off x="2633353" y="3965763"/>
              <a:ext cx="933975" cy="445687"/>
              <a:chOff x="2633353" y="3965763"/>
              <a:chExt cx="933975" cy="445687"/>
            </a:xfrm>
          </p:grpSpPr>
          <p:sp>
            <p:nvSpPr>
              <p:cNvPr id="209" name="Google Shape;8253;p74">
                <a:extLst>
                  <a:ext uri="{FF2B5EF4-FFF2-40B4-BE49-F238E27FC236}">
                    <a16:creationId xmlns:a16="http://schemas.microsoft.com/office/drawing/2014/main" id="{321020E4-FD64-B995-8B5C-897C0FFD27F1}"/>
                  </a:ext>
                </a:extLst>
              </p:cNvPr>
              <p:cNvSpPr/>
              <p:nvPr/>
            </p:nvSpPr>
            <p:spPr>
              <a:xfrm>
                <a:off x="2633353" y="3965763"/>
                <a:ext cx="933975" cy="445687"/>
              </a:xfrm>
              <a:custGeom>
                <a:avLst/>
                <a:gdLst/>
                <a:ahLst/>
                <a:cxnLst/>
                <a:rect l="l" t="t" r="r" b="b"/>
                <a:pathLst>
                  <a:path w="66087" h="33020" extrusionOk="0">
                    <a:moveTo>
                      <a:pt x="33019" y="0"/>
                    </a:moveTo>
                    <a:cubicBezTo>
                      <a:pt x="14818" y="0"/>
                      <a:pt x="0" y="14808"/>
                      <a:pt x="0" y="33019"/>
                    </a:cubicBezTo>
                    <a:lnTo>
                      <a:pt x="1659" y="33019"/>
                    </a:lnTo>
                    <a:cubicBezTo>
                      <a:pt x="1659" y="15718"/>
                      <a:pt x="15718" y="1659"/>
                      <a:pt x="33019" y="1659"/>
                    </a:cubicBezTo>
                    <a:cubicBezTo>
                      <a:pt x="50321" y="1659"/>
                      <a:pt x="64427" y="15718"/>
                      <a:pt x="64427" y="33019"/>
                    </a:cubicBezTo>
                    <a:lnTo>
                      <a:pt x="66086" y="33019"/>
                    </a:lnTo>
                    <a:cubicBezTo>
                      <a:pt x="66086" y="14808"/>
                      <a:pt x="51269" y="0"/>
                      <a:pt x="33019" y="0"/>
                    </a:cubicBezTo>
                    <a:close/>
                  </a:path>
                </a:pathLst>
              </a:custGeom>
              <a:solidFill>
                <a:srgbClr val="5F7D95"/>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210" name="Google Shape;8254;p74">
                <a:extLst>
                  <a:ext uri="{FF2B5EF4-FFF2-40B4-BE49-F238E27FC236}">
                    <a16:creationId xmlns:a16="http://schemas.microsoft.com/office/drawing/2014/main" id="{02675E1F-F899-01F8-88A3-08A08F6721CE}"/>
                  </a:ext>
                </a:extLst>
              </p:cNvPr>
              <p:cNvSpPr/>
              <p:nvPr/>
            </p:nvSpPr>
            <p:spPr>
              <a:xfrm>
                <a:off x="2702006" y="4030399"/>
                <a:ext cx="798496" cy="381051"/>
              </a:xfrm>
              <a:custGeom>
                <a:avLst/>
                <a:gdLst/>
                <a:ahLst/>
                <a:cxnLst/>
                <a:rect l="l" t="t" r="r" b="b"/>
                <a:pathLst>
                  <a:path w="66087" h="33020" extrusionOk="0">
                    <a:moveTo>
                      <a:pt x="33019" y="0"/>
                    </a:moveTo>
                    <a:cubicBezTo>
                      <a:pt x="14818" y="0"/>
                      <a:pt x="0" y="14808"/>
                      <a:pt x="0" y="33019"/>
                    </a:cubicBezTo>
                    <a:lnTo>
                      <a:pt x="1659" y="33019"/>
                    </a:lnTo>
                    <a:cubicBezTo>
                      <a:pt x="1659" y="15718"/>
                      <a:pt x="15718" y="1659"/>
                      <a:pt x="33019" y="1659"/>
                    </a:cubicBezTo>
                    <a:cubicBezTo>
                      <a:pt x="50321" y="1659"/>
                      <a:pt x="64427" y="15718"/>
                      <a:pt x="64427" y="33019"/>
                    </a:cubicBezTo>
                    <a:lnTo>
                      <a:pt x="66086" y="33019"/>
                    </a:lnTo>
                    <a:cubicBezTo>
                      <a:pt x="66086" y="14808"/>
                      <a:pt x="51269" y="0"/>
                      <a:pt x="33019" y="0"/>
                    </a:cubicBezTo>
                    <a:close/>
                  </a:path>
                </a:pathLst>
              </a:custGeom>
              <a:solidFill>
                <a:srgbClr val="5F7D95"/>
              </a:solidFill>
              <a:ln>
                <a:noFill/>
              </a:ln>
            </p:spPr>
            <p:txBody>
              <a:bodyPr spcFirstLastPara="1" wrap="square" lIns="182850" tIns="182850" rIns="182850" bIns="182850" anchor="ctr" anchorCtr="0">
                <a:noAutofit/>
              </a:bodyPr>
              <a:lstStyle/>
              <a:p>
                <a:endParaRPr sz="3600">
                  <a:solidFill>
                    <a:schemeClr val="tx2"/>
                  </a:solidFill>
                </a:endParaRPr>
              </a:p>
            </p:txBody>
          </p:sp>
        </p:grpSp>
      </p:grpSp>
      <p:grpSp>
        <p:nvGrpSpPr>
          <p:cNvPr id="227" name="Google Shape;8255;p74">
            <a:extLst>
              <a:ext uri="{FF2B5EF4-FFF2-40B4-BE49-F238E27FC236}">
                <a16:creationId xmlns:a16="http://schemas.microsoft.com/office/drawing/2014/main" id="{5392EE38-A3D9-D692-9C40-74738FFD7CA1}"/>
              </a:ext>
            </a:extLst>
          </p:cNvPr>
          <p:cNvGrpSpPr/>
          <p:nvPr/>
        </p:nvGrpSpPr>
        <p:grpSpPr>
          <a:xfrm>
            <a:off x="12785579" y="2088761"/>
            <a:ext cx="2262174" cy="1174766"/>
            <a:chOff x="238125" y="999450"/>
            <a:chExt cx="7140700" cy="3708225"/>
          </a:xfrm>
        </p:grpSpPr>
        <p:sp>
          <p:nvSpPr>
            <p:cNvPr id="228" name="Google Shape;8256;p74">
              <a:extLst>
                <a:ext uri="{FF2B5EF4-FFF2-40B4-BE49-F238E27FC236}">
                  <a16:creationId xmlns:a16="http://schemas.microsoft.com/office/drawing/2014/main" id="{09E2BFBF-2453-A8D7-453A-C1C9F783D8C9}"/>
                </a:ext>
              </a:extLst>
            </p:cNvPr>
            <p:cNvSpPr/>
            <p:nvPr/>
          </p:nvSpPr>
          <p:spPr>
            <a:xfrm>
              <a:off x="2171975" y="3872925"/>
              <a:ext cx="7900" cy="25"/>
            </a:xfrm>
            <a:custGeom>
              <a:avLst/>
              <a:gdLst/>
              <a:ahLst/>
              <a:cxnLst/>
              <a:rect l="l" t="t" r="r" b="b"/>
              <a:pathLst>
                <a:path w="316" h="1" extrusionOk="0">
                  <a:moveTo>
                    <a:pt x="316" y="0"/>
                  </a:moveTo>
                  <a:lnTo>
                    <a:pt x="1" y="0"/>
                  </a:lnTo>
                  <a:close/>
                </a:path>
              </a:pathLst>
            </a:custGeom>
            <a:solidFill>
              <a:srgbClr val="667E92"/>
            </a:solidFill>
            <a:ln w="9525" cap="flat" cmpd="sng">
              <a:solidFill>
                <a:srgbClr val="00000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29" name="Google Shape;8257;p74">
              <a:extLst>
                <a:ext uri="{FF2B5EF4-FFF2-40B4-BE49-F238E27FC236}">
                  <a16:creationId xmlns:a16="http://schemas.microsoft.com/office/drawing/2014/main" id="{600D6810-2C0B-2724-2EA6-325113DD1137}"/>
                </a:ext>
              </a:extLst>
            </p:cNvPr>
            <p:cNvSpPr/>
            <p:nvPr/>
          </p:nvSpPr>
          <p:spPr>
            <a:xfrm>
              <a:off x="2180300" y="999450"/>
              <a:ext cx="3256350" cy="3708225"/>
            </a:xfrm>
            <a:custGeom>
              <a:avLst/>
              <a:gdLst/>
              <a:ahLst/>
              <a:cxnLst/>
              <a:rect l="l" t="t" r="r" b="b"/>
              <a:pathLst>
                <a:path w="130254" h="148329" extrusionOk="0">
                  <a:moveTo>
                    <a:pt x="130254" y="0"/>
                  </a:moveTo>
                  <a:cubicBezTo>
                    <a:pt x="90641" y="0"/>
                    <a:pt x="69506" y="34788"/>
                    <a:pt x="50871" y="65485"/>
                  </a:cubicBezTo>
                  <a:cubicBezTo>
                    <a:pt x="32725" y="95360"/>
                    <a:pt x="19404" y="114939"/>
                    <a:pt x="0" y="114939"/>
                  </a:cubicBezTo>
                  <a:cubicBezTo>
                    <a:pt x="9213" y="114939"/>
                    <a:pt x="16695" y="122421"/>
                    <a:pt x="16695" y="131634"/>
                  </a:cubicBezTo>
                  <a:cubicBezTo>
                    <a:pt x="16695" y="140846"/>
                    <a:pt x="9213" y="148328"/>
                    <a:pt x="0" y="148328"/>
                  </a:cubicBezTo>
                  <a:cubicBezTo>
                    <a:pt x="39630" y="148328"/>
                    <a:pt x="60765" y="113541"/>
                    <a:pt x="79400" y="82844"/>
                  </a:cubicBezTo>
                  <a:cubicBezTo>
                    <a:pt x="97528" y="52951"/>
                    <a:pt x="110867" y="33372"/>
                    <a:pt x="130254" y="33372"/>
                  </a:cubicBezTo>
                  <a:cubicBezTo>
                    <a:pt x="121041" y="33075"/>
                    <a:pt x="113804" y="25383"/>
                    <a:pt x="114083" y="16170"/>
                  </a:cubicBezTo>
                  <a:cubicBezTo>
                    <a:pt x="114346" y="7360"/>
                    <a:pt x="121425" y="280"/>
                    <a:pt x="130254" y="0"/>
                  </a:cubicBezTo>
                  <a:close/>
                </a:path>
              </a:pathLst>
            </a:custGeom>
            <a:noFill/>
            <a:ln w="9525" cap="flat" cmpd="sng">
              <a:solidFill>
                <a:srgbClr val="667E92"/>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30" name="Google Shape;8258;p74">
              <a:extLst>
                <a:ext uri="{FF2B5EF4-FFF2-40B4-BE49-F238E27FC236}">
                  <a16:creationId xmlns:a16="http://schemas.microsoft.com/office/drawing/2014/main" id="{034E22B8-9934-1EDC-DA34-2EAF42F548A4}"/>
                </a:ext>
              </a:extLst>
            </p:cNvPr>
            <p:cNvSpPr/>
            <p:nvPr/>
          </p:nvSpPr>
          <p:spPr>
            <a:xfrm>
              <a:off x="238125" y="2853750"/>
              <a:ext cx="2358675" cy="1853475"/>
            </a:xfrm>
            <a:custGeom>
              <a:avLst/>
              <a:gdLst/>
              <a:ahLst/>
              <a:cxnLst/>
              <a:rect l="l" t="t" r="r" b="b"/>
              <a:pathLst>
                <a:path w="94347" h="74139" extrusionOk="0">
                  <a:moveTo>
                    <a:pt x="33354" y="1"/>
                  </a:moveTo>
                  <a:cubicBezTo>
                    <a:pt x="33354" y="9196"/>
                    <a:pt x="25872" y="16661"/>
                    <a:pt x="16642" y="16661"/>
                  </a:cubicBezTo>
                  <a:cubicBezTo>
                    <a:pt x="7482" y="16661"/>
                    <a:pt x="0" y="9196"/>
                    <a:pt x="0" y="1"/>
                  </a:cubicBezTo>
                  <a:lnTo>
                    <a:pt x="0" y="1"/>
                  </a:lnTo>
                  <a:cubicBezTo>
                    <a:pt x="0" y="40872"/>
                    <a:pt x="34858" y="74139"/>
                    <a:pt x="77670" y="74139"/>
                  </a:cubicBezTo>
                  <a:cubicBezTo>
                    <a:pt x="86882" y="74139"/>
                    <a:pt x="94347" y="66657"/>
                    <a:pt x="94347" y="57444"/>
                  </a:cubicBezTo>
                  <a:cubicBezTo>
                    <a:pt x="94347" y="48214"/>
                    <a:pt x="86882" y="40767"/>
                    <a:pt x="77670" y="40767"/>
                  </a:cubicBezTo>
                  <a:lnTo>
                    <a:pt x="77355" y="40767"/>
                  </a:lnTo>
                  <a:cubicBezTo>
                    <a:pt x="53073" y="40610"/>
                    <a:pt x="33354" y="22394"/>
                    <a:pt x="33354" y="1"/>
                  </a:cubicBezTo>
                  <a:close/>
                </a:path>
              </a:pathLst>
            </a:custGeom>
            <a:noFill/>
            <a:ln w="9525" cap="flat" cmpd="sng">
              <a:solidFill>
                <a:srgbClr val="A5B7C5"/>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31" name="Google Shape;8259;p74">
              <a:extLst>
                <a:ext uri="{FF2B5EF4-FFF2-40B4-BE49-F238E27FC236}">
                  <a16:creationId xmlns:a16="http://schemas.microsoft.com/office/drawing/2014/main" id="{13BCF619-C8D3-57DB-F2F0-2B2B89AAA615}"/>
                </a:ext>
              </a:extLst>
            </p:cNvPr>
            <p:cNvSpPr/>
            <p:nvPr/>
          </p:nvSpPr>
          <p:spPr>
            <a:xfrm>
              <a:off x="238125" y="999450"/>
              <a:ext cx="1942200" cy="2270400"/>
            </a:xfrm>
            <a:custGeom>
              <a:avLst/>
              <a:gdLst/>
              <a:ahLst/>
              <a:cxnLst/>
              <a:rect l="l" t="t" r="r" b="b"/>
              <a:pathLst>
                <a:path w="77688" h="90816" extrusionOk="0">
                  <a:moveTo>
                    <a:pt x="77687" y="0"/>
                  </a:moveTo>
                  <a:cubicBezTo>
                    <a:pt x="34858" y="0"/>
                    <a:pt x="0" y="33249"/>
                    <a:pt x="0" y="74138"/>
                  </a:cubicBezTo>
                  <a:cubicBezTo>
                    <a:pt x="0" y="83368"/>
                    <a:pt x="7482" y="90815"/>
                    <a:pt x="16695" y="90815"/>
                  </a:cubicBezTo>
                  <a:cubicBezTo>
                    <a:pt x="25925" y="90815"/>
                    <a:pt x="33372" y="83351"/>
                    <a:pt x="33389" y="74138"/>
                  </a:cubicBezTo>
                  <a:lnTo>
                    <a:pt x="33389" y="74120"/>
                  </a:lnTo>
                  <a:cubicBezTo>
                    <a:pt x="33389" y="51654"/>
                    <a:pt x="53222" y="33378"/>
                    <a:pt x="77639" y="33354"/>
                  </a:cubicBezTo>
                  <a:lnTo>
                    <a:pt x="77639" y="33354"/>
                  </a:lnTo>
                  <a:cubicBezTo>
                    <a:pt x="77644" y="33354"/>
                    <a:pt x="77650" y="33354"/>
                    <a:pt x="77655" y="33354"/>
                  </a:cubicBezTo>
                  <a:cubicBezTo>
                    <a:pt x="77666" y="33354"/>
                    <a:pt x="77676" y="33354"/>
                    <a:pt x="77687" y="33354"/>
                  </a:cubicBezTo>
                  <a:cubicBezTo>
                    <a:pt x="77671" y="33354"/>
                    <a:pt x="77655" y="33354"/>
                    <a:pt x="77639" y="33354"/>
                  </a:cubicBezTo>
                  <a:lnTo>
                    <a:pt x="77639" y="33354"/>
                  </a:lnTo>
                  <a:cubicBezTo>
                    <a:pt x="68431" y="33346"/>
                    <a:pt x="60992" y="25874"/>
                    <a:pt x="60992" y="16695"/>
                  </a:cubicBezTo>
                  <a:cubicBezTo>
                    <a:pt x="60992" y="7482"/>
                    <a:pt x="68457" y="0"/>
                    <a:pt x="77687" y="0"/>
                  </a:cubicBezTo>
                  <a:close/>
                </a:path>
              </a:pathLst>
            </a:custGeom>
            <a:noFill/>
            <a:ln w="9525" cap="flat" cmpd="sng">
              <a:solidFill>
                <a:srgbClr val="445D73"/>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32" name="Google Shape;8260;p74">
              <a:extLst>
                <a:ext uri="{FF2B5EF4-FFF2-40B4-BE49-F238E27FC236}">
                  <a16:creationId xmlns:a16="http://schemas.microsoft.com/office/drawing/2014/main" id="{6BFEDC8F-D799-89E3-4DAD-10B5CB9C13A6}"/>
                </a:ext>
              </a:extLst>
            </p:cNvPr>
            <p:cNvSpPr/>
            <p:nvPr/>
          </p:nvSpPr>
          <p:spPr>
            <a:xfrm>
              <a:off x="3808250" y="2852875"/>
              <a:ext cx="25" cy="25"/>
            </a:xfrm>
            <a:custGeom>
              <a:avLst/>
              <a:gdLst/>
              <a:ahLst/>
              <a:cxnLst/>
              <a:rect l="l" t="t" r="r" b="b"/>
              <a:pathLst>
                <a:path w="1" h="1" extrusionOk="0">
                  <a:moveTo>
                    <a:pt x="0" y="1"/>
                  </a:moveTo>
                  <a:close/>
                </a:path>
              </a:pathLst>
            </a:custGeom>
            <a:solidFill>
              <a:srgbClr val="DB634B"/>
            </a:solidFill>
            <a:ln w="9525" cap="flat" cmpd="sng">
              <a:solidFill>
                <a:srgbClr val="00000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33" name="Google Shape;8261;p74">
              <a:extLst>
                <a:ext uri="{FF2B5EF4-FFF2-40B4-BE49-F238E27FC236}">
                  <a16:creationId xmlns:a16="http://schemas.microsoft.com/office/drawing/2014/main" id="{50817E65-26BB-1CC7-54BE-F9FC7A839AEC}"/>
                </a:ext>
              </a:extLst>
            </p:cNvPr>
            <p:cNvSpPr/>
            <p:nvPr/>
          </p:nvSpPr>
          <p:spPr>
            <a:xfrm>
              <a:off x="1762475" y="999450"/>
              <a:ext cx="2386250" cy="2044875"/>
            </a:xfrm>
            <a:custGeom>
              <a:avLst/>
              <a:gdLst/>
              <a:ahLst/>
              <a:cxnLst/>
              <a:rect l="l" t="t" r="r" b="b"/>
              <a:pathLst>
                <a:path w="95450" h="81795" extrusionOk="0">
                  <a:moveTo>
                    <a:pt x="16696" y="0"/>
                  </a:moveTo>
                  <a:cubicBezTo>
                    <a:pt x="7465" y="0"/>
                    <a:pt x="1" y="7482"/>
                    <a:pt x="1" y="16695"/>
                  </a:cubicBezTo>
                  <a:cubicBezTo>
                    <a:pt x="1" y="25925"/>
                    <a:pt x="7465" y="33389"/>
                    <a:pt x="16696" y="33389"/>
                  </a:cubicBezTo>
                  <a:cubicBezTo>
                    <a:pt x="36030" y="33389"/>
                    <a:pt x="49473" y="53038"/>
                    <a:pt x="66325" y="80781"/>
                  </a:cubicBezTo>
                  <a:cubicBezTo>
                    <a:pt x="66552" y="81130"/>
                    <a:pt x="66762" y="81463"/>
                    <a:pt x="67007" y="81795"/>
                  </a:cubicBezTo>
                  <a:cubicBezTo>
                    <a:pt x="63021" y="74086"/>
                    <a:pt x="65643" y="64471"/>
                    <a:pt x="73178" y="59891"/>
                  </a:cubicBezTo>
                  <a:cubicBezTo>
                    <a:pt x="75886" y="58251"/>
                    <a:pt x="78874" y="57469"/>
                    <a:pt x="81824" y="57469"/>
                  </a:cubicBezTo>
                  <a:cubicBezTo>
                    <a:pt x="87083" y="57469"/>
                    <a:pt x="92224" y="59953"/>
                    <a:pt x="95449" y="64488"/>
                  </a:cubicBezTo>
                  <a:cubicBezTo>
                    <a:pt x="95274" y="64139"/>
                    <a:pt x="95064" y="63789"/>
                    <a:pt x="94855" y="63439"/>
                  </a:cubicBezTo>
                  <a:cubicBezTo>
                    <a:pt x="77653" y="35190"/>
                    <a:pt x="56291" y="0"/>
                    <a:pt x="16696" y="0"/>
                  </a:cubicBezTo>
                  <a:close/>
                </a:path>
              </a:pathLst>
            </a:custGeom>
            <a:noFill/>
            <a:ln w="9525" cap="flat" cmpd="sng">
              <a:solidFill>
                <a:srgbClr val="213B55"/>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34" name="Google Shape;8262;p74">
              <a:extLst>
                <a:ext uri="{FF2B5EF4-FFF2-40B4-BE49-F238E27FC236}">
                  <a16:creationId xmlns:a16="http://schemas.microsoft.com/office/drawing/2014/main" id="{2AD1785B-17E5-7340-D6F2-590078017A97}"/>
                </a:ext>
              </a:extLst>
            </p:cNvPr>
            <p:cNvSpPr/>
            <p:nvPr/>
          </p:nvSpPr>
          <p:spPr>
            <a:xfrm>
              <a:off x="3338000" y="2435975"/>
              <a:ext cx="2101275" cy="2271250"/>
            </a:xfrm>
            <a:custGeom>
              <a:avLst/>
              <a:gdLst/>
              <a:ahLst/>
              <a:cxnLst/>
              <a:rect l="l" t="t" r="r" b="b"/>
              <a:pathLst>
                <a:path w="84051" h="90850" extrusionOk="0">
                  <a:moveTo>
                    <a:pt x="84011" y="57465"/>
                  </a:moveTo>
                  <a:cubicBezTo>
                    <a:pt x="83994" y="57465"/>
                    <a:pt x="83972" y="57469"/>
                    <a:pt x="83946" y="57478"/>
                  </a:cubicBezTo>
                  <a:lnTo>
                    <a:pt x="84050" y="57478"/>
                  </a:lnTo>
                  <a:cubicBezTo>
                    <a:pt x="84042" y="57469"/>
                    <a:pt x="84029" y="57465"/>
                    <a:pt x="84011" y="57465"/>
                  </a:cubicBezTo>
                  <a:close/>
                  <a:moveTo>
                    <a:pt x="18801" y="0"/>
                  </a:moveTo>
                  <a:cubicBezTo>
                    <a:pt x="15851" y="0"/>
                    <a:pt x="12864" y="784"/>
                    <a:pt x="10157" y="2430"/>
                  </a:cubicBezTo>
                  <a:cubicBezTo>
                    <a:pt x="2622" y="7027"/>
                    <a:pt x="0" y="16625"/>
                    <a:pt x="3986" y="24334"/>
                  </a:cubicBezTo>
                  <a:cubicBezTo>
                    <a:pt x="4161" y="24683"/>
                    <a:pt x="4370" y="25033"/>
                    <a:pt x="4563" y="25348"/>
                  </a:cubicBezTo>
                  <a:cubicBezTo>
                    <a:pt x="23198" y="56062"/>
                    <a:pt x="44333" y="90850"/>
                    <a:pt x="83963" y="90850"/>
                  </a:cubicBezTo>
                  <a:cubicBezTo>
                    <a:pt x="74750" y="90850"/>
                    <a:pt x="67268" y="83368"/>
                    <a:pt x="67268" y="74155"/>
                  </a:cubicBezTo>
                  <a:cubicBezTo>
                    <a:pt x="67268" y="64925"/>
                    <a:pt x="74750" y="57478"/>
                    <a:pt x="83946" y="57478"/>
                  </a:cubicBezTo>
                  <a:cubicBezTo>
                    <a:pt x="64541" y="57478"/>
                    <a:pt x="51220" y="37899"/>
                    <a:pt x="33075" y="8024"/>
                  </a:cubicBezTo>
                  <a:cubicBezTo>
                    <a:pt x="32865" y="7674"/>
                    <a:pt x="32638" y="7342"/>
                    <a:pt x="32428" y="7027"/>
                  </a:cubicBezTo>
                  <a:cubicBezTo>
                    <a:pt x="29202" y="2491"/>
                    <a:pt x="24061" y="0"/>
                    <a:pt x="18801" y="0"/>
                  </a:cubicBezTo>
                  <a:close/>
                </a:path>
              </a:pathLst>
            </a:custGeom>
            <a:noFill/>
            <a:ln w="9525" cap="flat" cmpd="sng">
              <a:solidFill>
                <a:srgbClr val="A5B7C5"/>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35" name="Google Shape;8263;p74">
              <a:extLst>
                <a:ext uri="{FF2B5EF4-FFF2-40B4-BE49-F238E27FC236}">
                  <a16:creationId xmlns:a16="http://schemas.microsoft.com/office/drawing/2014/main" id="{EF5C7600-72CD-21E4-A991-75F4F5BD6A13}"/>
                </a:ext>
              </a:extLst>
            </p:cNvPr>
            <p:cNvSpPr/>
            <p:nvPr/>
          </p:nvSpPr>
          <p:spPr>
            <a:xfrm>
              <a:off x="5019250" y="2852875"/>
              <a:ext cx="2359150" cy="1854350"/>
            </a:xfrm>
            <a:custGeom>
              <a:avLst/>
              <a:gdLst/>
              <a:ahLst/>
              <a:cxnLst/>
              <a:rect l="l" t="t" r="r" b="b"/>
              <a:pathLst>
                <a:path w="94366" h="74174" extrusionOk="0">
                  <a:moveTo>
                    <a:pt x="94365" y="18"/>
                  </a:moveTo>
                  <a:cubicBezTo>
                    <a:pt x="94365" y="47"/>
                    <a:pt x="94365" y="76"/>
                    <a:pt x="94365" y="105"/>
                  </a:cubicBezTo>
                  <a:lnTo>
                    <a:pt x="94365" y="105"/>
                  </a:lnTo>
                  <a:cubicBezTo>
                    <a:pt x="94365" y="76"/>
                    <a:pt x="94365" y="47"/>
                    <a:pt x="94365" y="18"/>
                  </a:cubicBezTo>
                  <a:close/>
                  <a:moveTo>
                    <a:pt x="60993" y="1"/>
                  </a:moveTo>
                  <a:cubicBezTo>
                    <a:pt x="60993" y="22447"/>
                    <a:pt x="41187" y="40715"/>
                    <a:pt x="16800" y="40785"/>
                  </a:cubicBezTo>
                  <a:lnTo>
                    <a:pt x="16696" y="40785"/>
                  </a:lnTo>
                  <a:cubicBezTo>
                    <a:pt x="7465" y="40785"/>
                    <a:pt x="1" y="48249"/>
                    <a:pt x="1" y="57479"/>
                  </a:cubicBezTo>
                  <a:cubicBezTo>
                    <a:pt x="1" y="66692"/>
                    <a:pt x="7483" y="74174"/>
                    <a:pt x="16696" y="74174"/>
                  </a:cubicBezTo>
                  <a:cubicBezTo>
                    <a:pt x="59495" y="74174"/>
                    <a:pt x="94316" y="40954"/>
                    <a:pt x="94365" y="105"/>
                  </a:cubicBezTo>
                  <a:lnTo>
                    <a:pt x="94365" y="105"/>
                  </a:lnTo>
                  <a:cubicBezTo>
                    <a:pt x="94336" y="9278"/>
                    <a:pt x="86872" y="16696"/>
                    <a:pt x="77688" y="16696"/>
                  </a:cubicBezTo>
                  <a:cubicBezTo>
                    <a:pt x="68458" y="16696"/>
                    <a:pt x="60993" y="9231"/>
                    <a:pt x="60993" y="1"/>
                  </a:cubicBez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36" name="Google Shape;8264;p74">
              <a:extLst>
                <a:ext uri="{FF2B5EF4-FFF2-40B4-BE49-F238E27FC236}">
                  <a16:creationId xmlns:a16="http://schemas.microsoft.com/office/drawing/2014/main" id="{3ED05E4D-A6CC-79D3-690A-2B32782BAC09}"/>
                </a:ext>
              </a:extLst>
            </p:cNvPr>
            <p:cNvSpPr/>
            <p:nvPr/>
          </p:nvSpPr>
          <p:spPr>
            <a:xfrm>
              <a:off x="5025375" y="999450"/>
              <a:ext cx="2353450" cy="2270825"/>
            </a:xfrm>
            <a:custGeom>
              <a:avLst/>
              <a:gdLst/>
              <a:ahLst/>
              <a:cxnLst/>
              <a:rect l="l" t="t" r="r" b="b"/>
              <a:pathLst>
                <a:path w="94138" h="90833" extrusionOk="0">
                  <a:moveTo>
                    <a:pt x="16451" y="0"/>
                  </a:moveTo>
                  <a:cubicBezTo>
                    <a:pt x="7640" y="280"/>
                    <a:pt x="560" y="7360"/>
                    <a:pt x="280" y="16170"/>
                  </a:cubicBezTo>
                  <a:cubicBezTo>
                    <a:pt x="1" y="25400"/>
                    <a:pt x="7238" y="33092"/>
                    <a:pt x="16451" y="33372"/>
                  </a:cubicBezTo>
                  <a:lnTo>
                    <a:pt x="16520" y="33372"/>
                  </a:lnTo>
                  <a:cubicBezTo>
                    <a:pt x="40907" y="33389"/>
                    <a:pt x="60748" y="51675"/>
                    <a:pt x="60748" y="74138"/>
                  </a:cubicBezTo>
                  <a:cubicBezTo>
                    <a:pt x="60748" y="83368"/>
                    <a:pt x="68213" y="90833"/>
                    <a:pt x="77443" y="90833"/>
                  </a:cubicBezTo>
                  <a:cubicBezTo>
                    <a:pt x="86656" y="90833"/>
                    <a:pt x="94138" y="83368"/>
                    <a:pt x="94138" y="74138"/>
                  </a:cubicBezTo>
                  <a:cubicBezTo>
                    <a:pt x="94138" y="33249"/>
                    <a:pt x="59280" y="0"/>
                    <a:pt x="16451" y="0"/>
                  </a:cubicBezTo>
                  <a:close/>
                </a:path>
              </a:pathLst>
            </a:custGeom>
            <a:noFill/>
            <a:ln w="9525" cap="flat" cmpd="sng">
              <a:solidFill>
                <a:srgbClr val="869FB1"/>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grpSp>
        <p:nvGrpSpPr>
          <p:cNvPr id="237" name="Google Shape;8265;p74">
            <a:extLst>
              <a:ext uri="{FF2B5EF4-FFF2-40B4-BE49-F238E27FC236}">
                <a16:creationId xmlns:a16="http://schemas.microsoft.com/office/drawing/2014/main" id="{14E77226-B3E7-5885-7C95-9C4447CAF4C9}"/>
              </a:ext>
            </a:extLst>
          </p:cNvPr>
          <p:cNvGrpSpPr/>
          <p:nvPr/>
        </p:nvGrpSpPr>
        <p:grpSpPr>
          <a:xfrm>
            <a:off x="7488480" y="6987749"/>
            <a:ext cx="2751708" cy="1356262"/>
            <a:chOff x="3913765" y="3641905"/>
            <a:chExt cx="1522805" cy="750560"/>
          </a:xfrm>
        </p:grpSpPr>
        <p:grpSp>
          <p:nvGrpSpPr>
            <p:cNvPr id="238" name="Google Shape;8266;p74">
              <a:extLst>
                <a:ext uri="{FF2B5EF4-FFF2-40B4-BE49-F238E27FC236}">
                  <a16:creationId xmlns:a16="http://schemas.microsoft.com/office/drawing/2014/main" id="{9349DE35-D668-ABEA-4486-ADABCE75C011}"/>
                </a:ext>
              </a:extLst>
            </p:cNvPr>
            <p:cNvGrpSpPr/>
            <p:nvPr/>
          </p:nvGrpSpPr>
          <p:grpSpPr>
            <a:xfrm>
              <a:off x="3913765" y="3997002"/>
              <a:ext cx="1522805" cy="395463"/>
              <a:chOff x="3913765" y="3997002"/>
              <a:chExt cx="1522805" cy="395463"/>
            </a:xfrm>
          </p:grpSpPr>
          <p:grpSp>
            <p:nvGrpSpPr>
              <p:cNvPr id="244" name="Google Shape;8267;p74">
                <a:extLst>
                  <a:ext uri="{FF2B5EF4-FFF2-40B4-BE49-F238E27FC236}">
                    <a16:creationId xmlns:a16="http://schemas.microsoft.com/office/drawing/2014/main" id="{5BDE4910-9DCB-F9FC-B77F-6E5DEB2AC9C7}"/>
                  </a:ext>
                </a:extLst>
              </p:cNvPr>
              <p:cNvGrpSpPr/>
              <p:nvPr/>
            </p:nvGrpSpPr>
            <p:grpSpPr>
              <a:xfrm>
                <a:off x="3913765" y="4138659"/>
                <a:ext cx="507602" cy="253806"/>
                <a:chOff x="3913765" y="4138659"/>
                <a:chExt cx="507602" cy="253806"/>
              </a:xfrm>
            </p:grpSpPr>
            <p:sp>
              <p:nvSpPr>
                <p:cNvPr id="251" name="Google Shape;8268;p74">
                  <a:extLst>
                    <a:ext uri="{FF2B5EF4-FFF2-40B4-BE49-F238E27FC236}">
                      <a16:creationId xmlns:a16="http://schemas.microsoft.com/office/drawing/2014/main" id="{60EF0145-5607-9715-6D2B-8159D7B3CBBD}"/>
                    </a:ext>
                  </a:extLst>
                </p:cNvPr>
                <p:cNvSpPr/>
                <p:nvPr/>
              </p:nvSpPr>
              <p:spPr>
                <a:xfrm>
                  <a:off x="3913765" y="4138659"/>
                  <a:ext cx="507602" cy="50764"/>
                </a:xfrm>
                <a:custGeom>
                  <a:avLst/>
                  <a:gdLst/>
                  <a:ahLst/>
                  <a:cxnLst/>
                  <a:rect l="l" t="t" r="r" b="b"/>
                  <a:pathLst>
                    <a:path w="95012" h="9502" fill="none" extrusionOk="0">
                      <a:moveTo>
                        <a:pt x="95011" y="1"/>
                      </a:moveTo>
                      <a:lnTo>
                        <a:pt x="23755" y="1"/>
                      </a:lnTo>
                      <a:lnTo>
                        <a:pt x="1" y="9501"/>
                      </a:lnTo>
                      <a:lnTo>
                        <a:pt x="95011" y="9501"/>
                      </a:lnTo>
                      <a:close/>
                    </a:path>
                  </a:pathLst>
                </a:custGeom>
                <a:noFill/>
                <a:ln w="9525" cap="flat" cmpd="sng">
                  <a:solidFill>
                    <a:srgbClr val="A5B7C5"/>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52" name="Google Shape;8269;p74">
                  <a:extLst>
                    <a:ext uri="{FF2B5EF4-FFF2-40B4-BE49-F238E27FC236}">
                      <a16:creationId xmlns:a16="http://schemas.microsoft.com/office/drawing/2014/main" id="{EDD56975-519C-5F31-C179-EEFE00AE25EA}"/>
                    </a:ext>
                  </a:extLst>
                </p:cNvPr>
                <p:cNvSpPr/>
                <p:nvPr/>
              </p:nvSpPr>
              <p:spPr>
                <a:xfrm>
                  <a:off x="3913765" y="4189418"/>
                  <a:ext cx="507602" cy="203047"/>
                </a:xfrm>
                <a:custGeom>
                  <a:avLst/>
                  <a:gdLst/>
                  <a:ahLst/>
                  <a:cxnLst/>
                  <a:rect l="l" t="t" r="r" b="b"/>
                  <a:pathLst>
                    <a:path w="95012" h="38006" fill="none" extrusionOk="0">
                      <a:moveTo>
                        <a:pt x="1" y="0"/>
                      </a:moveTo>
                      <a:lnTo>
                        <a:pt x="1" y="38005"/>
                      </a:lnTo>
                      <a:lnTo>
                        <a:pt x="95011" y="38005"/>
                      </a:lnTo>
                      <a:lnTo>
                        <a:pt x="95011" y="38005"/>
                      </a:lnTo>
                      <a:lnTo>
                        <a:pt x="95011" y="0"/>
                      </a:lnTo>
                      <a:close/>
                    </a:path>
                  </a:pathLst>
                </a:custGeom>
                <a:noFill/>
                <a:ln w="9525" cap="flat" cmpd="sng">
                  <a:solidFill>
                    <a:srgbClr val="869FB1"/>
                  </a:solidFill>
                  <a:prstDash val="solid"/>
                  <a:miter lim="2676"/>
                  <a:headEnd type="none" w="sm" len="sm"/>
                  <a:tailEnd type="none" w="sm" len="sm"/>
                </a:ln>
              </p:spPr>
              <p:txBody>
                <a:bodyPr spcFirstLastPara="1" wrap="square" lIns="182850" tIns="182850" rIns="182850" bIns="182850" anchor="ctr" anchorCtr="0">
                  <a:noAutofit/>
                </a:bodyPr>
                <a:lstStyle/>
                <a:p>
                  <a:r>
                    <a:rPr lang="en" sz="3600">
                      <a:solidFill>
                        <a:schemeClr val="tx2"/>
                      </a:solidFill>
                    </a:rPr>
                    <a:t>     </a:t>
                  </a:r>
                  <a:endParaRPr sz="3600">
                    <a:solidFill>
                      <a:schemeClr val="tx2"/>
                    </a:solidFill>
                  </a:endParaRPr>
                </a:p>
              </p:txBody>
            </p:sp>
          </p:grpSp>
          <p:grpSp>
            <p:nvGrpSpPr>
              <p:cNvPr id="245" name="Google Shape;8270;p74">
                <a:extLst>
                  <a:ext uri="{FF2B5EF4-FFF2-40B4-BE49-F238E27FC236}">
                    <a16:creationId xmlns:a16="http://schemas.microsoft.com/office/drawing/2014/main" id="{21EB0CF6-026E-574D-2DF8-FCB965833876}"/>
                  </a:ext>
                </a:extLst>
              </p:cNvPr>
              <p:cNvGrpSpPr/>
              <p:nvPr/>
            </p:nvGrpSpPr>
            <p:grpSpPr>
              <a:xfrm>
                <a:off x="4421361" y="3997002"/>
                <a:ext cx="507618" cy="395463"/>
                <a:chOff x="4421361" y="3997002"/>
                <a:chExt cx="507618" cy="395463"/>
              </a:xfrm>
            </p:grpSpPr>
            <p:sp>
              <p:nvSpPr>
                <p:cNvPr id="249" name="Google Shape;8271;p74">
                  <a:extLst>
                    <a:ext uri="{FF2B5EF4-FFF2-40B4-BE49-F238E27FC236}">
                      <a16:creationId xmlns:a16="http://schemas.microsoft.com/office/drawing/2014/main" id="{567E0566-743A-ED50-6C81-1BB71783381F}"/>
                    </a:ext>
                  </a:extLst>
                </p:cNvPr>
                <p:cNvSpPr/>
                <p:nvPr/>
              </p:nvSpPr>
              <p:spPr>
                <a:xfrm>
                  <a:off x="4421361" y="3997002"/>
                  <a:ext cx="507618" cy="50759"/>
                </a:xfrm>
                <a:custGeom>
                  <a:avLst/>
                  <a:gdLst/>
                  <a:ahLst/>
                  <a:cxnLst/>
                  <a:rect l="l" t="t" r="r" b="b"/>
                  <a:pathLst>
                    <a:path w="95015" h="9501" fill="none" extrusionOk="0">
                      <a:moveTo>
                        <a:pt x="71260" y="0"/>
                      </a:moveTo>
                      <a:lnTo>
                        <a:pt x="23755" y="0"/>
                      </a:lnTo>
                      <a:lnTo>
                        <a:pt x="0" y="9501"/>
                      </a:lnTo>
                      <a:lnTo>
                        <a:pt x="95014" y="9501"/>
                      </a:lnTo>
                      <a:close/>
                    </a:path>
                  </a:pathLst>
                </a:custGeom>
                <a:noFill/>
                <a:ln w="9525" cap="sq" cmpd="sng">
                  <a:solidFill>
                    <a:srgbClr val="A5B7C5"/>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50" name="Google Shape;8272;p74">
                  <a:extLst>
                    <a:ext uri="{FF2B5EF4-FFF2-40B4-BE49-F238E27FC236}">
                      <a16:creationId xmlns:a16="http://schemas.microsoft.com/office/drawing/2014/main" id="{E40D6BEA-D901-68C0-EFE5-3AC48DB6DF12}"/>
                    </a:ext>
                  </a:extLst>
                </p:cNvPr>
                <p:cNvSpPr/>
                <p:nvPr/>
              </p:nvSpPr>
              <p:spPr>
                <a:xfrm>
                  <a:off x="4421361" y="4047756"/>
                  <a:ext cx="507618" cy="344709"/>
                </a:xfrm>
                <a:custGeom>
                  <a:avLst/>
                  <a:gdLst/>
                  <a:ahLst/>
                  <a:cxnLst/>
                  <a:rect l="l" t="t" r="r" b="b"/>
                  <a:pathLst>
                    <a:path w="95015" h="64522" fill="none" extrusionOk="0">
                      <a:moveTo>
                        <a:pt x="0" y="1"/>
                      </a:moveTo>
                      <a:lnTo>
                        <a:pt x="0" y="64521"/>
                      </a:lnTo>
                      <a:lnTo>
                        <a:pt x="95014" y="64521"/>
                      </a:lnTo>
                      <a:lnTo>
                        <a:pt x="95014" y="35846"/>
                      </a:lnTo>
                      <a:lnTo>
                        <a:pt x="95014" y="35846"/>
                      </a:lnTo>
                      <a:lnTo>
                        <a:pt x="95014" y="26286"/>
                      </a:lnTo>
                      <a:lnTo>
                        <a:pt x="95014" y="1"/>
                      </a:lnTo>
                      <a:close/>
                    </a:path>
                  </a:pathLst>
                </a:custGeom>
                <a:noFill/>
                <a:ln w="9525" cap="flat" cmpd="sng">
                  <a:solidFill>
                    <a:srgbClr val="DBE2E7"/>
                  </a:solidFill>
                  <a:prstDash val="solid"/>
                  <a:miter lim="2676"/>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grpSp>
            <p:nvGrpSpPr>
              <p:cNvPr id="246" name="Google Shape;8273;p74">
                <a:extLst>
                  <a:ext uri="{FF2B5EF4-FFF2-40B4-BE49-F238E27FC236}">
                    <a16:creationId xmlns:a16="http://schemas.microsoft.com/office/drawing/2014/main" id="{A2CE1DFC-9B70-B4F1-3DBE-1FF40771D903}"/>
                  </a:ext>
                </a:extLst>
              </p:cNvPr>
              <p:cNvGrpSpPr/>
              <p:nvPr/>
            </p:nvGrpSpPr>
            <p:grpSpPr>
              <a:xfrm>
                <a:off x="4928973" y="4189418"/>
                <a:ext cx="507596" cy="203047"/>
                <a:chOff x="4928973" y="4189418"/>
                <a:chExt cx="507596" cy="203047"/>
              </a:xfrm>
            </p:grpSpPr>
            <p:sp>
              <p:nvSpPr>
                <p:cNvPr id="247" name="Google Shape;8274;p74">
                  <a:extLst>
                    <a:ext uri="{FF2B5EF4-FFF2-40B4-BE49-F238E27FC236}">
                      <a16:creationId xmlns:a16="http://schemas.microsoft.com/office/drawing/2014/main" id="{1D18F026-231B-8710-2D69-FB4B4893E7F5}"/>
                    </a:ext>
                  </a:extLst>
                </p:cNvPr>
                <p:cNvSpPr/>
                <p:nvPr/>
              </p:nvSpPr>
              <p:spPr>
                <a:xfrm>
                  <a:off x="4928973" y="4189418"/>
                  <a:ext cx="507596" cy="50759"/>
                </a:xfrm>
                <a:custGeom>
                  <a:avLst/>
                  <a:gdLst/>
                  <a:ahLst/>
                  <a:cxnLst/>
                  <a:rect l="l" t="t" r="r" b="b"/>
                  <a:pathLst>
                    <a:path w="95011" h="9501" fill="none" extrusionOk="0">
                      <a:moveTo>
                        <a:pt x="95011" y="9501"/>
                      </a:moveTo>
                      <a:lnTo>
                        <a:pt x="71260" y="0"/>
                      </a:lnTo>
                      <a:lnTo>
                        <a:pt x="0" y="0"/>
                      </a:lnTo>
                      <a:lnTo>
                        <a:pt x="0" y="9501"/>
                      </a:lnTo>
                      <a:close/>
                    </a:path>
                  </a:pathLst>
                </a:custGeom>
                <a:noFill/>
                <a:ln w="9525" cap="flat" cmpd="sng">
                  <a:solidFill>
                    <a:srgbClr val="A5B7C5"/>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48" name="Google Shape;8275;p74">
                  <a:extLst>
                    <a:ext uri="{FF2B5EF4-FFF2-40B4-BE49-F238E27FC236}">
                      <a16:creationId xmlns:a16="http://schemas.microsoft.com/office/drawing/2014/main" id="{5EEE2C04-3CC4-7CD6-533E-F1208EDD01D7}"/>
                    </a:ext>
                  </a:extLst>
                </p:cNvPr>
                <p:cNvSpPr/>
                <p:nvPr/>
              </p:nvSpPr>
              <p:spPr>
                <a:xfrm>
                  <a:off x="4928973" y="4240172"/>
                  <a:ext cx="507596" cy="152293"/>
                </a:xfrm>
                <a:custGeom>
                  <a:avLst/>
                  <a:gdLst/>
                  <a:ahLst/>
                  <a:cxnLst/>
                  <a:rect l="l" t="t" r="r" b="b"/>
                  <a:pathLst>
                    <a:path w="95011" h="28506" fill="none" extrusionOk="0">
                      <a:moveTo>
                        <a:pt x="0" y="28505"/>
                      </a:moveTo>
                      <a:lnTo>
                        <a:pt x="0" y="28505"/>
                      </a:lnTo>
                      <a:lnTo>
                        <a:pt x="95011" y="28505"/>
                      </a:lnTo>
                      <a:lnTo>
                        <a:pt x="95011" y="1"/>
                      </a:lnTo>
                      <a:lnTo>
                        <a:pt x="0" y="1"/>
                      </a:lnTo>
                      <a:close/>
                    </a:path>
                  </a:pathLst>
                </a:custGeom>
                <a:noFill/>
                <a:ln w="9525" cap="flat" cmpd="sng">
                  <a:solidFill>
                    <a:srgbClr val="869FB1"/>
                  </a:solidFill>
                  <a:prstDash val="solid"/>
                  <a:miter lim="2676"/>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grpSp>
        <p:grpSp>
          <p:nvGrpSpPr>
            <p:cNvPr id="239" name="Google Shape;8276;p74">
              <a:extLst>
                <a:ext uri="{FF2B5EF4-FFF2-40B4-BE49-F238E27FC236}">
                  <a16:creationId xmlns:a16="http://schemas.microsoft.com/office/drawing/2014/main" id="{2BA73749-1354-22F8-AC7E-3D4656181FDA}"/>
                </a:ext>
              </a:extLst>
            </p:cNvPr>
            <p:cNvGrpSpPr/>
            <p:nvPr/>
          </p:nvGrpSpPr>
          <p:grpSpPr>
            <a:xfrm>
              <a:off x="4482186" y="3641905"/>
              <a:ext cx="397605" cy="349784"/>
              <a:chOff x="2906375" y="1159725"/>
              <a:chExt cx="1860575" cy="1636800"/>
            </a:xfrm>
          </p:grpSpPr>
          <p:sp>
            <p:nvSpPr>
              <p:cNvPr id="240" name="Google Shape;8277;p74">
                <a:extLst>
                  <a:ext uri="{FF2B5EF4-FFF2-40B4-BE49-F238E27FC236}">
                    <a16:creationId xmlns:a16="http://schemas.microsoft.com/office/drawing/2014/main" id="{E25417AF-0DFF-5F67-C72F-B1DAC1DECE64}"/>
                  </a:ext>
                </a:extLst>
              </p:cNvPr>
              <p:cNvSpPr/>
              <p:nvPr/>
            </p:nvSpPr>
            <p:spPr>
              <a:xfrm>
                <a:off x="2906375" y="1159725"/>
                <a:ext cx="1860575" cy="1320800"/>
              </a:xfrm>
              <a:custGeom>
                <a:avLst/>
                <a:gdLst/>
                <a:ahLst/>
                <a:cxnLst/>
                <a:rect l="l" t="t" r="r" b="b"/>
                <a:pathLst>
                  <a:path w="74423" h="52832" fill="none" extrusionOk="0">
                    <a:moveTo>
                      <a:pt x="74300" y="9469"/>
                    </a:moveTo>
                    <a:cubicBezTo>
                      <a:pt x="74046" y="6953"/>
                      <a:pt x="72972" y="4566"/>
                      <a:pt x="71233" y="2899"/>
                    </a:cubicBezTo>
                    <a:cubicBezTo>
                      <a:pt x="71029" y="2682"/>
                      <a:pt x="70807" y="2484"/>
                      <a:pt x="70569" y="2305"/>
                    </a:cubicBezTo>
                    <a:cubicBezTo>
                      <a:pt x="70326" y="2123"/>
                      <a:pt x="70133" y="1933"/>
                      <a:pt x="69847" y="1767"/>
                    </a:cubicBezTo>
                    <a:cubicBezTo>
                      <a:pt x="69576" y="1596"/>
                      <a:pt x="69301" y="1435"/>
                      <a:pt x="69030" y="1280"/>
                    </a:cubicBezTo>
                    <a:cubicBezTo>
                      <a:pt x="68792" y="1159"/>
                      <a:pt x="68599" y="1084"/>
                      <a:pt x="68385" y="985"/>
                    </a:cubicBezTo>
                    <a:cubicBezTo>
                      <a:pt x="67280" y="522"/>
                      <a:pt x="66290" y="276"/>
                      <a:pt x="65270" y="188"/>
                    </a:cubicBezTo>
                    <a:cubicBezTo>
                      <a:pt x="63260" y="1"/>
                      <a:pt x="61470" y="332"/>
                      <a:pt x="60001" y="803"/>
                    </a:cubicBezTo>
                    <a:cubicBezTo>
                      <a:pt x="58778" y="1194"/>
                      <a:pt x="57603" y="1727"/>
                      <a:pt x="56500" y="2385"/>
                    </a:cubicBezTo>
                    <a:cubicBezTo>
                      <a:pt x="56396" y="1617"/>
                      <a:pt x="56273" y="1012"/>
                      <a:pt x="56179" y="613"/>
                    </a:cubicBezTo>
                    <a:cubicBezTo>
                      <a:pt x="56104" y="298"/>
                      <a:pt x="55821" y="73"/>
                      <a:pt x="55497" y="78"/>
                    </a:cubicBezTo>
                    <a:lnTo>
                      <a:pt x="38984" y="255"/>
                    </a:lnTo>
                    <a:lnTo>
                      <a:pt x="35208" y="295"/>
                    </a:lnTo>
                    <a:lnTo>
                      <a:pt x="18696" y="472"/>
                    </a:lnTo>
                    <a:cubicBezTo>
                      <a:pt x="18370" y="474"/>
                      <a:pt x="18091" y="704"/>
                      <a:pt x="18027" y="1023"/>
                    </a:cubicBezTo>
                    <a:cubicBezTo>
                      <a:pt x="17941" y="1422"/>
                      <a:pt x="17829" y="2026"/>
                      <a:pt x="17741" y="2800"/>
                    </a:cubicBezTo>
                    <a:cubicBezTo>
                      <a:pt x="16625" y="2163"/>
                      <a:pt x="15439" y="1657"/>
                      <a:pt x="14211" y="1290"/>
                    </a:cubicBezTo>
                    <a:cubicBezTo>
                      <a:pt x="12731" y="854"/>
                      <a:pt x="10935" y="560"/>
                      <a:pt x="8931" y="790"/>
                    </a:cubicBezTo>
                    <a:cubicBezTo>
                      <a:pt x="7908" y="900"/>
                      <a:pt x="6923" y="1167"/>
                      <a:pt x="5832" y="1652"/>
                    </a:cubicBezTo>
                    <a:cubicBezTo>
                      <a:pt x="5620" y="1756"/>
                      <a:pt x="5427" y="1839"/>
                      <a:pt x="5192" y="1965"/>
                    </a:cubicBezTo>
                    <a:cubicBezTo>
                      <a:pt x="4924" y="2125"/>
                      <a:pt x="4651" y="2291"/>
                      <a:pt x="4384" y="2465"/>
                    </a:cubicBezTo>
                    <a:cubicBezTo>
                      <a:pt x="4103" y="2639"/>
                      <a:pt x="3915" y="2832"/>
                      <a:pt x="3675" y="3019"/>
                    </a:cubicBezTo>
                    <a:cubicBezTo>
                      <a:pt x="3439" y="3204"/>
                      <a:pt x="3222" y="3407"/>
                      <a:pt x="3022" y="3627"/>
                    </a:cubicBezTo>
                    <a:cubicBezTo>
                      <a:pt x="1319" y="5332"/>
                      <a:pt x="294" y="7743"/>
                      <a:pt x="99" y="10261"/>
                    </a:cubicBezTo>
                    <a:cubicBezTo>
                      <a:pt x="0" y="11524"/>
                      <a:pt x="104" y="12828"/>
                      <a:pt x="466" y="14096"/>
                    </a:cubicBezTo>
                    <a:cubicBezTo>
                      <a:pt x="653" y="14725"/>
                      <a:pt x="875" y="15354"/>
                      <a:pt x="1175" y="15953"/>
                    </a:cubicBezTo>
                    <a:lnTo>
                      <a:pt x="1282" y="16181"/>
                    </a:lnTo>
                    <a:lnTo>
                      <a:pt x="1362" y="16341"/>
                    </a:lnTo>
                    <a:lnTo>
                      <a:pt x="1416" y="16432"/>
                    </a:lnTo>
                    <a:lnTo>
                      <a:pt x="1622" y="16794"/>
                    </a:lnTo>
                    <a:cubicBezTo>
                      <a:pt x="1769" y="17040"/>
                      <a:pt x="1986" y="17377"/>
                      <a:pt x="2168" y="17639"/>
                    </a:cubicBezTo>
                    <a:cubicBezTo>
                      <a:pt x="3672" y="19764"/>
                      <a:pt x="5719" y="21389"/>
                      <a:pt x="7890" y="22556"/>
                    </a:cubicBezTo>
                    <a:cubicBezTo>
                      <a:pt x="10076" y="23744"/>
                      <a:pt x="12329" y="24512"/>
                      <a:pt x="14535" y="25184"/>
                    </a:cubicBezTo>
                    <a:cubicBezTo>
                      <a:pt x="16734" y="25847"/>
                      <a:pt x="18883" y="26377"/>
                      <a:pt x="20907" y="26937"/>
                    </a:cubicBezTo>
                    <a:cubicBezTo>
                      <a:pt x="23058" y="27539"/>
                      <a:pt x="25044" y="27884"/>
                      <a:pt x="26553" y="28569"/>
                    </a:cubicBezTo>
                    <a:cubicBezTo>
                      <a:pt x="27991" y="29155"/>
                      <a:pt x="29136" y="30359"/>
                      <a:pt x="29449" y="31218"/>
                    </a:cubicBezTo>
                    <a:cubicBezTo>
                      <a:pt x="29527" y="31433"/>
                      <a:pt x="29583" y="31620"/>
                      <a:pt x="29583" y="31813"/>
                    </a:cubicBezTo>
                    <a:cubicBezTo>
                      <a:pt x="29591" y="31992"/>
                      <a:pt x="29572" y="32171"/>
                      <a:pt x="29532" y="32345"/>
                    </a:cubicBezTo>
                    <a:cubicBezTo>
                      <a:pt x="29436" y="32680"/>
                      <a:pt x="29099" y="33060"/>
                      <a:pt x="28702" y="33263"/>
                    </a:cubicBezTo>
                    <a:cubicBezTo>
                      <a:pt x="27926" y="33729"/>
                      <a:pt x="26880" y="33477"/>
                      <a:pt x="26733" y="33049"/>
                    </a:cubicBezTo>
                    <a:cubicBezTo>
                      <a:pt x="26396" y="32372"/>
                      <a:pt x="26414" y="31582"/>
                      <a:pt x="26644" y="31256"/>
                    </a:cubicBezTo>
                    <a:cubicBezTo>
                      <a:pt x="26888" y="30884"/>
                      <a:pt x="27300" y="30937"/>
                      <a:pt x="27273" y="30911"/>
                    </a:cubicBezTo>
                    <a:lnTo>
                      <a:pt x="27067" y="30825"/>
                    </a:lnTo>
                    <a:cubicBezTo>
                      <a:pt x="26928" y="30782"/>
                      <a:pt x="26669" y="30745"/>
                      <a:pt x="26361" y="30897"/>
                    </a:cubicBezTo>
                    <a:cubicBezTo>
                      <a:pt x="26045" y="31044"/>
                      <a:pt x="25777" y="31390"/>
                      <a:pt x="25595" y="31815"/>
                    </a:cubicBezTo>
                    <a:cubicBezTo>
                      <a:pt x="25408" y="32246"/>
                      <a:pt x="25298" y="32765"/>
                      <a:pt x="25379" y="33410"/>
                    </a:cubicBezTo>
                    <a:cubicBezTo>
                      <a:pt x="25403" y="33702"/>
                      <a:pt x="25590" y="34208"/>
                      <a:pt x="25855" y="34499"/>
                    </a:cubicBezTo>
                    <a:cubicBezTo>
                      <a:pt x="26117" y="34807"/>
                      <a:pt x="26444" y="35061"/>
                      <a:pt x="26810" y="35241"/>
                    </a:cubicBezTo>
                    <a:cubicBezTo>
                      <a:pt x="27560" y="35613"/>
                      <a:pt x="28456" y="35736"/>
                      <a:pt x="29398" y="35551"/>
                    </a:cubicBezTo>
                    <a:cubicBezTo>
                      <a:pt x="30316" y="35353"/>
                      <a:pt x="31298" y="34882"/>
                      <a:pt x="32032" y="33889"/>
                    </a:cubicBezTo>
                    <a:cubicBezTo>
                      <a:pt x="32422" y="33325"/>
                      <a:pt x="32615" y="32803"/>
                      <a:pt x="32722" y="32177"/>
                    </a:cubicBezTo>
                    <a:cubicBezTo>
                      <a:pt x="32776" y="31882"/>
                      <a:pt x="32797" y="31582"/>
                      <a:pt x="32784" y="31283"/>
                    </a:cubicBezTo>
                    <a:cubicBezTo>
                      <a:pt x="34828" y="34499"/>
                      <a:pt x="34919" y="37103"/>
                      <a:pt x="34413" y="41899"/>
                    </a:cubicBezTo>
                    <a:cubicBezTo>
                      <a:pt x="33530" y="50222"/>
                      <a:pt x="29511" y="52831"/>
                      <a:pt x="29511" y="52831"/>
                    </a:cubicBezTo>
                    <a:lnTo>
                      <a:pt x="37547" y="52743"/>
                    </a:lnTo>
                    <a:lnTo>
                      <a:pt x="37764" y="52743"/>
                    </a:lnTo>
                    <a:lnTo>
                      <a:pt x="45801" y="52655"/>
                    </a:lnTo>
                    <a:cubicBezTo>
                      <a:pt x="45801" y="52655"/>
                      <a:pt x="41725" y="50137"/>
                      <a:pt x="40668" y="41835"/>
                    </a:cubicBezTo>
                    <a:cubicBezTo>
                      <a:pt x="40058" y="37050"/>
                      <a:pt x="40092" y="34443"/>
                      <a:pt x="42067" y="31186"/>
                    </a:cubicBezTo>
                    <a:cubicBezTo>
                      <a:pt x="42059" y="31486"/>
                      <a:pt x="42089" y="31786"/>
                      <a:pt x="42150" y="32080"/>
                    </a:cubicBezTo>
                    <a:cubicBezTo>
                      <a:pt x="42271" y="32704"/>
                      <a:pt x="42474" y="33220"/>
                      <a:pt x="42876" y="33777"/>
                    </a:cubicBezTo>
                    <a:cubicBezTo>
                      <a:pt x="43630" y="34754"/>
                      <a:pt x="44623" y="35203"/>
                      <a:pt x="45544" y="35380"/>
                    </a:cubicBezTo>
                    <a:cubicBezTo>
                      <a:pt x="46489" y="35546"/>
                      <a:pt x="47382" y="35404"/>
                      <a:pt x="48126" y="35013"/>
                    </a:cubicBezTo>
                    <a:cubicBezTo>
                      <a:pt x="48488" y="34826"/>
                      <a:pt x="48809" y="34566"/>
                      <a:pt x="49066" y="34251"/>
                    </a:cubicBezTo>
                    <a:cubicBezTo>
                      <a:pt x="49323" y="33954"/>
                      <a:pt x="49499" y="33445"/>
                      <a:pt x="49518" y="33153"/>
                    </a:cubicBezTo>
                    <a:cubicBezTo>
                      <a:pt x="49585" y="32508"/>
                      <a:pt x="49462" y="31992"/>
                      <a:pt x="49266" y="31564"/>
                    </a:cubicBezTo>
                    <a:cubicBezTo>
                      <a:pt x="49076" y="31143"/>
                      <a:pt x="48801" y="30801"/>
                      <a:pt x="48482" y="30662"/>
                    </a:cubicBezTo>
                    <a:cubicBezTo>
                      <a:pt x="48172" y="30517"/>
                      <a:pt x="47915" y="30560"/>
                      <a:pt x="47776" y="30606"/>
                    </a:cubicBezTo>
                    <a:lnTo>
                      <a:pt x="47570" y="30697"/>
                    </a:lnTo>
                    <a:cubicBezTo>
                      <a:pt x="47543" y="30721"/>
                      <a:pt x="47955" y="30662"/>
                      <a:pt x="48207" y="31028"/>
                    </a:cubicBezTo>
                    <a:cubicBezTo>
                      <a:pt x="48445" y="31347"/>
                      <a:pt x="48480" y="32136"/>
                      <a:pt x="48156" y="32821"/>
                    </a:cubicBezTo>
                    <a:cubicBezTo>
                      <a:pt x="48019" y="33250"/>
                      <a:pt x="46978" y="33525"/>
                      <a:pt x="46192" y="33078"/>
                    </a:cubicBezTo>
                    <a:cubicBezTo>
                      <a:pt x="45790" y="32883"/>
                      <a:pt x="45448" y="32508"/>
                      <a:pt x="45343" y="32177"/>
                    </a:cubicBezTo>
                    <a:cubicBezTo>
                      <a:pt x="45298" y="32005"/>
                      <a:pt x="45276" y="31826"/>
                      <a:pt x="45282" y="31647"/>
                    </a:cubicBezTo>
                    <a:cubicBezTo>
                      <a:pt x="45279" y="31454"/>
                      <a:pt x="45330" y="31264"/>
                      <a:pt x="45402" y="31047"/>
                    </a:cubicBezTo>
                    <a:cubicBezTo>
                      <a:pt x="45696" y="30183"/>
                      <a:pt x="46818" y="28954"/>
                      <a:pt x="48241" y="28339"/>
                    </a:cubicBezTo>
                    <a:cubicBezTo>
                      <a:pt x="49735" y="27622"/>
                      <a:pt x="51713" y="27234"/>
                      <a:pt x="53851" y="26586"/>
                    </a:cubicBezTo>
                    <a:cubicBezTo>
                      <a:pt x="55861" y="25984"/>
                      <a:pt x="57999" y="25408"/>
                      <a:pt x="60185" y="24699"/>
                    </a:cubicBezTo>
                    <a:cubicBezTo>
                      <a:pt x="62372" y="23979"/>
                      <a:pt x="64609" y="23163"/>
                      <a:pt x="66772" y="21929"/>
                    </a:cubicBezTo>
                    <a:cubicBezTo>
                      <a:pt x="68918" y="20717"/>
                      <a:pt x="70930" y="19047"/>
                      <a:pt x="72386" y="16890"/>
                    </a:cubicBezTo>
                    <a:cubicBezTo>
                      <a:pt x="72563" y="16622"/>
                      <a:pt x="72774" y="16283"/>
                      <a:pt x="72916" y="16034"/>
                    </a:cubicBezTo>
                    <a:lnTo>
                      <a:pt x="73117" y="15664"/>
                    </a:lnTo>
                    <a:lnTo>
                      <a:pt x="73165" y="15573"/>
                    </a:lnTo>
                    <a:lnTo>
                      <a:pt x="73243" y="15413"/>
                    </a:lnTo>
                    <a:lnTo>
                      <a:pt x="73347" y="15183"/>
                    </a:lnTo>
                    <a:cubicBezTo>
                      <a:pt x="73639" y="14578"/>
                      <a:pt x="73845" y="13944"/>
                      <a:pt x="74016" y="13309"/>
                    </a:cubicBezTo>
                    <a:cubicBezTo>
                      <a:pt x="74351" y="12035"/>
                      <a:pt x="74423" y="10729"/>
                      <a:pt x="74300" y="9469"/>
                    </a:cubicBezTo>
                    <a:close/>
                    <a:moveTo>
                      <a:pt x="21867" y="23527"/>
                    </a:moveTo>
                    <a:cubicBezTo>
                      <a:pt x="19791" y="22930"/>
                      <a:pt x="17668" y="22379"/>
                      <a:pt x="15594" y="21729"/>
                    </a:cubicBezTo>
                    <a:cubicBezTo>
                      <a:pt x="13531" y="21078"/>
                      <a:pt x="11470" y="20332"/>
                      <a:pt x="9675" y="19325"/>
                    </a:cubicBezTo>
                    <a:cubicBezTo>
                      <a:pt x="7876" y="18319"/>
                      <a:pt x="6273" y="17040"/>
                      <a:pt x="5176" y="15509"/>
                    </a:cubicBezTo>
                    <a:cubicBezTo>
                      <a:pt x="5042" y="15314"/>
                      <a:pt x="4948" y="15185"/>
                      <a:pt x="4807" y="14955"/>
                    </a:cubicBezTo>
                    <a:lnTo>
                      <a:pt x="4598" y="14597"/>
                    </a:lnTo>
                    <a:lnTo>
                      <a:pt x="4555" y="14522"/>
                    </a:lnTo>
                    <a:cubicBezTo>
                      <a:pt x="4574" y="14554"/>
                      <a:pt x="4536" y="14476"/>
                      <a:pt x="4536" y="14476"/>
                    </a:cubicBezTo>
                    <a:lnTo>
                      <a:pt x="4467" y="14326"/>
                    </a:lnTo>
                    <a:cubicBezTo>
                      <a:pt x="4263" y="13941"/>
                      <a:pt x="4116" y="13523"/>
                      <a:pt x="3988" y="13106"/>
                    </a:cubicBezTo>
                    <a:cubicBezTo>
                      <a:pt x="3739" y="12268"/>
                      <a:pt x="3661" y="11380"/>
                      <a:pt x="3723" y="10521"/>
                    </a:cubicBezTo>
                    <a:cubicBezTo>
                      <a:pt x="3843" y="8805"/>
                      <a:pt x="4526" y="7191"/>
                      <a:pt x="5593" y="6124"/>
                    </a:cubicBezTo>
                    <a:cubicBezTo>
                      <a:pt x="5832" y="5840"/>
                      <a:pt x="6158" y="5610"/>
                      <a:pt x="6412" y="5406"/>
                    </a:cubicBezTo>
                    <a:cubicBezTo>
                      <a:pt x="6543" y="5326"/>
                      <a:pt x="6667" y="5235"/>
                      <a:pt x="6790" y="5142"/>
                    </a:cubicBezTo>
                    <a:cubicBezTo>
                      <a:pt x="6961" y="5040"/>
                      <a:pt x="7194" y="4933"/>
                      <a:pt x="7392" y="4831"/>
                    </a:cubicBezTo>
                    <a:cubicBezTo>
                      <a:pt x="7967" y="4558"/>
                      <a:pt x="8703" y="4307"/>
                      <a:pt x="9380" y="4232"/>
                    </a:cubicBezTo>
                    <a:cubicBezTo>
                      <a:pt x="10761" y="4034"/>
                      <a:pt x="12126" y="4197"/>
                      <a:pt x="13298" y="4515"/>
                    </a:cubicBezTo>
                    <a:cubicBezTo>
                      <a:pt x="14478" y="4831"/>
                      <a:pt x="15474" y="5286"/>
                      <a:pt x="16269" y="5695"/>
                    </a:cubicBezTo>
                    <a:cubicBezTo>
                      <a:pt x="16732" y="5936"/>
                      <a:pt x="17179" y="6201"/>
                      <a:pt x="17612" y="6493"/>
                    </a:cubicBezTo>
                    <a:cubicBezTo>
                      <a:pt x="17800" y="10799"/>
                      <a:pt x="19221" y="16754"/>
                      <a:pt x="24573" y="22090"/>
                    </a:cubicBezTo>
                    <a:cubicBezTo>
                      <a:pt x="25753" y="23265"/>
                      <a:pt x="26805" y="24327"/>
                      <a:pt x="27742" y="25296"/>
                    </a:cubicBezTo>
                    <a:cubicBezTo>
                      <a:pt x="25753" y="24437"/>
                      <a:pt x="23725" y="24089"/>
                      <a:pt x="21867" y="23527"/>
                    </a:cubicBezTo>
                    <a:close/>
                    <a:moveTo>
                      <a:pt x="70470" y="12397"/>
                    </a:moveTo>
                    <a:cubicBezTo>
                      <a:pt x="70347" y="12817"/>
                      <a:pt x="70211" y="13234"/>
                      <a:pt x="70015" y="13628"/>
                    </a:cubicBezTo>
                    <a:lnTo>
                      <a:pt x="69948" y="13778"/>
                    </a:lnTo>
                    <a:cubicBezTo>
                      <a:pt x="69948" y="13778"/>
                      <a:pt x="69903" y="13874"/>
                      <a:pt x="69940" y="13807"/>
                    </a:cubicBezTo>
                    <a:lnTo>
                      <a:pt x="69889" y="13898"/>
                    </a:lnTo>
                    <a:lnTo>
                      <a:pt x="69689" y="14262"/>
                    </a:lnTo>
                    <a:cubicBezTo>
                      <a:pt x="69555" y="14498"/>
                      <a:pt x="69461" y="14626"/>
                      <a:pt x="69333" y="14827"/>
                    </a:cubicBezTo>
                    <a:cubicBezTo>
                      <a:pt x="68270" y="16379"/>
                      <a:pt x="66697" y="17688"/>
                      <a:pt x="64917" y="18737"/>
                    </a:cubicBezTo>
                    <a:cubicBezTo>
                      <a:pt x="63140" y="19786"/>
                      <a:pt x="61103" y="20572"/>
                      <a:pt x="59051" y="21268"/>
                    </a:cubicBezTo>
                    <a:cubicBezTo>
                      <a:pt x="56990" y="21961"/>
                      <a:pt x="54881" y="22556"/>
                      <a:pt x="52818" y="23198"/>
                    </a:cubicBezTo>
                    <a:cubicBezTo>
                      <a:pt x="50969" y="23800"/>
                      <a:pt x="48948" y="24193"/>
                      <a:pt x="46976" y="25095"/>
                    </a:cubicBezTo>
                    <a:cubicBezTo>
                      <a:pt x="47894" y="24105"/>
                      <a:pt x="48924" y="23021"/>
                      <a:pt x="50080" y="21817"/>
                    </a:cubicBezTo>
                    <a:cubicBezTo>
                      <a:pt x="55317" y="16368"/>
                      <a:pt x="56613" y="10387"/>
                      <a:pt x="56704" y="6078"/>
                    </a:cubicBezTo>
                    <a:cubicBezTo>
                      <a:pt x="57132" y="5776"/>
                      <a:pt x="57573" y="5500"/>
                      <a:pt x="58034" y="5251"/>
                    </a:cubicBezTo>
                    <a:cubicBezTo>
                      <a:pt x="58818" y="4826"/>
                      <a:pt x="59803" y="4349"/>
                      <a:pt x="60978" y="4009"/>
                    </a:cubicBezTo>
                    <a:cubicBezTo>
                      <a:pt x="62142" y="3664"/>
                      <a:pt x="63504" y="3474"/>
                      <a:pt x="64890" y="3640"/>
                    </a:cubicBezTo>
                    <a:cubicBezTo>
                      <a:pt x="65567" y="3702"/>
                      <a:pt x="66309" y="3937"/>
                      <a:pt x="66892" y="4197"/>
                    </a:cubicBezTo>
                    <a:cubicBezTo>
                      <a:pt x="67090" y="4296"/>
                      <a:pt x="67326" y="4398"/>
                      <a:pt x="67500" y="4497"/>
                    </a:cubicBezTo>
                    <a:cubicBezTo>
                      <a:pt x="67623" y="4585"/>
                      <a:pt x="67748" y="4673"/>
                      <a:pt x="67882" y="4753"/>
                    </a:cubicBezTo>
                    <a:cubicBezTo>
                      <a:pt x="68139" y="4949"/>
                      <a:pt x="68474" y="5174"/>
                      <a:pt x="68717" y="5452"/>
                    </a:cubicBezTo>
                    <a:cubicBezTo>
                      <a:pt x="69806" y="6496"/>
                      <a:pt x="70524" y="8096"/>
                      <a:pt x="70682" y="9809"/>
                    </a:cubicBezTo>
                    <a:cubicBezTo>
                      <a:pt x="70759" y="10663"/>
                      <a:pt x="70703" y="11551"/>
                      <a:pt x="70470" y="12397"/>
                    </a:cubicBez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41" name="Google Shape;8278;p74">
                <a:extLst>
                  <a:ext uri="{FF2B5EF4-FFF2-40B4-BE49-F238E27FC236}">
                    <a16:creationId xmlns:a16="http://schemas.microsoft.com/office/drawing/2014/main" id="{3D144030-AD5B-E5B2-C46C-1BCB80F385A7}"/>
                  </a:ext>
                </a:extLst>
              </p:cNvPr>
              <p:cNvSpPr/>
              <p:nvPr/>
            </p:nvSpPr>
            <p:spPr>
              <a:xfrm>
                <a:off x="3520750" y="2496900"/>
                <a:ext cx="656300" cy="214450"/>
              </a:xfrm>
              <a:custGeom>
                <a:avLst/>
                <a:gdLst/>
                <a:ahLst/>
                <a:cxnLst/>
                <a:rect l="l" t="t" r="r" b="b"/>
                <a:pathLst>
                  <a:path w="26252" h="8578" fill="none" extrusionOk="0">
                    <a:moveTo>
                      <a:pt x="26252" y="8347"/>
                    </a:moveTo>
                    <a:lnTo>
                      <a:pt x="108" y="8577"/>
                    </a:lnTo>
                    <a:lnTo>
                      <a:pt x="108" y="8577"/>
                    </a:lnTo>
                    <a:lnTo>
                      <a:pt x="1" y="281"/>
                    </a:lnTo>
                    <a:cubicBezTo>
                      <a:pt x="3" y="254"/>
                      <a:pt x="27" y="233"/>
                      <a:pt x="57" y="236"/>
                    </a:cubicBezTo>
                    <a:lnTo>
                      <a:pt x="57" y="236"/>
                    </a:lnTo>
                    <a:lnTo>
                      <a:pt x="26091" y="3"/>
                    </a:lnTo>
                    <a:cubicBezTo>
                      <a:pt x="26118" y="0"/>
                      <a:pt x="26142" y="22"/>
                      <a:pt x="26147" y="48"/>
                    </a:cubicBezTo>
                    <a:lnTo>
                      <a:pt x="26252" y="8345"/>
                    </a:lnTo>
                    <a:lnTo>
                      <a:pt x="26252" y="8345"/>
                    </a:lnTo>
                    <a:close/>
                  </a:path>
                </a:pathLst>
              </a:custGeom>
              <a:noFill/>
              <a:ln w="9525" cap="flat" cmpd="sng">
                <a:solidFill>
                  <a:srgbClr val="E3E9ED"/>
                </a:solidFill>
                <a:prstDash val="solid"/>
                <a:miter lim="2676"/>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42" name="Google Shape;8279;p74">
                <a:extLst>
                  <a:ext uri="{FF2B5EF4-FFF2-40B4-BE49-F238E27FC236}">
                    <a16:creationId xmlns:a16="http://schemas.microsoft.com/office/drawing/2014/main" id="{8F67CDF4-C558-644A-6BC8-37D4E31683AC}"/>
                  </a:ext>
                </a:extLst>
              </p:cNvPr>
              <p:cNvSpPr/>
              <p:nvPr/>
            </p:nvSpPr>
            <p:spPr>
              <a:xfrm>
                <a:off x="3448300" y="2706900"/>
                <a:ext cx="803900" cy="89625"/>
              </a:xfrm>
              <a:custGeom>
                <a:avLst/>
                <a:gdLst/>
                <a:ahLst/>
                <a:cxnLst/>
                <a:rect l="l" t="t" r="r" b="b"/>
                <a:pathLst>
                  <a:path w="32156" h="3585" fill="none" extrusionOk="0">
                    <a:moveTo>
                      <a:pt x="32155" y="3244"/>
                    </a:moveTo>
                    <a:lnTo>
                      <a:pt x="35" y="3584"/>
                    </a:lnTo>
                    <a:lnTo>
                      <a:pt x="35" y="3584"/>
                    </a:lnTo>
                    <a:lnTo>
                      <a:pt x="3" y="399"/>
                    </a:lnTo>
                    <a:cubicBezTo>
                      <a:pt x="0" y="367"/>
                      <a:pt x="27" y="343"/>
                      <a:pt x="57" y="343"/>
                    </a:cubicBezTo>
                    <a:lnTo>
                      <a:pt x="32067" y="1"/>
                    </a:lnTo>
                    <a:cubicBezTo>
                      <a:pt x="32096" y="1"/>
                      <a:pt x="32120" y="25"/>
                      <a:pt x="32123" y="57"/>
                    </a:cubicBezTo>
                    <a:lnTo>
                      <a:pt x="32155" y="3244"/>
                    </a:lnTo>
                    <a:close/>
                  </a:path>
                </a:pathLst>
              </a:custGeom>
              <a:noFill/>
              <a:ln w="9525" cap="flat" cmpd="sng">
                <a:solidFill>
                  <a:srgbClr val="E3E9ED"/>
                </a:solidFill>
                <a:prstDash val="solid"/>
                <a:miter lim="2676"/>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43" name="Google Shape;8280;p74">
                <a:extLst>
                  <a:ext uri="{FF2B5EF4-FFF2-40B4-BE49-F238E27FC236}">
                    <a16:creationId xmlns:a16="http://schemas.microsoft.com/office/drawing/2014/main" id="{ED7C8859-F893-C1BB-ECBD-7E79EE101859}"/>
                  </a:ext>
                </a:extLst>
              </p:cNvPr>
              <p:cNvSpPr/>
              <p:nvPr/>
            </p:nvSpPr>
            <p:spPr>
              <a:xfrm>
                <a:off x="3674575" y="1339775"/>
                <a:ext cx="324050" cy="308175"/>
              </a:xfrm>
              <a:custGeom>
                <a:avLst/>
                <a:gdLst/>
                <a:ahLst/>
                <a:cxnLst/>
                <a:rect l="l" t="t" r="r" b="b"/>
                <a:pathLst>
                  <a:path w="12962" h="12327" fill="none" extrusionOk="0">
                    <a:moveTo>
                      <a:pt x="6479" y="0"/>
                    </a:moveTo>
                    <a:lnTo>
                      <a:pt x="8484" y="4060"/>
                    </a:lnTo>
                    <a:lnTo>
                      <a:pt x="12961" y="4710"/>
                    </a:lnTo>
                    <a:lnTo>
                      <a:pt x="9720" y="7868"/>
                    </a:lnTo>
                    <a:lnTo>
                      <a:pt x="10486" y="12327"/>
                    </a:lnTo>
                    <a:lnTo>
                      <a:pt x="6479" y="10221"/>
                    </a:lnTo>
                    <a:lnTo>
                      <a:pt x="2476" y="12327"/>
                    </a:lnTo>
                    <a:lnTo>
                      <a:pt x="3241" y="7868"/>
                    </a:lnTo>
                    <a:lnTo>
                      <a:pt x="0" y="4710"/>
                    </a:lnTo>
                    <a:lnTo>
                      <a:pt x="4478" y="4060"/>
                    </a:lnTo>
                    <a:close/>
                  </a:path>
                </a:pathLst>
              </a:custGeom>
              <a:noFill/>
              <a:ln w="9525" cap="flat" cmpd="sng">
                <a:solidFill>
                  <a:srgbClr val="FFFFFF"/>
                </a:solidFill>
                <a:prstDash val="solid"/>
                <a:miter lim="2676"/>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grpSp>
      <p:grpSp>
        <p:nvGrpSpPr>
          <p:cNvPr id="253" name="Google Shape;8281;p74">
            <a:extLst>
              <a:ext uri="{FF2B5EF4-FFF2-40B4-BE49-F238E27FC236}">
                <a16:creationId xmlns:a16="http://schemas.microsoft.com/office/drawing/2014/main" id="{11A621F9-9DF8-9F87-039C-84EDD64C8A95}"/>
              </a:ext>
            </a:extLst>
          </p:cNvPr>
          <p:cNvGrpSpPr/>
          <p:nvPr/>
        </p:nvGrpSpPr>
        <p:grpSpPr>
          <a:xfrm>
            <a:off x="13057899" y="3707603"/>
            <a:ext cx="1881474" cy="1442134"/>
            <a:chOff x="6599718" y="2068734"/>
            <a:chExt cx="940737" cy="721067"/>
          </a:xfrm>
        </p:grpSpPr>
        <p:sp>
          <p:nvSpPr>
            <p:cNvPr id="254" name="Google Shape;8282;p74">
              <a:extLst>
                <a:ext uri="{FF2B5EF4-FFF2-40B4-BE49-F238E27FC236}">
                  <a16:creationId xmlns:a16="http://schemas.microsoft.com/office/drawing/2014/main" id="{6125D0D7-DD40-38F0-3983-A815A1478792}"/>
                </a:ext>
              </a:extLst>
            </p:cNvPr>
            <p:cNvSpPr/>
            <p:nvPr/>
          </p:nvSpPr>
          <p:spPr>
            <a:xfrm>
              <a:off x="7138953" y="2569473"/>
              <a:ext cx="366935" cy="115933"/>
            </a:xfrm>
            <a:custGeom>
              <a:avLst/>
              <a:gdLst/>
              <a:ahLst/>
              <a:cxnLst/>
              <a:rect l="l" t="t" r="r" b="b"/>
              <a:pathLst>
                <a:path w="105517" h="33338" fill="none" extrusionOk="0">
                  <a:moveTo>
                    <a:pt x="8231" y="0"/>
                  </a:moveTo>
                  <a:cubicBezTo>
                    <a:pt x="6610" y="2526"/>
                    <a:pt x="5253" y="5215"/>
                    <a:pt x="4198" y="8042"/>
                  </a:cubicBezTo>
                  <a:cubicBezTo>
                    <a:pt x="3205" y="10656"/>
                    <a:pt x="2803" y="13182"/>
                    <a:pt x="2803" y="14991"/>
                  </a:cubicBezTo>
                  <a:cubicBezTo>
                    <a:pt x="2790" y="18636"/>
                    <a:pt x="2840" y="21274"/>
                    <a:pt x="1" y="23008"/>
                  </a:cubicBezTo>
                  <a:cubicBezTo>
                    <a:pt x="164" y="23549"/>
                    <a:pt x="239" y="24114"/>
                    <a:pt x="227" y="24667"/>
                  </a:cubicBezTo>
                  <a:lnTo>
                    <a:pt x="227" y="33338"/>
                  </a:lnTo>
                  <a:lnTo>
                    <a:pt x="105517" y="33338"/>
                  </a:lnTo>
                  <a:lnTo>
                    <a:pt x="105517" y="0"/>
                  </a:lnTo>
                  <a:close/>
                </a:path>
              </a:pathLst>
            </a:custGeom>
            <a:noFill/>
            <a:ln w="9525" cap="flat" cmpd="sng">
              <a:solidFill>
                <a:srgbClr val="374F66"/>
              </a:solidFill>
              <a:prstDash val="solid"/>
              <a:miter lim="12565"/>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55" name="Google Shape;8283;p74">
              <a:extLst>
                <a:ext uri="{FF2B5EF4-FFF2-40B4-BE49-F238E27FC236}">
                  <a16:creationId xmlns:a16="http://schemas.microsoft.com/office/drawing/2014/main" id="{BE062D44-9B11-E643-0B11-A16BCC681277}"/>
                </a:ext>
              </a:extLst>
            </p:cNvPr>
            <p:cNvSpPr/>
            <p:nvPr/>
          </p:nvSpPr>
          <p:spPr>
            <a:xfrm>
              <a:off x="6650497" y="2579172"/>
              <a:ext cx="346397" cy="118079"/>
            </a:xfrm>
            <a:custGeom>
              <a:avLst/>
              <a:gdLst/>
              <a:ahLst/>
              <a:cxnLst/>
              <a:rect l="l" t="t" r="r" b="b"/>
              <a:pathLst>
                <a:path w="99611" h="33955" fill="none" extrusionOk="0">
                  <a:moveTo>
                    <a:pt x="99372" y="21891"/>
                  </a:moveTo>
                  <a:cubicBezTo>
                    <a:pt x="99359" y="21325"/>
                    <a:pt x="99435" y="20760"/>
                    <a:pt x="99611" y="20219"/>
                  </a:cubicBezTo>
                  <a:cubicBezTo>
                    <a:pt x="96758" y="18485"/>
                    <a:pt x="96808" y="15847"/>
                    <a:pt x="96796" y="12215"/>
                  </a:cubicBezTo>
                  <a:cubicBezTo>
                    <a:pt x="96796" y="10405"/>
                    <a:pt x="96394" y="7880"/>
                    <a:pt x="95414" y="5253"/>
                  </a:cubicBezTo>
                  <a:cubicBezTo>
                    <a:pt x="94735" y="3444"/>
                    <a:pt x="93931" y="1697"/>
                    <a:pt x="93014" y="1"/>
                  </a:cubicBezTo>
                  <a:lnTo>
                    <a:pt x="0" y="1"/>
                  </a:lnTo>
                  <a:lnTo>
                    <a:pt x="0" y="33954"/>
                  </a:lnTo>
                  <a:lnTo>
                    <a:pt x="99372" y="33954"/>
                  </a:lnTo>
                  <a:close/>
                </a:path>
              </a:pathLst>
            </a:custGeom>
            <a:noFill/>
            <a:ln w="9525" cap="flat" cmpd="sng">
              <a:solidFill>
                <a:srgbClr val="DBE3E8"/>
              </a:solidFill>
              <a:prstDash val="solid"/>
              <a:miter lim="12565"/>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56" name="Google Shape;8284;p74">
              <a:extLst>
                <a:ext uri="{FF2B5EF4-FFF2-40B4-BE49-F238E27FC236}">
                  <a16:creationId xmlns:a16="http://schemas.microsoft.com/office/drawing/2014/main" id="{D3CE4BBF-3DAC-E33E-9B0E-9A53B8ACBC39}"/>
                </a:ext>
              </a:extLst>
            </p:cNvPr>
            <p:cNvSpPr/>
            <p:nvPr/>
          </p:nvSpPr>
          <p:spPr>
            <a:xfrm>
              <a:off x="7236268" y="2370428"/>
              <a:ext cx="304187" cy="115978"/>
            </a:xfrm>
            <a:custGeom>
              <a:avLst/>
              <a:gdLst/>
              <a:ahLst/>
              <a:cxnLst/>
              <a:rect l="l" t="t" r="r" b="b"/>
              <a:pathLst>
                <a:path w="87473" h="33351" fill="none" extrusionOk="0">
                  <a:moveTo>
                    <a:pt x="15181" y="0"/>
                  </a:moveTo>
                  <a:cubicBezTo>
                    <a:pt x="12114" y="11913"/>
                    <a:pt x="6975" y="23210"/>
                    <a:pt x="1" y="33350"/>
                  </a:cubicBezTo>
                  <a:lnTo>
                    <a:pt x="87472" y="33350"/>
                  </a:lnTo>
                  <a:lnTo>
                    <a:pt x="87472" y="0"/>
                  </a:lnTo>
                  <a:close/>
                </a:path>
              </a:pathLst>
            </a:custGeom>
            <a:noFill/>
            <a:ln w="9525" cap="flat" cmpd="sng">
              <a:solidFill>
                <a:srgbClr val="4F677B"/>
              </a:solidFill>
              <a:prstDash val="solid"/>
              <a:miter lim="12565"/>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57" name="Google Shape;8285;p74">
              <a:extLst>
                <a:ext uri="{FF2B5EF4-FFF2-40B4-BE49-F238E27FC236}">
                  <a16:creationId xmlns:a16="http://schemas.microsoft.com/office/drawing/2014/main" id="{1C003EF5-D1DE-A128-3E81-5038F592B9E0}"/>
                </a:ext>
              </a:extLst>
            </p:cNvPr>
            <p:cNvSpPr/>
            <p:nvPr/>
          </p:nvSpPr>
          <p:spPr>
            <a:xfrm>
              <a:off x="7252744" y="2161243"/>
              <a:ext cx="271454" cy="115982"/>
            </a:xfrm>
            <a:custGeom>
              <a:avLst/>
              <a:gdLst/>
              <a:ahLst/>
              <a:cxnLst/>
              <a:rect l="l" t="t" r="r" b="b"/>
              <a:pathLst>
                <a:path w="78060" h="33352" fill="none" extrusionOk="0">
                  <a:moveTo>
                    <a:pt x="0" y="1"/>
                  </a:moveTo>
                  <a:cubicBezTo>
                    <a:pt x="7288" y="9714"/>
                    <a:pt x="11762" y="21250"/>
                    <a:pt x="12918" y="33351"/>
                  </a:cubicBezTo>
                  <a:lnTo>
                    <a:pt x="78060" y="33351"/>
                  </a:lnTo>
                  <a:lnTo>
                    <a:pt x="78060" y="1"/>
                  </a:lnTo>
                  <a:close/>
                </a:path>
              </a:pathLst>
            </a:custGeom>
            <a:noFill/>
            <a:ln w="9525" cap="flat" cmpd="sng">
              <a:solidFill>
                <a:srgbClr val="B3C3CE"/>
              </a:solidFill>
              <a:prstDash val="solid"/>
              <a:miter lim="12565"/>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58" name="Google Shape;8286;p74">
              <a:extLst>
                <a:ext uri="{FF2B5EF4-FFF2-40B4-BE49-F238E27FC236}">
                  <a16:creationId xmlns:a16="http://schemas.microsoft.com/office/drawing/2014/main" id="{AAC36731-7338-F4F1-E93F-C112D57260E2}"/>
                </a:ext>
              </a:extLst>
            </p:cNvPr>
            <p:cNvSpPr/>
            <p:nvPr/>
          </p:nvSpPr>
          <p:spPr>
            <a:xfrm>
              <a:off x="6599718" y="2199610"/>
              <a:ext cx="260051" cy="115978"/>
            </a:xfrm>
            <a:custGeom>
              <a:avLst/>
              <a:gdLst/>
              <a:ahLst/>
              <a:cxnLst/>
              <a:rect l="l" t="t" r="r" b="b"/>
              <a:pathLst>
                <a:path w="74781" h="33351" fill="none" extrusionOk="0">
                  <a:moveTo>
                    <a:pt x="68246" y="28752"/>
                  </a:moveTo>
                  <a:cubicBezTo>
                    <a:pt x="68234" y="18800"/>
                    <a:pt x="70471" y="8973"/>
                    <a:pt x="74781" y="1"/>
                  </a:cubicBezTo>
                  <a:lnTo>
                    <a:pt x="1" y="1"/>
                  </a:lnTo>
                  <a:lnTo>
                    <a:pt x="1" y="33351"/>
                  </a:lnTo>
                  <a:lnTo>
                    <a:pt x="68397" y="33351"/>
                  </a:lnTo>
                  <a:cubicBezTo>
                    <a:pt x="68284" y="31818"/>
                    <a:pt x="68221" y="30285"/>
                    <a:pt x="68246" y="28752"/>
                  </a:cubicBezTo>
                  <a:close/>
                </a:path>
              </a:pathLst>
            </a:custGeom>
            <a:noFill/>
            <a:ln w="9525" cap="flat" cmpd="sng">
              <a:solidFill>
                <a:srgbClr val="8FA1AF"/>
              </a:solidFill>
              <a:prstDash val="solid"/>
              <a:miter lim="12565"/>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59" name="Google Shape;8287;p74">
              <a:extLst>
                <a:ext uri="{FF2B5EF4-FFF2-40B4-BE49-F238E27FC236}">
                  <a16:creationId xmlns:a16="http://schemas.microsoft.com/office/drawing/2014/main" id="{7A4CA3FC-C546-1CBB-68F4-071CF35EFD9A}"/>
                </a:ext>
              </a:extLst>
            </p:cNvPr>
            <p:cNvSpPr/>
            <p:nvPr/>
          </p:nvSpPr>
          <p:spPr>
            <a:xfrm>
              <a:off x="6605967" y="2389697"/>
              <a:ext cx="307727" cy="116023"/>
            </a:xfrm>
            <a:custGeom>
              <a:avLst/>
              <a:gdLst/>
              <a:ahLst/>
              <a:cxnLst/>
              <a:rect l="l" t="t" r="r" b="b"/>
              <a:pathLst>
                <a:path w="88491" h="33364" fill="none" extrusionOk="0">
                  <a:moveTo>
                    <a:pt x="70835" y="1"/>
                  </a:moveTo>
                  <a:lnTo>
                    <a:pt x="1" y="1"/>
                  </a:lnTo>
                  <a:lnTo>
                    <a:pt x="1" y="33363"/>
                  </a:lnTo>
                  <a:lnTo>
                    <a:pt x="88490" y="33363"/>
                  </a:lnTo>
                  <a:cubicBezTo>
                    <a:pt x="80662" y="23386"/>
                    <a:pt x="74680" y="12089"/>
                    <a:pt x="70835" y="1"/>
                  </a:cubicBezTo>
                  <a:close/>
                </a:path>
              </a:pathLst>
            </a:custGeom>
            <a:noFill/>
            <a:ln w="9525" cap="flat" cmpd="sng">
              <a:solidFill>
                <a:srgbClr val="C9D4DC"/>
              </a:solidFill>
              <a:prstDash val="solid"/>
              <a:miter lim="12565"/>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nvGrpSpPr>
            <p:cNvPr id="260" name="Google Shape;8288;p74">
              <a:extLst>
                <a:ext uri="{FF2B5EF4-FFF2-40B4-BE49-F238E27FC236}">
                  <a16:creationId xmlns:a16="http://schemas.microsoft.com/office/drawing/2014/main" id="{6577F903-6EBD-FBAF-720F-6614B0C56DB2}"/>
                </a:ext>
              </a:extLst>
            </p:cNvPr>
            <p:cNvGrpSpPr/>
            <p:nvPr/>
          </p:nvGrpSpPr>
          <p:grpSpPr>
            <a:xfrm>
              <a:off x="6836957" y="2068734"/>
              <a:ext cx="461892" cy="721067"/>
              <a:chOff x="6836957" y="2068734"/>
              <a:chExt cx="461892" cy="721067"/>
            </a:xfrm>
          </p:grpSpPr>
          <p:sp>
            <p:nvSpPr>
              <p:cNvPr id="261" name="Google Shape;8289;p74">
                <a:extLst>
                  <a:ext uri="{FF2B5EF4-FFF2-40B4-BE49-F238E27FC236}">
                    <a16:creationId xmlns:a16="http://schemas.microsoft.com/office/drawing/2014/main" id="{B41CE3F8-D210-16FC-C388-8719ADEB7387}"/>
                  </a:ext>
                </a:extLst>
              </p:cNvPr>
              <p:cNvSpPr/>
              <p:nvPr/>
            </p:nvSpPr>
            <p:spPr>
              <a:xfrm>
                <a:off x="7080441" y="2287271"/>
                <a:ext cx="187336" cy="123319"/>
              </a:xfrm>
              <a:custGeom>
                <a:avLst/>
                <a:gdLst/>
                <a:ahLst/>
                <a:cxnLst/>
                <a:rect l="l" t="t" r="r" b="b"/>
                <a:pathLst>
                  <a:path w="53871" h="35462" fill="none" extrusionOk="0">
                    <a:moveTo>
                      <a:pt x="1" y="35461"/>
                    </a:moveTo>
                    <a:lnTo>
                      <a:pt x="47249" y="35461"/>
                    </a:lnTo>
                    <a:cubicBezTo>
                      <a:pt x="51018" y="26213"/>
                      <a:pt x="52665" y="18083"/>
                      <a:pt x="53368" y="12453"/>
                    </a:cubicBezTo>
                    <a:lnTo>
                      <a:pt x="53368" y="12415"/>
                    </a:lnTo>
                    <a:cubicBezTo>
                      <a:pt x="53381" y="12315"/>
                      <a:pt x="53381" y="12227"/>
                      <a:pt x="53393" y="12139"/>
                    </a:cubicBezTo>
                    <a:lnTo>
                      <a:pt x="53419" y="11950"/>
                    </a:lnTo>
                    <a:lnTo>
                      <a:pt x="53469" y="11548"/>
                    </a:lnTo>
                    <a:cubicBezTo>
                      <a:pt x="53506" y="11171"/>
                      <a:pt x="53544" y="10807"/>
                      <a:pt x="53582" y="10455"/>
                    </a:cubicBezTo>
                    <a:cubicBezTo>
                      <a:pt x="53620" y="10091"/>
                      <a:pt x="53645" y="9789"/>
                      <a:pt x="53670" y="9487"/>
                    </a:cubicBezTo>
                    <a:lnTo>
                      <a:pt x="53682" y="9362"/>
                    </a:lnTo>
                    <a:lnTo>
                      <a:pt x="53682" y="9324"/>
                    </a:lnTo>
                    <a:cubicBezTo>
                      <a:pt x="53871" y="6899"/>
                      <a:pt x="53846" y="5441"/>
                      <a:pt x="53846" y="5253"/>
                    </a:cubicBezTo>
                    <a:lnTo>
                      <a:pt x="53833" y="5077"/>
                    </a:lnTo>
                    <a:lnTo>
                      <a:pt x="53833" y="4951"/>
                    </a:lnTo>
                    <a:cubicBezTo>
                      <a:pt x="53833" y="3280"/>
                      <a:pt x="53758" y="1634"/>
                      <a:pt x="53620" y="0"/>
                    </a:cubicBezTo>
                    <a:lnTo>
                      <a:pt x="1" y="0"/>
                    </a:lnTo>
                    <a:close/>
                  </a:path>
                </a:pathLst>
              </a:custGeom>
              <a:noFill/>
              <a:ln w="9525" cap="flat" cmpd="sng">
                <a:solidFill>
                  <a:srgbClr val="4F677B"/>
                </a:solidFill>
                <a:prstDash val="solid"/>
                <a:miter lim="12565"/>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62" name="Google Shape;8290;p74">
                <a:extLst>
                  <a:ext uri="{FF2B5EF4-FFF2-40B4-BE49-F238E27FC236}">
                    <a16:creationId xmlns:a16="http://schemas.microsoft.com/office/drawing/2014/main" id="{6629146D-3924-A4F8-4033-E003FCD2DBA9}"/>
                  </a:ext>
                </a:extLst>
              </p:cNvPr>
              <p:cNvSpPr/>
              <p:nvPr/>
            </p:nvSpPr>
            <p:spPr>
              <a:xfrm>
                <a:off x="7080441" y="2105091"/>
                <a:ext cx="182750" cy="157141"/>
              </a:xfrm>
              <a:custGeom>
                <a:avLst/>
                <a:gdLst/>
                <a:ahLst/>
                <a:cxnLst/>
                <a:rect l="l" t="t" r="r" b="b"/>
                <a:pathLst>
                  <a:path w="52552" h="45188" fill="none" extrusionOk="0">
                    <a:moveTo>
                      <a:pt x="1" y="45188"/>
                    </a:moveTo>
                    <a:lnTo>
                      <a:pt x="52551" y="45188"/>
                    </a:lnTo>
                    <a:cubicBezTo>
                      <a:pt x="47211" y="20458"/>
                      <a:pt x="25899" y="1609"/>
                      <a:pt x="1" y="1"/>
                    </a:cubicBezTo>
                    <a:close/>
                  </a:path>
                </a:pathLst>
              </a:custGeom>
              <a:noFill/>
              <a:ln w="9525" cap="flat" cmpd="sng">
                <a:solidFill>
                  <a:srgbClr val="B3C3CE"/>
                </a:solidFill>
                <a:prstDash val="solid"/>
                <a:miter lim="12565"/>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63" name="Google Shape;8291;p74">
                <a:extLst>
                  <a:ext uri="{FF2B5EF4-FFF2-40B4-BE49-F238E27FC236}">
                    <a16:creationId xmlns:a16="http://schemas.microsoft.com/office/drawing/2014/main" id="{192277C7-3ED1-3464-DF38-F83892492EB0}"/>
                  </a:ext>
                </a:extLst>
              </p:cNvPr>
              <p:cNvSpPr/>
              <p:nvPr/>
            </p:nvSpPr>
            <p:spPr>
              <a:xfrm>
                <a:off x="6872702" y="2287006"/>
                <a:ext cx="187378" cy="123364"/>
              </a:xfrm>
              <a:custGeom>
                <a:avLst/>
                <a:gdLst/>
                <a:ahLst/>
                <a:cxnLst/>
                <a:rect l="l" t="t" r="r" b="b"/>
                <a:pathLst>
                  <a:path w="53883" h="35475" fill="none" extrusionOk="0">
                    <a:moveTo>
                      <a:pt x="53883" y="1"/>
                    </a:moveTo>
                    <a:lnTo>
                      <a:pt x="239" y="1"/>
                    </a:lnTo>
                    <a:cubicBezTo>
                      <a:pt x="101" y="1634"/>
                      <a:pt x="13" y="3293"/>
                      <a:pt x="13" y="4964"/>
                    </a:cubicBezTo>
                    <a:lnTo>
                      <a:pt x="13" y="5266"/>
                    </a:lnTo>
                    <a:cubicBezTo>
                      <a:pt x="13" y="5454"/>
                      <a:pt x="0" y="6912"/>
                      <a:pt x="189" y="9312"/>
                    </a:cubicBezTo>
                    <a:lnTo>
                      <a:pt x="189" y="9375"/>
                    </a:lnTo>
                    <a:lnTo>
                      <a:pt x="189" y="9488"/>
                    </a:lnTo>
                    <a:lnTo>
                      <a:pt x="189" y="9488"/>
                    </a:lnTo>
                    <a:cubicBezTo>
                      <a:pt x="214" y="9802"/>
                      <a:pt x="252" y="10116"/>
                      <a:pt x="277" y="10443"/>
                    </a:cubicBezTo>
                    <a:cubicBezTo>
                      <a:pt x="314" y="10820"/>
                      <a:pt x="352" y="11185"/>
                      <a:pt x="390" y="11536"/>
                    </a:cubicBezTo>
                    <a:lnTo>
                      <a:pt x="440" y="11964"/>
                    </a:lnTo>
                    <a:lnTo>
                      <a:pt x="465" y="12140"/>
                    </a:lnTo>
                    <a:lnTo>
                      <a:pt x="503" y="12416"/>
                    </a:lnTo>
                    <a:lnTo>
                      <a:pt x="503" y="12466"/>
                    </a:lnTo>
                    <a:cubicBezTo>
                      <a:pt x="1194" y="18083"/>
                      <a:pt x="2840" y="26226"/>
                      <a:pt x="6610" y="35475"/>
                    </a:cubicBezTo>
                    <a:lnTo>
                      <a:pt x="53883" y="35475"/>
                    </a:lnTo>
                    <a:close/>
                  </a:path>
                </a:pathLst>
              </a:custGeom>
              <a:noFill/>
              <a:ln w="9525" cap="flat" cmpd="sng">
                <a:solidFill>
                  <a:srgbClr val="C9D4DC"/>
                </a:solidFill>
                <a:prstDash val="solid"/>
                <a:miter lim="12565"/>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64" name="Google Shape;8292;p74">
                <a:extLst>
                  <a:ext uri="{FF2B5EF4-FFF2-40B4-BE49-F238E27FC236}">
                    <a16:creationId xmlns:a16="http://schemas.microsoft.com/office/drawing/2014/main" id="{FC49D644-661D-3592-4FFD-B10D6014E750}"/>
                  </a:ext>
                </a:extLst>
              </p:cNvPr>
              <p:cNvSpPr/>
              <p:nvPr/>
            </p:nvSpPr>
            <p:spPr>
              <a:xfrm>
                <a:off x="6902504" y="2430686"/>
                <a:ext cx="152902" cy="185984"/>
              </a:xfrm>
              <a:custGeom>
                <a:avLst/>
                <a:gdLst/>
                <a:ahLst/>
                <a:cxnLst/>
                <a:rect l="l" t="t" r="r" b="b"/>
                <a:pathLst>
                  <a:path w="43969" h="53482" fill="none" extrusionOk="0">
                    <a:moveTo>
                      <a:pt x="43968" y="1"/>
                    </a:moveTo>
                    <a:lnTo>
                      <a:pt x="0" y="1"/>
                    </a:lnTo>
                    <a:cubicBezTo>
                      <a:pt x="4235" y="8319"/>
                      <a:pt x="10254" y="17191"/>
                      <a:pt x="18837" y="25723"/>
                    </a:cubicBezTo>
                    <a:cubicBezTo>
                      <a:pt x="24454" y="31315"/>
                      <a:pt x="28638" y="37724"/>
                      <a:pt x="31302" y="44823"/>
                    </a:cubicBezTo>
                    <a:cubicBezTo>
                      <a:pt x="31792" y="46130"/>
                      <a:pt x="32194" y="47462"/>
                      <a:pt x="32508" y="48819"/>
                    </a:cubicBezTo>
                    <a:cubicBezTo>
                      <a:pt x="33111" y="51534"/>
                      <a:pt x="35524" y="53469"/>
                      <a:pt x="38301" y="53481"/>
                    </a:cubicBezTo>
                    <a:lnTo>
                      <a:pt x="43968" y="53481"/>
                    </a:lnTo>
                    <a:close/>
                  </a:path>
                </a:pathLst>
              </a:custGeom>
              <a:noFill/>
              <a:ln w="9525" cap="flat" cmpd="sng">
                <a:solidFill>
                  <a:srgbClr val="DBE3E8"/>
                </a:solidFill>
                <a:prstDash val="solid"/>
                <a:miter lim="12565"/>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65" name="Google Shape;8293;p74">
                <a:extLst>
                  <a:ext uri="{FF2B5EF4-FFF2-40B4-BE49-F238E27FC236}">
                    <a16:creationId xmlns:a16="http://schemas.microsoft.com/office/drawing/2014/main" id="{49E2755E-67CA-0F91-0A94-2E490C6C5A82}"/>
                  </a:ext>
                </a:extLst>
              </p:cNvPr>
              <p:cNvSpPr/>
              <p:nvPr/>
            </p:nvSpPr>
            <p:spPr>
              <a:xfrm>
                <a:off x="6877289" y="2104831"/>
                <a:ext cx="182791" cy="157141"/>
              </a:xfrm>
              <a:custGeom>
                <a:avLst/>
                <a:gdLst/>
                <a:ahLst/>
                <a:cxnLst/>
                <a:rect l="l" t="t" r="r" b="b"/>
                <a:pathLst>
                  <a:path w="52564" h="45188" fill="none" extrusionOk="0">
                    <a:moveTo>
                      <a:pt x="52564" y="45187"/>
                    </a:moveTo>
                    <a:lnTo>
                      <a:pt x="52564" y="0"/>
                    </a:lnTo>
                    <a:cubicBezTo>
                      <a:pt x="26653" y="1621"/>
                      <a:pt x="5354" y="20470"/>
                      <a:pt x="1" y="45187"/>
                    </a:cubicBezTo>
                    <a:close/>
                  </a:path>
                </a:pathLst>
              </a:custGeom>
              <a:noFill/>
              <a:ln w="9525" cap="flat" cmpd="sng">
                <a:solidFill>
                  <a:srgbClr val="8FA1AF"/>
                </a:solidFill>
                <a:prstDash val="solid"/>
                <a:miter lim="12565"/>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66" name="Google Shape;8294;p74">
                <a:extLst>
                  <a:ext uri="{FF2B5EF4-FFF2-40B4-BE49-F238E27FC236}">
                    <a16:creationId xmlns:a16="http://schemas.microsoft.com/office/drawing/2014/main" id="{E7985FDC-8F9D-E965-7FE6-C9D4C828A143}"/>
                  </a:ext>
                </a:extLst>
              </p:cNvPr>
              <p:cNvSpPr/>
              <p:nvPr/>
            </p:nvSpPr>
            <p:spPr>
              <a:xfrm>
                <a:off x="7080441" y="2430686"/>
                <a:ext cx="152860" cy="185938"/>
              </a:xfrm>
              <a:custGeom>
                <a:avLst/>
                <a:gdLst/>
                <a:ahLst/>
                <a:cxnLst/>
                <a:rect l="l" t="t" r="r" b="b"/>
                <a:pathLst>
                  <a:path w="43957" h="53469" fill="none" extrusionOk="0">
                    <a:moveTo>
                      <a:pt x="1" y="1"/>
                    </a:moveTo>
                    <a:lnTo>
                      <a:pt x="1" y="53469"/>
                    </a:lnTo>
                    <a:lnTo>
                      <a:pt x="5668" y="53469"/>
                    </a:lnTo>
                    <a:cubicBezTo>
                      <a:pt x="8445" y="53456"/>
                      <a:pt x="10845" y="51521"/>
                      <a:pt x="11448" y="48819"/>
                    </a:cubicBezTo>
                    <a:cubicBezTo>
                      <a:pt x="11762" y="47450"/>
                      <a:pt x="12165" y="46118"/>
                      <a:pt x="12655" y="44811"/>
                    </a:cubicBezTo>
                    <a:cubicBezTo>
                      <a:pt x="15319" y="37724"/>
                      <a:pt x="19503" y="31302"/>
                      <a:pt x="25120" y="25723"/>
                    </a:cubicBezTo>
                    <a:cubicBezTo>
                      <a:pt x="33703" y="17191"/>
                      <a:pt x="39722" y="8319"/>
                      <a:pt x="43956" y="1"/>
                    </a:cubicBezTo>
                    <a:close/>
                  </a:path>
                </a:pathLst>
              </a:custGeom>
              <a:noFill/>
              <a:ln w="9525" cap="flat" cmpd="sng">
                <a:solidFill>
                  <a:srgbClr val="374F66"/>
                </a:solidFill>
                <a:prstDash val="solid"/>
                <a:miter lim="12565"/>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nvGrpSpPr>
              <p:cNvPr id="267" name="Google Shape;8295;p74">
                <a:extLst>
                  <a:ext uri="{FF2B5EF4-FFF2-40B4-BE49-F238E27FC236}">
                    <a16:creationId xmlns:a16="http://schemas.microsoft.com/office/drawing/2014/main" id="{33131E9F-04BB-9EF6-4CA7-F58BF0607F18}"/>
                  </a:ext>
                </a:extLst>
              </p:cNvPr>
              <p:cNvGrpSpPr/>
              <p:nvPr/>
            </p:nvGrpSpPr>
            <p:grpSpPr>
              <a:xfrm>
                <a:off x="6836957" y="2068734"/>
                <a:ext cx="461892" cy="721067"/>
                <a:chOff x="6836957" y="2068734"/>
                <a:chExt cx="461892" cy="721067"/>
              </a:xfrm>
            </p:grpSpPr>
            <p:sp>
              <p:nvSpPr>
                <p:cNvPr id="268" name="Google Shape;8296;p74">
                  <a:extLst>
                    <a:ext uri="{FF2B5EF4-FFF2-40B4-BE49-F238E27FC236}">
                      <a16:creationId xmlns:a16="http://schemas.microsoft.com/office/drawing/2014/main" id="{2CD918F2-9CE2-21A3-4E16-9E9027B5CA42}"/>
                    </a:ext>
                  </a:extLst>
                </p:cNvPr>
                <p:cNvSpPr/>
                <p:nvPr/>
              </p:nvSpPr>
              <p:spPr>
                <a:xfrm>
                  <a:off x="6996059" y="2711098"/>
                  <a:ext cx="143729" cy="78703"/>
                </a:xfrm>
                <a:custGeom>
                  <a:avLst/>
                  <a:gdLst/>
                  <a:ahLst/>
                  <a:cxnLst/>
                  <a:rect l="l" t="t" r="r" b="b"/>
                  <a:pathLst>
                    <a:path w="41331" h="22632" fill="none" extrusionOk="0">
                      <a:moveTo>
                        <a:pt x="20659" y="22632"/>
                      </a:moveTo>
                      <a:lnTo>
                        <a:pt x="20659" y="22632"/>
                      </a:lnTo>
                      <a:cubicBezTo>
                        <a:pt x="19252" y="22632"/>
                        <a:pt x="1" y="15658"/>
                        <a:pt x="1" y="5253"/>
                      </a:cubicBezTo>
                      <a:lnTo>
                        <a:pt x="1" y="0"/>
                      </a:lnTo>
                      <a:lnTo>
                        <a:pt x="41318" y="0"/>
                      </a:lnTo>
                      <a:lnTo>
                        <a:pt x="41318" y="5253"/>
                      </a:lnTo>
                      <a:cubicBezTo>
                        <a:pt x="41330" y="14125"/>
                        <a:pt x="22079" y="22632"/>
                        <a:pt x="20659" y="22632"/>
                      </a:cubicBezTo>
                      <a:close/>
                    </a:path>
                  </a:pathLst>
                </a:custGeom>
                <a:noFill/>
                <a:ln w="9525" cap="flat" cmpd="sng">
                  <a:solidFill>
                    <a:srgbClr val="E3E7EA"/>
                  </a:solidFill>
                  <a:prstDash val="solid"/>
                  <a:miter lim="12565"/>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69" name="Google Shape;8297;p74">
                  <a:extLst>
                    <a:ext uri="{FF2B5EF4-FFF2-40B4-BE49-F238E27FC236}">
                      <a16:creationId xmlns:a16="http://schemas.microsoft.com/office/drawing/2014/main" id="{8D20E588-6D08-5D61-BB3E-3EB5E4086C5B}"/>
                    </a:ext>
                  </a:extLst>
                </p:cNvPr>
                <p:cNvSpPr/>
                <p:nvPr/>
              </p:nvSpPr>
              <p:spPr>
                <a:xfrm>
                  <a:off x="6996059" y="2647693"/>
                  <a:ext cx="143683" cy="88753"/>
                </a:xfrm>
                <a:custGeom>
                  <a:avLst/>
                  <a:gdLst/>
                  <a:ahLst/>
                  <a:cxnLst/>
                  <a:rect l="l" t="t" r="r" b="b"/>
                  <a:pathLst>
                    <a:path w="41318" h="25522" fill="none" extrusionOk="0">
                      <a:moveTo>
                        <a:pt x="667" y="0"/>
                      </a:moveTo>
                      <a:lnTo>
                        <a:pt x="40652" y="0"/>
                      </a:lnTo>
                      <a:cubicBezTo>
                        <a:pt x="41016" y="0"/>
                        <a:pt x="41318" y="980"/>
                        <a:pt x="41318" y="2199"/>
                      </a:cubicBezTo>
                      <a:lnTo>
                        <a:pt x="41318" y="23323"/>
                      </a:lnTo>
                      <a:cubicBezTo>
                        <a:pt x="41318" y="24542"/>
                        <a:pt x="41016" y="25522"/>
                        <a:pt x="40652" y="25522"/>
                      </a:cubicBezTo>
                      <a:lnTo>
                        <a:pt x="667" y="25522"/>
                      </a:lnTo>
                      <a:cubicBezTo>
                        <a:pt x="302" y="25522"/>
                        <a:pt x="1" y="24542"/>
                        <a:pt x="1" y="23323"/>
                      </a:cubicBezTo>
                      <a:lnTo>
                        <a:pt x="1" y="2187"/>
                      </a:lnTo>
                      <a:cubicBezTo>
                        <a:pt x="1" y="980"/>
                        <a:pt x="302" y="0"/>
                        <a:pt x="667" y="0"/>
                      </a:cubicBezTo>
                      <a:close/>
                    </a:path>
                  </a:pathLst>
                </a:custGeom>
                <a:noFill/>
                <a:ln w="9525" cap="flat" cmpd="sng">
                  <a:solidFill>
                    <a:srgbClr val="E3E7EA"/>
                  </a:solidFill>
                  <a:prstDash val="solid"/>
                  <a:miter lim="12565"/>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70" name="Google Shape;8298;p74">
                  <a:extLst>
                    <a:ext uri="{FF2B5EF4-FFF2-40B4-BE49-F238E27FC236}">
                      <a16:creationId xmlns:a16="http://schemas.microsoft.com/office/drawing/2014/main" id="{889D6885-B7D0-36A4-0527-7FD53B97833B}"/>
                    </a:ext>
                  </a:extLst>
                </p:cNvPr>
                <p:cNvSpPr/>
                <p:nvPr/>
              </p:nvSpPr>
              <p:spPr>
                <a:xfrm>
                  <a:off x="6990467" y="2723683"/>
                  <a:ext cx="154870" cy="12721"/>
                </a:xfrm>
                <a:custGeom>
                  <a:avLst/>
                  <a:gdLst/>
                  <a:ahLst/>
                  <a:cxnLst/>
                  <a:rect l="l" t="t" r="r" b="b"/>
                  <a:pathLst>
                    <a:path w="44535" h="3658" fill="none" extrusionOk="0">
                      <a:moveTo>
                        <a:pt x="327" y="0"/>
                      </a:moveTo>
                      <a:lnTo>
                        <a:pt x="44207" y="0"/>
                      </a:lnTo>
                      <a:cubicBezTo>
                        <a:pt x="44383" y="0"/>
                        <a:pt x="44534" y="139"/>
                        <a:pt x="44534" y="327"/>
                      </a:cubicBezTo>
                      <a:lnTo>
                        <a:pt x="44534" y="3343"/>
                      </a:lnTo>
                      <a:cubicBezTo>
                        <a:pt x="44534" y="3519"/>
                        <a:pt x="44383" y="3657"/>
                        <a:pt x="44207" y="3657"/>
                      </a:cubicBezTo>
                      <a:lnTo>
                        <a:pt x="327" y="3657"/>
                      </a:lnTo>
                      <a:cubicBezTo>
                        <a:pt x="151" y="3657"/>
                        <a:pt x="0" y="3519"/>
                        <a:pt x="0" y="3343"/>
                      </a:cubicBezTo>
                      <a:lnTo>
                        <a:pt x="0" y="327"/>
                      </a:lnTo>
                      <a:cubicBezTo>
                        <a:pt x="0" y="139"/>
                        <a:pt x="151" y="0"/>
                        <a:pt x="327" y="0"/>
                      </a:cubicBezTo>
                      <a:close/>
                    </a:path>
                  </a:pathLst>
                </a:custGeom>
                <a:noFill/>
                <a:ln w="9525" cap="flat" cmpd="sng">
                  <a:solidFill>
                    <a:srgbClr val="EEF0F2"/>
                  </a:solidFill>
                  <a:prstDash val="solid"/>
                  <a:miter lim="12565"/>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71" name="Google Shape;8299;p74">
                  <a:extLst>
                    <a:ext uri="{FF2B5EF4-FFF2-40B4-BE49-F238E27FC236}">
                      <a16:creationId xmlns:a16="http://schemas.microsoft.com/office/drawing/2014/main" id="{BBA84C25-B9AC-716C-F184-E3F843CADCF8}"/>
                    </a:ext>
                  </a:extLst>
                </p:cNvPr>
                <p:cNvSpPr/>
                <p:nvPr/>
              </p:nvSpPr>
              <p:spPr>
                <a:xfrm>
                  <a:off x="6990467" y="2698339"/>
                  <a:ext cx="154870" cy="12762"/>
                </a:xfrm>
                <a:custGeom>
                  <a:avLst/>
                  <a:gdLst/>
                  <a:ahLst/>
                  <a:cxnLst/>
                  <a:rect l="l" t="t" r="r" b="b"/>
                  <a:pathLst>
                    <a:path w="44535" h="3670" fill="none" extrusionOk="0">
                      <a:moveTo>
                        <a:pt x="42700" y="3669"/>
                      </a:moveTo>
                      <a:lnTo>
                        <a:pt x="1835" y="3669"/>
                      </a:lnTo>
                      <a:cubicBezTo>
                        <a:pt x="830" y="3657"/>
                        <a:pt x="13" y="2840"/>
                        <a:pt x="0" y="1835"/>
                      </a:cubicBezTo>
                      <a:lnTo>
                        <a:pt x="0" y="1835"/>
                      </a:lnTo>
                      <a:cubicBezTo>
                        <a:pt x="13" y="817"/>
                        <a:pt x="830" y="0"/>
                        <a:pt x="1835" y="0"/>
                      </a:cubicBezTo>
                      <a:lnTo>
                        <a:pt x="42700" y="0"/>
                      </a:lnTo>
                      <a:cubicBezTo>
                        <a:pt x="43717" y="0"/>
                        <a:pt x="44534" y="817"/>
                        <a:pt x="44534" y="1835"/>
                      </a:cubicBezTo>
                      <a:lnTo>
                        <a:pt x="44534" y="1835"/>
                      </a:lnTo>
                      <a:cubicBezTo>
                        <a:pt x="44534" y="2840"/>
                        <a:pt x="43717" y="3657"/>
                        <a:pt x="42700" y="3669"/>
                      </a:cubicBezTo>
                      <a:close/>
                    </a:path>
                  </a:pathLst>
                </a:custGeom>
                <a:noFill/>
                <a:ln w="9525" cap="flat" cmpd="sng">
                  <a:solidFill>
                    <a:srgbClr val="EEF0F2"/>
                  </a:solidFill>
                  <a:prstDash val="solid"/>
                  <a:miter lim="12565"/>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72" name="Google Shape;8300;p74">
                  <a:extLst>
                    <a:ext uri="{FF2B5EF4-FFF2-40B4-BE49-F238E27FC236}">
                      <a16:creationId xmlns:a16="http://schemas.microsoft.com/office/drawing/2014/main" id="{364EE863-DD59-136E-42E5-A2DD137EDFF9}"/>
                    </a:ext>
                  </a:extLst>
                </p:cNvPr>
                <p:cNvSpPr/>
                <p:nvPr/>
              </p:nvSpPr>
              <p:spPr>
                <a:xfrm>
                  <a:off x="6990467" y="2647648"/>
                  <a:ext cx="154870" cy="12762"/>
                </a:xfrm>
                <a:custGeom>
                  <a:avLst/>
                  <a:gdLst/>
                  <a:ahLst/>
                  <a:cxnLst/>
                  <a:rect l="l" t="t" r="r" b="b"/>
                  <a:pathLst>
                    <a:path w="44535" h="3670" fill="none" extrusionOk="0">
                      <a:moveTo>
                        <a:pt x="42700" y="3670"/>
                      </a:moveTo>
                      <a:lnTo>
                        <a:pt x="1835" y="3670"/>
                      </a:lnTo>
                      <a:cubicBezTo>
                        <a:pt x="830" y="3670"/>
                        <a:pt x="13" y="2853"/>
                        <a:pt x="0" y="1835"/>
                      </a:cubicBezTo>
                      <a:lnTo>
                        <a:pt x="0" y="1835"/>
                      </a:lnTo>
                      <a:cubicBezTo>
                        <a:pt x="13" y="830"/>
                        <a:pt x="830" y="13"/>
                        <a:pt x="1835" y="1"/>
                      </a:cubicBezTo>
                      <a:lnTo>
                        <a:pt x="42700" y="1"/>
                      </a:lnTo>
                      <a:cubicBezTo>
                        <a:pt x="43717" y="13"/>
                        <a:pt x="44534" y="830"/>
                        <a:pt x="44534" y="1835"/>
                      </a:cubicBezTo>
                      <a:lnTo>
                        <a:pt x="44534" y="1835"/>
                      </a:lnTo>
                      <a:cubicBezTo>
                        <a:pt x="44534" y="2853"/>
                        <a:pt x="43717" y="3670"/>
                        <a:pt x="42700" y="3670"/>
                      </a:cubicBezTo>
                      <a:close/>
                    </a:path>
                  </a:pathLst>
                </a:custGeom>
                <a:noFill/>
                <a:ln w="9525" cap="flat" cmpd="sng">
                  <a:solidFill>
                    <a:srgbClr val="EEF0F2"/>
                  </a:solidFill>
                  <a:prstDash val="solid"/>
                  <a:miter lim="12565"/>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73" name="Google Shape;8301;p74">
                  <a:extLst>
                    <a:ext uri="{FF2B5EF4-FFF2-40B4-BE49-F238E27FC236}">
                      <a16:creationId xmlns:a16="http://schemas.microsoft.com/office/drawing/2014/main" id="{E5C73F5A-92F4-CF88-858B-22C9D9810B5F}"/>
                    </a:ext>
                  </a:extLst>
                </p:cNvPr>
                <p:cNvSpPr/>
                <p:nvPr/>
              </p:nvSpPr>
              <p:spPr>
                <a:xfrm>
                  <a:off x="6990467" y="2672992"/>
                  <a:ext cx="154870" cy="12766"/>
                </a:xfrm>
                <a:custGeom>
                  <a:avLst/>
                  <a:gdLst/>
                  <a:ahLst/>
                  <a:cxnLst/>
                  <a:rect l="l" t="t" r="r" b="b"/>
                  <a:pathLst>
                    <a:path w="44535" h="3671" fill="none" extrusionOk="0">
                      <a:moveTo>
                        <a:pt x="42700" y="3670"/>
                      </a:moveTo>
                      <a:lnTo>
                        <a:pt x="1835" y="3670"/>
                      </a:lnTo>
                      <a:cubicBezTo>
                        <a:pt x="817" y="3670"/>
                        <a:pt x="0" y="2841"/>
                        <a:pt x="0" y="1836"/>
                      </a:cubicBezTo>
                      <a:lnTo>
                        <a:pt x="0" y="1836"/>
                      </a:lnTo>
                      <a:cubicBezTo>
                        <a:pt x="13" y="818"/>
                        <a:pt x="830" y="1"/>
                        <a:pt x="1835" y="1"/>
                      </a:cubicBezTo>
                      <a:lnTo>
                        <a:pt x="42700" y="1"/>
                      </a:lnTo>
                      <a:cubicBezTo>
                        <a:pt x="43717" y="1"/>
                        <a:pt x="44534" y="818"/>
                        <a:pt x="44534" y="1836"/>
                      </a:cubicBezTo>
                      <a:lnTo>
                        <a:pt x="44534" y="1836"/>
                      </a:lnTo>
                      <a:cubicBezTo>
                        <a:pt x="44534" y="2841"/>
                        <a:pt x="43717" y="3670"/>
                        <a:pt x="42700" y="3670"/>
                      </a:cubicBezTo>
                      <a:close/>
                    </a:path>
                  </a:pathLst>
                </a:custGeom>
                <a:noFill/>
                <a:ln w="9525" cap="flat" cmpd="sng">
                  <a:solidFill>
                    <a:srgbClr val="EEF0F2"/>
                  </a:solidFill>
                  <a:prstDash val="solid"/>
                  <a:miter lim="12565"/>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74" name="Google Shape;8302;p74">
                  <a:extLst>
                    <a:ext uri="{FF2B5EF4-FFF2-40B4-BE49-F238E27FC236}">
                      <a16:creationId xmlns:a16="http://schemas.microsoft.com/office/drawing/2014/main" id="{6BE5E499-6CD1-DBE4-ECB7-8A576E6B835C}"/>
                    </a:ext>
                  </a:extLst>
                </p:cNvPr>
                <p:cNvSpPr/>
                <p:nvPr/>
              </p:nvSpPr>
              <p:spPr>
                <a:xfrm>
                  <a:off x="6836957" y="2068734"/>
                  <a:ext cx="461892" cy="589756"/>
                </a:xfrm>
                <a:custGeom>
                  <a:avLst/>
                  <a:gdLst/>
                  <a:ahLst/>
                  <a:cxnLst/>
                  <a:rect l="l" t="t" r="r" b="b"/>
                  <a:pathLst>
                    <a:path w="132823" h="169592" fill="none" extrusionOk="0">
                      <a:moveTo>
                        <a:pt x="132307" y="74442"/>
                      </a:moveTo>
                      <a:cubicBezTo>
                        <a:pt x="132332" y="74278"/>
                        <a:pt x="132345" y="74127"/>
                        <a:pt x="132357" y="73977"/>
                      </a:cubicBezTo>
                      <a:cubicBezTo>
                        <a:pt x="132408" y="73562"/>
                        <a:pt x="132458" y="73135"/>
                        <a:pt x="132496" y="72720"/>
                      </a:cubicBezTo>
                      <a:cubicBezTo>
                        <a:pt x="132533" y="72343"/>
                        <a:pt x="132558" y="71991"/>
                        <a:pt x="132584" y="71639"/>
                      </a:cubicBezTo>
                      <a:cubicBezTo>
                        <a:pt x="132584" y="71577"/>
                        <a:pt x="132596" y="71501"/>
                        <a:pt x="132609" y="71438"/>
                      </a:cubicBezTo>
                      <a:cubicBezTo>
                        <a:pt x="132759" y="69754"/>
                        <a:pt x="132822" y="68071"/>
                        <a:pt x="132797" y="66387"/>
                      </a:cubicBezTo>
                      <a:cubicBezTo>
                        <a:pt x="132797" y="29719"/>
                        <a:pt x="103079" y="1"/>
                        <a:pt x="66411" y="1"/>
                      </a:cubicBezTo>
                      <a:cubicBezTo>
                        <a:pt x="29744" y="1"/>
                        <a:pt x="25" y="29719"/>
                        <a:pt x="25" y="66387"/>
                      </a:cubicBezTo>
                      <a:cubicBezTo>
                        <a:pt x="0" y="68071"/>
                        <a:pt x="63" y="69754"/>
                        <a:pt x="214" y="71438"/>
                      </a:cubicBezTo>
                      <a:cubicBezTo>
                        <a:pt x="214" y="71501"/>
                        <a:pt x="226" y="71577"/>
                        <a:pt x="239" y="71639"/>
                      </a:cubicBezTo>
                      <a:cubicBezTo>
                        <a:pt x="264" y="71991"/>
                        <a:pt x="289" y="72343"/>
                        <a:pt x="327" y="72720"/>
                      </a:cubicBezTo>
                      <a:cubicBezTo>
                        <a:pt x="365" y="73135"/>
                        <a:pt x="415" y="73562"/>
                        <a:pt x="465" y="73977"/>
                      </a:cubicBezTo>
                      <a:cubicBezTo>
                        <a:pt x="478" y="74127"/>
                        <a:pt x="490" y="74278"/>
                        <a:pt x="515" y="74442"/>
                      </a:cubicBezTo>
                      <a:cubicBezTo>
                        <a:pt x="528" y="74617"/>
                        <a:pt x="553" y="74806"/>
                        <a:pt x="578" y="74994"/>
                      </a:cubicBezTo>
                      <a:cubicBezTo>
                        <a:pt x="2187" y="87887"/>
                        <a:pt x="8306" y="113182"/>
                        <a:pt x="31390" y="136140"/>
                      </a:cubicBezTo>
                      <a:cubicBezTo>
                        <a:pt x="35926" y="140652"/>
                        <a:pt x="39545" y="146030"/>
                        <a:pt x="41782" y="152036"/>
                      </a:cubicBezTo>
                      <a:cubicBezTo>
                        <a:pt x="42775" y="154650"/>
                        <a:pt x="43164" y="157176"/>
                        <a:pt x="43177" y="158985"/>
                      </a:cubicBezTo>
                      <a:cubicBezTo>
                        <a:pt x="43202" y="166299"/>
                        <a:pt x="42976" y="169591"/>
                        <a:pt x="66411" y="169591"/>
                      </a:cubicBezTo>
                      <a:cubicBezTo>
                        <a:pt x="89834" y="169591"/>
                        <a:pt x="89621" y="166286"/>
                        <a:pt x="89646" y="158985"/>
                      </a:cubicBezTo>
                      <a:cubicBezTo>
                        <a:pt x="89646" y="157176"/>
                        <a:pt x="90048" y="154650"/>
                        <a:pt x="91041" y="152036"/>
                      </a:cubicBezTo>
                      <a:cubicBezTo>
                        <a:pt x="93277" y="146042"/>
                        <a:pt x="96896" y="140652"/>
                        <a:pt x="101433" y="136140"/>
                      </a:cubicBezTo>
                      <a:cubicBezTo>
                        <a:pt x="124516" y="113182"/>
                        <a:pt x="130636" y="87887"/>
                        <a:pt x="132244" y="74994"/>
                      </a:cubicBezTo>
                      <a:cubicBezTo>
                        <a:pt x="132269" y="74806"/>
                        <a:pt x="132295" y="74617"/>
                        <a:pt x="132307" y="74442"/>
                      </a:cubicBezTo>
                      <a:close/>
                    </a:path>
                  </a:pathLst>
                </a:custGeom>
                <a:noFill/>
                <a:ln w="9525" cap="flat" cmpd="sng">
                  <a:solidFill>
                    <a:srgbClr val="FEFEFE"/>
                  </a:solidFill>
                  <a:prstDash val="solid"/>
                  <a:miter lim="12565"/>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grpSp>
      </p:grpSp>
      <p:grpSp>
        <p:nvGrpSpPr>
          <p:cNvPr id="275" name="Google Shape;8303;p74">
            <a:extLst>
              <a:ext uri="{FF2B5EF4-FFF2-40B4-BE49-F238E27FC236}">
                <a16:creationId xmlns:a16="http://schemas.microsoft.com/office/drawing/2014/main" id="{20B10321-722A-7850-4276-F53745D79D54}"/>
              </a:ext>
            </a:extLst>
          </p:cNvPr>
          <p:cNvGrpSpPr/>
          <p:nvPr/>
        </p:nvGrpSpPr>
        <p:grpSpPr>
          <a:xfrm>
            <a:off x="4824535" y="3716294"/>
            <a:ext cx="1425154" cy="1424748"/>
            <a:chOff x="2559249" y="2069323"/>
            <a:chExt cx="685566" cy="685634"/>
          </a:xfrm>
        </p:grpSpPr>
        <p:sp>
          <p:nvSpPr>
            <p:cNvPr id="276" name="Google Shape;8304;p74">
              <a:extLst>
                <a:ext uri="{FF2B5EF4-FFF2-40B4-BE49-F238E27FC236}">
                  <a16:creationId xmlns:a16="http://schemas.microsoft.com/office/drawing/2014/main" id="{819C723F-34FA-AF03-96BF-2F3D5C6D7F16}"/>
                </a:ext>
              </a:extLst>
            </p:cNvPr>
            <p:cNvSpPr/>
            <p:nvPr/>
          </p:nvSpPr>
          <p:spPr>
            <a:xfrm>
              <a:off x="2637836" y="2532965"/>
              <a:ext cx="376180" cy="221993"/>
            </a:xfrm>
            <a:custGeom>
              <a:avLst/>
              <a:gdLst/>
              <a:ahLst/>
              <a:cxnLst/>
              <a:rect l="l" t="t" r="r" b="b"/>
              <a:pathLst>
                <a:path w="114864" h="67784" extrusionOk="0">
                  <a:moveTo>
                    <a:pt x="106357" y="13065"/>
                  </a:moveTo>
                  <a:cubicBezTo>
                    <a:pt x="104189" y="14178"/>
                    <a:pt x="101932" y="15164"/>
                    <a:pt x="99610" y="15997"/>
                  </a:cubicBezTo>
                  <a:cubicBezTo>
                    <a:pt x="99509" y="16034"/>
                    <a:pt x="99407" y="16071"/>
                    <a:pt x="99307" y="16108"/>
                  </a:cubicBezTo>
                  <a:lnTo>
                    <a:pt x="99307" y="16108"/>
                  </a:lnTo>
                  <a:cubicBezTo>
                    <a:pt x="101716" y="15259"/>
                    <a:pt x="104072" y="14244"/>
                    <a:pt x="106357" y="13065"/>
                  </a:cubicBezTo>
                  <a:close/>
                  <a:moveTo>
                    <a:pt x="28508" y="0"/>
                  </a:moveTo>
                  <a:cubicBezTo>
                    <a:pt x="24492" y="0"/>
                    <a:pt x="20462" y="1024"/>
                    <a:pt x="16807" y="3134"/>
                  </a:cubicBezTo>
                  <a:lnTo>
                    <a:pt x="16196" y="3489"/>
                  </a:lnTo>
                  <a:cubicBezTo>
                    <a:pt x="1800" y="11798"/>
                    <a:pt x="1" y="31827"/>
                    <a:pt x="12628" y="42646"/>
                  </a:cubicBezTo>
                  <a:cubicBezTo>
                    <a:pt x="28344" y="56100"/>
                    <a:pt x="48088" y="64977"/>
                    <a:pt x="69813" y="67214"/>
                  </a:cubicBezTo>
                  <a:cubicBezTo>
                    <a:pt x="70015" y="67229"/>
                    <a:pt x="70217" y="67254"/>
                    <a:pt x="70424" y="67273"/>
                  </a:cubicBezTo>
                  <a:cubicBezTo>
                    <a:pt x="70803" y="67313"/>
                    <a:pt x="71193" y="67347"/>
                    <a:pt x="71572" y="67377"/>
                  </a:cubicBezTo>
                  <a:cubicBezTo>
                    <a:pt x="72085" y="67421"/>
                    <a:pt x="72592" y="67465"/>
                    <a:pt x="73100" y="67500"/>
                  </a:cubicBezTo>
                  <a:lnTo>
                    <a:pt x="73445" y="67525"/>
                  </a:lnTo>
                  <a:cubicBezTo>
                    <a:pt x="75888" y="67697"/>
                    <a:pt x="78340" y="67783"/>
                    <a:pt x="80797" y="67783"/>
                  </a:cubicBezTo>
                  <a:cubicBezTo>
                    <a:pt x="92212" y="67783"/>
                    <a:pt x="103723" y="65913"/>
                    <a:pt x="114864" y="62044"/>
                  </a:cubicBezTo>
                  <a:lnTo>
                    <a:pt x="114864" y="62044"/>
                  </a:lnTo>
                  <a:cubicBezTo>
                    <a:pt x="112427" y="62820"/>
                    <a:pt x="109978" y="63185"/>
                    <a:pt x="107581" y="63185"/>
                  </a:cubicBezTo>
                  <a:cubicBezTo>
                    <a:pt x="94740" y="63185"/>
                    <a:pt x="83396" y="52710"/>
                    <a:pt x="83396" y="38875"/>
                  </a:cubicBezTo>
                  <a:cubicBezTo>
                    <a:pt x="83396" y="28688"/>
                    <a:pt x="89785" y="19663"/>
                    <a:pt x="99307" y="16108"/>
                  </a:cubicBezTo>
                  <a:lnTo>
                    <a:pt x="99307" y="16108"/>
                  </a:lnTo>
                  <a:cubicBezTo>
                    <a:pt x="93355" y="18205"/>
                    <a:pt x="87080" y="19284"/>
                    <a:pt x="80750" y="19284"/>
                  </a:cubicBezTo>
                  <a:cubicBezTo>
                    <a:pt x="79680" y="19284"/>
                    <a:pt x="78608" y="19253"/>
                    <a:pt x="77536" y="19191"/>
                  </a:cubicBezTo>
                  <a:cubicBezTo>
                    <a:pt x="77230" y="19171"/>
                    <a:pt x="76920" y="19146"/>
                    <a:pt x="76609" y="19127"/>
                  </a:cubicBezTo>
                  <a:cubicBezTo>
                    <a:pt x="76077" y="19092"/>
                    <a:pt x="75554" y="19048"/>
                    <a:pt x="75022" y="18999"/>
                  </a:cubicBezTo>
                  <a:cubicBezTo>
                    <a:pt x="74948" y="18994"/>
                    <a:pt x="74869" y="18979"/>
                    <a:pt x="74795" y="18974"/>
                  </a:cubicBezTo>
                  <a:cubicBezTo>
                    <a:pt x="73346" y="18821"/>
                    <a:pt x="71912" y="18609"/>
                    <a:pt x="70483" y="18353"/>
                  </a:cubicBezTo>
                  <a:cubicBezTo>
                    <a:pt x="70414" y="18338"/>
                    <a:pt x="70340" y="18333"/>
                    <a:pt x="70276" y="18323"/>
                  </a:cubicBezTo>
                  <a:cubicBezTo>
                    <a:pt x="60651" y="16515"/>
                    <a:pt x="51671" y="12222"/>
                    <a:pt x="44234" y="5859"/>
                  </a:cubicBezTo>
                  <a:cubicBezTo>
                    <a:pt x="39736" y="2011"/>
                    <a:pt x="34136" y="0"/>
                    <a:pt x="28508" y="0"/>
                  </a:cubicBezTo>
                  <a:close/>
                </a:path>
              </a:pathLst>
            </a:custGeom>
            <a:noFill/>
            <a:ln w="9525" cap="flat" cmpd="sng">
              <a:solidFill>
                <a:srgbClr val="869FB1"/>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77" name="Google Shape;8305;p74">
              <a:extLst>
                <a:ext uri="{FF2B5EF4-FFF2-40B4-BE49-F238E27FC236}">
                  <a16:creationId xmlns:a16="http://schemas.microsoft.com/office/drawing/2014/main" id="{969DE9C6-807F-1A2F-1A8C-BDF69BD56B67}"/>
                </a:ext>
              </a:extLst>
            </p:cNvPr>
            <p:cNvSpPr/>
            <p:nvPr/>
          </p:nvSpPr>
          <p:spPr>
            <a:xfrm>
              <a:off x="2910955" y="2421038"/>
              <a:ext cx="327385" cy="318821"/>
            </a:xfrm>
            <a:custGeom>
              <a:avLst/>
              <a:gdLst/>
              <a:ahLst/>
              <a:cxnLst/>
              <a:rect l="l" t="t" r="r" b="b"/>
              <a:pathLst>
                <a:path w="99965" h="97350" extrusionOk="0">
                  <a:moveTo>
                    <a:pt x="53376" y="1"/>
                  </a:moveTo>
                  <a:lnTo>
                    <a:pt x="53376" y="6"/>
                  </a:lnTo>
                  <a:cubicBezTo>
                    <a:pt x="52883" y="9853"/>
                    <a:pt x="49823" y="19400"/>
                    <a:pt x="44500" y="27694"/>
                  </a:cubicBezTo>
                  <a:lnTo>
                    <a:pt x="44495" y="27689"/>
                  </a:lnTo>
                  <a:cubicBezTo>
                    <a:pt x="39162" y="35945"/>
                    <a:pt x="31740" y="42706"/>
                    <a:pt x="22962" y="47236"/>
                  </a:cubicBezTo>
                  <a:cubicBezTo>
                    <a:pt x="20794" y="48354"/>
                    <a:pt x="18537" y="49335"/>
                    <a:pt x="16215" y="50168"/>
                  </a:cubicBezTo>
                  <a:cubicBezTo>
                    <a:pt x="6526" y="53643"/>
                    <a:pt x="1" y="62751"/>
                    <a:pt x="1" y="73041"/>
                  </a:cubicBezTo>
                  <a:cubicBezTo>
                    <a:pt x="1" y="86877"/>
                    <a:pt x="11338" y="97350"/>
                    <a:pt x="24179" y="97350"/>
                  </a:cubicBezTo>
                  <a:cubicBezTo>
                    <a:pt x="26579" y="97350"/>
                    <a:pt x="29032" y="96984"/>
                    <a:pt x="31474" y="96205"/>
                  </a:cubicBezTo>
                  <a:cubicBezTo>
                    <a:pt x="31730" y="96126"/>
                    <a:pt x="31977" y="96043"/>
                    <a:pt x="32223" y="95954"/>
                  </a:cubicBezTo>
                  <a:cubicBezTo>
                    <a:pt x="49305" y="89907"/>
                    <a:pt x="64347" y="79542"/>
                    <a:pt x="76047" y="66176"/>
                  </a:cubicBezTo>
                  <a:cubicBezTo>
                    <a:pt x="76333" y="65870"/>
                    <a:pt x="76609" y="65575"/>
                    <a:pt x="76880" y="65254"/>
                  </a:cubicBezTo>
                  <a:cubicBezTo>
                    <a:pt x="88664" y="51450"/>
                    <a:pt x="96520" y="34919"/>
                    <a:pt x="99965" y="17468"/>
                  </a:cubicBezTo>
                  <a:lnTo>
                    <a:pt x="99965" y="17468"/>
                  </a:lnTo>
                  <a:cubicBezTo>
                    <a:pt x="97249" y="28811"/>
                    <a:pt x="87103" y="36062"/>
                    <a:pt x="76340" y="36062"/>
                  </a:cubicBezTo>
                  <a:cubicBezTo>
                    <a:pt x="72278" y="36062"/>
                    <a:pt x="68129" y="35030"/>
                    <a:pt x="64258" y="32795"/>
                  </a:cubicBezTo>
                  <a:cubicBezTo>
                    <a:pt x="55426" y="27694"/>
                    <a:pt x="50641" y="17596"/>
                    <a:pt x="52509" y="7571"/>
                  </a:cubicBezTo>
                  <a:cubicBezTo>
                    <a:pt x="52977" y="5067"/>
                    <a:pt x="53268" y="2534"/>
                    <a:pt x="53391" y="1"/>
                  </a:cubicBezTo>
                  <a:close/>
                </a:path>
              </a:pathLst>
            </a:custGeom>
            <a:noFill/>
            <a:ln w="9525" cap="flat" cmpd="sng">
              <a:solidFill>
                <a:srgbClr val="445D73"/>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78" name="Google Shape;8306;p74">
              <a:extLst>
                <a:ext uri="{FF2B5EF4-FFF2-40B4-BE49-F238E27FC236}">
                  <a16:creationId xmlns:a16="http://schemas.microsoft.com/office/drawing/2014/main" id="{AF15A660-824B-6D9A-6272-5CFD4F498548}"/>
                </a:ext>
              </a:extLst>
            </p:cNvPr>
            <p:cNvSpPr/>
            <p:nvPr/>
          </p:nvSpPr>
          <p:spPr>
            <a:xfrm>
              <a:off x="3122726" y="2149918"/>
              <a:ext cx="10490" cy="10015"/>
            </a:xfrm>
            <a:custGeom>
              <a:avLst/>
              <a:gdLst/>
              <a:ahLst/>
              <a:cxnLst/>
              <a:rect l="l" t="t" r="r" b="b"/>
              <a:pathLst>
                <a:path w="3203" h="3058" extrusionOk="0">
                  <a:moveTo>
                    <a:pt x="21" y="0"/>
                  </a:moveTo>
                  <a:cubicBezTo>
                    <a:pt x="0" y="0"/>
                    <a:pt x="1234" y="1124"/>
                    <a:pt x="3203" y="3058"/>
                  </a:cubicBezTo>
                  <a:cubicBezTo>
                    <a:pt x="2429" y="2170"/>
                    <a:pt x="1576" y="1328"/>
                    <a:pt x="645" y="529"/>
                  </a:cubicBezTo>
                  <a:cubicBezTo>
                    <a:pt x="227" y="170"/>
                    <a:pt x="29" y="0"/>
                    <a:pt x="21" y="0"/>
                  </a:cubicBezTo>
                  <a:close/>
                </a:path>
              </a:pathLst>
            </a:custGeom>
            <a:solidFill>
              <a:srgbClr val="667E92"/>
            </a:solidFill>
            <a:ln w="9525" cap="flat" cmpd="sng">
              <a:solidFill>
                <a:srgbClr val="00000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79" name="Google Shape;8307;p74">
              <a:extLst>
                <a:ext uri="{FF2B5EF4-FFF2-40B4-BE49-F238E27FC236}">
                  <a16:creationId xmlns:a16="http://schemas.microsoft.com/office/drawing/2014/main" id="{99C558C4-6561-C5DA-C7AA-171A1385B340}"/>
                </a:ext>
              </a:extLst>
            </p:cNvPr>
            <p:cNvSpPr/>
            <p:nvPr/>
          </p:nvSpPr>
          <p:spPr>
            <a:xfrm>
              <a:off x="3022956" y="2159929"/>
              <a:ext cx="221858" cy="379216"/>
            </a:xfrm>
            <a:custGeom>
              <a:avLst/>
              <a:gdLst/>
              <a:ahLst/>
              <a:cxnLst/>
              <a:rect l="l" t="t" r="r" b="b"/>
              <a:pathLst>
                <a:path w="67743" h="115791" extrusionOk="0">
                  <a:moveTo>
                    <a:pt x="33667" y="1"/>
                  </a:moveTo>
                  <a:cubicBezTo>
                    <a:pt x="43405" y="11169"/>
                    <a:pt x="40882" y="28926"/>
                    <a:pt x="27541" y="36624"/>
                  </a:cubicBezTo>
                  <a:lnTo>
                    <a:pt x="26934" y="36974"/>
                  </a:lnTo>
                  <a:cubicBezTo>
                    <a:pt x="23278" y="39085"/>
                    <a:pt x="19248" y="40109"/>
                    <a:pt x="15233" y="40109"/>
                  </a:cubicBezTo>
                  <a:cubicBezTo>
                    <a:pt x="9809" y="40109"/>
                    <a:pt x="4413" y="38242"/>
                    <a:pt x="0" y="34668"/>
                  </a:cubicBezTo>
                  <a:lnTo>
                    <a:pt x="0" y="34668"/>
                  </a:lnTo>
                  <a:cubicBezTo>
                    <a:pt x="4658" y="38719"/>
                    <a:pt x="8625" y="43529"/>
                    <a:pt x="11725" y="48916"/>
                  </a:cubicBezTo>
                  <a:cubicBezTo>
                    <a:pt x="12179" y="49709"/>
                    <a:pt x="12617" y="50513"/>
                    <a:pt x="13026" y="51316"/>
                  </a:cubicBezTo>
                  <a:cubicBezTo>
                    <a:pt x="13090" y="51439"/>
                    <a:pt x="13150" y="51568"/>
                    <a:pt x="13219" y="51691"/>
                  </a:cubicBezTo>
                  <a:cubicBezTo>
                    <a:pt x="13460" y="52169"/>
                    <a:pt x="13692" y="52642"/>
                    <a:pt x="13913" y="53125"/>
                  </a:cubicBezTo>
                  <a:cubicBezTo>
                    <a:pt x="14047" y="53396"/>
                    <a:pt x="14175" y="53672"/>
                    <a:pt x="14298" y="53948"/>
                  </a:cubicBezTo>
                  <a:cubicBezTo>
                    <a:pt x="14569" y="54544"/>
                    <a:pt x="14835" y="55151"/>
                    <a:pt x="15081" y="55752"/>
                  </a:cubicBezTo>
                  <a:cubicBezTo>
                    <a:pt x="15165" y="55964"/>
                    <a:pt x="15244" y="56171"/>
                    <a:pt x="15328" y="56383"/>
                  </a:cubicBezTo>
                  <a:cubicBezTo>
                    <a:pt x="15525" y="56880"/>
                    <a:pt x="15712" y="57378"/>
                    <a:pt x="15900" y="57886"/>
                  </a:cubicBezTo>
                  <a:cubicBezTo>
                    <a:pt x="18438" y="64904"/>
                    <a:pt x="19547" y="72326"/>
                    <a:pt x="19187" y="79729"/>
                  </a:cubicBezTo>
                  <a:cubicBezTo>
                    <a:pt x="19064" y="82262"/>
                    <a:pt x="18778" y="84795"/>
                    <a:pt x="18310" y="87304"/>
                  </a:cubicBezTo>
                  <a:cubicBezTo>
                    <a:pt x="16442" y="97324"/>
                    <a:pt x="21227" y="107422"/>
                    <a:pt x="30054" y="112523"/>
                  </a:cubicBezTo>
                  <a:cubicBezTo>
                    <a:pt x="33927" y="114758"/>
                    <a:pt x="38077" y="115790"/>
                    <a:pt x="42139" y="115790"/>
                  </a:cubicBezTo>
                  <a:cubicBezTo>
                    <a:pt x="52903" y="115790"/>
                    <a:pt x="63049" y="108539"/>
                    <a:pt x="65761" y="97196"/>
                  </a:cubicBezTo>
                  <a:cubicBezTo>
                    <a:pt x="66717" y="92366"/>
                    <a:pt x="67328" y="87462"/>
                    <a:pt x="67594" y="82533"/>
                  </a:cubicBezTo>
                  <a:cubicBezTo>
                    <a:pt x="67644" y="81602"/>
                    <a:pt x="67678" y="80665"/>
                    <a:pt x="67703" y="79739"/>
                  </a:cubicBezTo>
                  <a:cubicBezTo>
                    <a:pt x="67728" y="78832"/>
                    <a:pt x="67742" y="77920"/>
                    <a:pt x="67742" y="77013"/>
                  </a:cubicBezTo>
                  <a:cubicBezTo>
                    <a:pt x="67737" y="58916"/>
                    <a:pt x="63144" y="41893"/>
                    <a:pt x="55061" y="27043"/>
                  </a:cubicBezTo>
                  <a:lnTo>
                    <a:pt x="55047" y="27058"/>
                  </a:lnTo>
                  <a:cubicBezTo>
                    <a:pt x="54613" y="26255"/>
                    <a:pt x="54169" y="25461"/>
                    <a:pt x="53716" y="24673"/>
                  </a:cubicBezTo>
                  <a:cubicBezTo>
                    <a:pt x="47915" y="14623"/>
                    <a:pt x="38541" y="4811"/>
                    <a:pt x="33667" y="1"/>
                  </a:cubicBezTo>
                  <a:close/>
                </a:path>
              </a:pathLst>
            </a:custGeom>
            <a:noFill/>
            <a:ln w="9525" cap="flat" cmpd="sng">
              <a:solidFill>
                <a:srgbClr val="667E92"/>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80" name="Google Shape;8308;p74">
              <a:extLst>
                <a:ext uri="{FF2B5EF4-FFF2-40B4-BE49-F238E27FC236}">
                  <a16:creationId xmlns:a16="http://schemas.microsoft.com/office/drawing/2014/main" id="{DCD5BD41-3485-E423-2730-A7C7859D3816}"/>
                </a:ext>
              </a:extLst>
            </p:cNvPr>
            <p:cNvSpPr/>
            <p:nvPr/>
          </p:nvSpPr>
          <p:spPr>
            <a:xfrm>
              <a:off x="3001649" y="2257452"/>
              <a:ext cx="4395" cy="2908"/>
            </a:xfrm>
            <a:custGeom>
              <a:avLst/>
              <a:gdLst/>
              <a:ahLst/>
              <a:cxnLst/>
              <a:rect l="l" t="t" r="r" b="b"/>
              <a:pathLst>
                <a:path w="1342" h="888" extrusionOk="0">
                  <a:moveTo>
                    <a:pt x="1" y="1"/>
                  </a:moveTo>
                  <a:cubicBezTo>
                    <a:pt x="449" y="291"/>
                    <a:pt x="898" y="587"/>
                    <a:pt x="1341" y="888"/>
                  </a:cubicBezTo>
                  <a:cubicBezTo>
                    <a:pt x="898" y="587"/>
                    <a:pt x="449" y="291"/>
                    <a:pt x="1" y="1"/>
                  </a:cubicBezTo>
                  <a:close/>
                </a:path>
              </a:pathLst>
            </a:custGeom>
            <a:solidFill>
              <a:srgbClr val="667E92"/>
            </a:solidFill>
            <a:ln w="9525" cap="flat" cmpd="sng">
              <a:solidFill>
                <a:srgbClr val="00000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81" name="Google Shape;8309;p74">
              <a:extLst>
                <a:ext uri="{FF2B5EF4-FFF2-40B4-BE49-F238E27FC236}">
                  <a16:creationId xmlns:a16="http://schemas.microsoft.com/office/drawing/2014/main" id="{568AFF25-D7E6-F36F-EBEF-8F6E007BB05F}"/>
                </a:ext>
              </a:extLst>
            </p:cNvPr>
            <p:cNvSpPr/>
            <p:nvPr/>
          </p:nvSpPr>
          <p:spPr>
            <a:xfrm>
              <a:off x="3006814" y="2260907"/>
              <a:ext cx="504" cy="373"/>
            </a:xfrm>
            <a:custGeom>
              <a:avLst/>
              <a:gdLst/>
              <a:ahLst/>
              <a:cxnLst/>
              <a:rect l="l" t="t" r="r" b="b"/>
              <a:pathLst>
                <a:path w="154" h="114" extrusionOk="0">
                  <a:moveTo>
                    <a:pt x="1" y="0"/>
                  </a:moveTo>
                  <a:lnTo>
                    <a:pt x="1" y="0"/>
                  </a:lnTo>
                  <a:cubicBezTo>
                    <a:pt x="50" y="40"/>
                    <a:pt x="104" y="74"/>
                    <a:pt x="154" y="114"/>
                  </a:cubicBezTo>
                  <a:cubicBezTo>
                    <a:pt x="104" y="74"/>
                    <a:pt x="55" y="40"/>
                    <a:pt x="1" y="0"/>
                  </a:cubicBezTo>
                  <a:close/>
                </a:path>
              </a:pathLst>
            </a:custGeom>
            <a:solidFill>
              <a:srgbClr val="667E92"/>
            </a:solidFill>
            <a:ln w="9525" cap="flat" cmpd="sng">
              <a:solidFill>
                <a:srgbClr val="00000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82" name="Google Shape;8310;p74">
              <a:extLst>
                <a:ext uri="{FF2B5EF4-FFF2-40B4-BE49-F238E27FC236}">
                  <a16:creationId xmlns:a16="http://schemas.microsoft.com/office/drawing/2014/main" id="{43C19441-2B8A-FBB1-860B-456010E83B8E}"/>
                </a:ext>
              </a:extLst>
            </p:cNvPr>
            <p:cNvSpPr/>
            <p:nvPr/>
          </p:nvSpPr>
          <p:spPr>
            <a:xfrm>
              <a:off x="3007315" y="2261277"/>
              <a:ext cx="15645" cy="12190"/>
            </a:xfrm>
            <a:custGeom>
              <a:avLst/>
              <a:gdLst/>
              <a:ahLst/>
              <a:cxnLst/>
              <a:rect l="l" t="t" r="r" b="b"/>
              <a:pathLst>
                <a:path w="4777" h="3722" extrusionOk="0">
                  <a:moveTo>
                    <a:pt x="1" y="1"/>
                  </a:moveTo>
                  <a:lnTo>
                    <a:pt x="1" y="1"/>
                  </a:lnTo>
                  <a:cubicBezTo>
                    <a:pt x="1479" y="1026"/>
                    <a:pt x="2908" y="2135"/>
                    <a:pt x="4283" y="3313"/>
                  </a:cubicBezTo>
                  <a:cubicBezTo>
                    <a:pt x="4441" y="3456"/>
                    <a:pt x="4609" y="3589"/>
                    <a:pt x="4776" y="3722"/>
                  </a:cubicBezTo>
                  <a:cubicBezTo>
                    <a:pt x="3253" y="2396"/>
                    <a:pt x="1666" y="1149"/>
                    <a:pt x="1" y="1"/>
                  </a:cubicBezTo>
                  <a:close/>
                </a:path>
              </a:pathLst>
            </a:custGeom>
            <a:solidFill>
              <a:srgbClr val="CFD9E0"/>
            </a:solidFill>
            <a:ln w="9525" cap="flat" cmpd="sng">
              <a:solidFill>
                <a:srgbClr val="00000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83" name="Google Shape;8311;p74">
              <a:extLst>
                <a:ext uri="{FF2B5EF4-FFF2-40B4-BE49-F238E27FC236}">
                  <a16:creationId xmlns:a16="http://schemas.microsoft.com/office/drawing/2014/main" id="{36F3A845-CECF-59A8-B6EE-9C7336EFC11F}"/>
                </a:ext>
              </a:extLst>
            </p:cNvPr>
            <p:cNvSpPr/>
            <p:nvPr/>
          </p:nvSpPr>
          <p:spPr>
            <a:xfrm>
              <a:off x="3006025" y="2260357"/>
              <a:ext cx="793" cy="553"/>
            </a:xfrm>
            <a:custGeom>
              <a:avLst/>
              <a:gdLst/>
              <a:ahLst/>
              <a:cxnLst/>
              <a:rect l="l" t="t" r="r" b="b"/>
              <a:pathLst>
                <a:path w="242" h="169" extrusionOk="0">
                  <a:moveTo>
                    <a:pt x="0" y="1"/>
                  </a:moveTo>
                  <a:lnTo>
                    <a:pt x="201" y="140"/>
                  </a:lnTo>
                  <a:lnTo>
                    <a:pt x="201" y="140"/>
                  </a:lnTo>
                  <a:cubicBezTo>
                    <a:pt x="137" y="95"/>
                    <a:pt x="74" y="50"/>
                    <a:pt x="0" y="1"/>
                  </a:cubicBezTo>
                  <a:close/>
                  <a:moveTo>
                    <a:pt x="201" y="140"/>
                  </a:moveTo>
                  <a:cubicBezTo>
                    <a:pt x="215" y="150"/>
                    <a:pt x="228" y="159"/>
                    <a:pt x="242" y="168"/>
                  </a:cubicBezTo>
                  <a:lnTo>
                    <a:pt x="201" y="140"/>
                  </a:lnTo>
                  <a:close/>
                </a:path>
              </a:pathLst>
            </a:custGeom>
            <a:solidFill>
              <a:srgbClr val="CFD9E0"/>
            </a:solidFill>
            <a:ln w="9525" cap="flat" cmpd="sng">
              <a:solidFill>
                <a:srgbClr val="00000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84" name="Google Shape;8312;p74">
              <a:extLst>
                <a:ext uri="{FF2B5EF4-FFF2-40B4-BE49-F238E27FC236}">
                  <a16:creationId xmlns:a16="http://schemas.microsoft.com/office/drawing/2014/main" id="{8AD614C5-10D2-C086-6054-5107A4D2CC0F}"/>
                </a:ext>
              </a:extLst>
            </p:cNvPr>
            <p:cNvSpPr/>
            <p:nvPr/>
          </p:nvSpPr>
          <p:spPr>
            <a:xfrm>
              <a:off x="2790124" y="2069323"/>
              <a:ext cx="376068" cy="221963"/>
            </a:xfrm>
            <a:custGeom>
              <a:avLst/>
              <a:gdLst/>
              <a:ahLst/>
              <a:cxnLst/>
              <a:rect l="l" t="t" r="r" b="b"/>
              <a:pathLst>
                <a:path w="114830" h="67775" extrusionOk="0">
                  <a:moveTo>
                    <a:pt x="15387" y="51713"/>
                  </a:moveTo>
                  <a:cubicBezTo>
                    <a:pt x="13025" y="52552"/>
                    <a:pt x="10715" y="53552"/>
                    <a:pt x="8473" y="54709"/>
                  </a:cubicBezTo>
                  <a:lnTo>
                    <a:pt x="8473" y="54709"/>
                  </a:lnTo>
                  <a:cubicBezTo>
                    <a:pt x="10647" y="53591"/>
                    <a:pt x="12899" y="52605"/>
                    <a:pt x="15225" y="51772"/>
                  </a:cubicBezTo>
                  <a:cubicBezTo>
                    <a:pt x="15279" y="51753"/>
                    <a:pt x="15333" y="51733"/>
                    <a:pt x="15387" y="51713"/>
                  </a:cubicBezTo>
                  <a:close/>
                  <a:moveTo>
                    <a:pt x="34032" y="1"/>
                  </a:moveTo>
                  <a:cubicBezTo>
                    <a:pt x="22630" y="1"/>
                    <a:pt x="11132" y="1868"/>
                    <a:pt x="1" y="5720"/>
                  </a:cubicBezTo>
                  <a:cubicBezTo>
                    <a:pt x="2428" y="4951"/>
                    <a:pt x="4866" y="4589"/>
                    <a:pt x="7253" y="4589"/>
                  </a:cubicBezTo>
                  <a:cubicBezTo>
                    <a:pt x="20092" y="4589"/>
                    <a:pt x="31430" y="15063"/>
                    <a:pt x="31430" y="28899"/>
                  </a:cubicBezTo>
                  <a:cubicBezTo>
                    <a:pt x="31430" y="39137"/>
                    <a:pt x="24982" y="48196"/>
                    <a:pt x="15387" y="51713"/>
                  </a:cubicBezTo>
                  <a:lnTo>
                    <a:pt x="15387" y="51713"/>
                  </a:lnTo>
                  <a:cubicBezTo>
                    <a:pt x="21370" y="49588"/>
                    <a:pt x="27683" y="48494"/>
                    <a:pt x="34053" y="48494"/>
                  </a:cubicBezTo>
                  <a:cubicBezTo>
                    <a:pt x="35131" y="48494"/>
                    <a:pt x="36210" y="48525"/>
                    <a:pt x="37290" y="48588"/>
                  </a:cubicBezTo>
                  <a:cubicBezTo>
                    <a:pt x="37605" y="48608"/>
                    <a:pt x="37911" y="48632"/>
                    <a:pt x="38221" y="48647"/>
                  </a:cubicBezTo>
                  <a:cubicBezTo>
                    <a:pt x="38749" y="48687"/>
                    <a:pt x="39276" y="48731"/>
                    <a:pt x="39803" y="48780"/>
                  </a:cubicBezTo>
                  <a:cubicBezTo>
                    <a:pt x="39877" y="48785"/>
                    <a:pt x="39956" y="48795"/>
                    <a:pt x="40030" y="48805"/>
                  </a:cubicBezTo>
                  <a:cubicBezTo>
                    <a:pt x="41479" y="48958"/>
                    <a:pt x="42913" y="49165"/>
                    <a:pt x="44343" y="49426"/>
                  </a:cubicBezTo>
                  <a:cubicBezTo>
                    <a:pt x="44412" y="49436"/>
                    <a:pt x="44485" y="49446"/>
                    <a:pt x="44554" y="49456"/>
                  </a:cubicBezTo>
                  <a:cubicBezTo>
                    <a:pt x="51706" y="50801"/>
                    <a:pt x="58507" y="53517"/>
                    <a:pt x="64584" y="57440"/>
                  </a:cubicBezTo>
                  <a:cubicBezTo>
                    <a:pt x="65032" y="57730"/>
                    <a:pt x="65481" y="58026"/>
                    <a:pt x="65924" y="58332"/>
                  </a:cubicBezTo>
                  <a:lnTo>
                    <a:pt x="66166" y="58499"/>
                  </a:lnTo>
                  <a:cubicBezTo>
                    <a:pt x="66215" y="58539"/>
                    <a:pt x="66269" y="58573"/>
                    <a:pt x="66319" y="58613"/>
                  </a:cubicBezTo>
                  <a:cubicBezTo>
                    <a:pt x="67975" y="59771"/>
                    <a:pt x="69571" y="61008"/>
                    <a:pt x="71094" y="62334"/>
                  </a:cubicBezTo>
                  <a:cubicBezTo>
                    <a:pt x="75504" y="65908"/>
                    <a:pt x="80901" y="67775"/>
                    <a:pt x="86325" y="67775"/>
                  </a:cubicBezTo>
                  <a:cubicBezTo>
                    <a:pt x="90341" y="67775"/>
                    <a:pt x="94372" y="66751"/>
                    <a:pt x="98028" y="64640"/>
                  </a:cubicBezTo>
                  <a:lnTo>
                    <a:pt x="98640" y="64290"/>
                  </a:lnTo>
                  <a:cubicBezTo>
                    <a:pt x="113036" y="55981"/>
                    <a:pt x="114830" y="35951"/>
                    <a:pt x="102203" y="25138"/>
                  </a:cubicBezTo>
                  <a:cubicBezTo>
                    <a:pt x="98028" y="21560"/>
                    <a:pt x="93563" y="18307"/>
                    <a:pt x="88857" y="15419"/>
                  </a:cubicBezTo>
                  <a:cubicBezTo>
                    <a:pt x="75850" y="7435"/>
                    <a:pt x="60966" y="2216"/>
                    <a:pt x="45018" y="570"/>
                  </a:cubicBezTo>
                  <a:cubicBezTo>
                    <a:pt x="44811" y="555"/>
                    <a:pt x="44609" y="530"/>
                    <a:pt x="44407" y="511"/>
                  </a:cubicBezTo>
                  <a:cubicBezTo>
                    <a:pt x="44022" y="471"/>
                    <a:pt x="43643" y="437"/>
                    <a:pt x="43253" y="407"/>
                  </a:cubicBezTo>
                  <a:cubicBezTo>
                    <a:pt x="42741" y="363"/>
                    <a:pt x="42238" y="318"/>
                    <a:pt x="41726" y="284"/>
                  </a:cubicBezTo>
                  <a:lnTo>
                    <a:pt x="41381" y="259"/>
                  </a:lnTo>
                  <a:cubicBezTo>
                    <a:pt x="38938" y="87"/>
                    <a:pt x="36487" y="1"/>
                    <a:pt x="34032" y="1"/>
                  </a:cubicBez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85" name="Google Shape;8313;p74">
              <a:extLst>
                <a:ext uri="{FF2B5EF4-FFF2-40B4-BE49-F238E27FC236}">
                  <a16:creationId xmlns:a16="http://schemas.microsoft.com/office/drawing/2014/main" id="{0B9D8B02-F20F-92E6-0BA4-E72F8845459D}"/>
                </a:ext>
              </a:extLst>
            </p:cNvPr>
            <p:cNvSpPr/>
            <p:nvPr/>
          </p:nvSpPr>
          <p:spPr>
            <a:xfrm>
              <a:off x="2559328" y="2381300"/>
              <a:ext cx="1294" cy="21877"/>
            </a:xfrm>
            <a:custGeom>
              <a:avLst/>
              <a:gdLst/>
              <a:ahLst/>
              <a:cxnLst/>
              <a:rect l="l" t="t" r="r" b="b"/>
              <a:pathLst>
                <a:path w="395" h="6680" extrusionOk="0">
                  <a:moveTo>
                    <a:pt x="395" y="1"/>
                  </a:moveTo>
                  <a:cubicBezTo>
                    <a:pt x="193" y="2219"/>
                    <a:pt x="65" y="4447"/>
                    <a:pt x="1" y="6679"/>
                  </a:cubicBezTo>
                  <a:lnTo>
                    <a:pt x="15" y="6679"/>
                  </a:lnTo>
                  <a:cubicBezTo>
                    <a:pt x="70" y="4447"/>
                    <a:pt x="198" y="2224"/>
                    <a:pt x="395" y="1"/>
                  </a:cubicBezTo>
                  <a:close/>
                </a:path>
              </a:pathLst>
            </a:custGeom>
            <a:solidFill>
              <a:srgbClr val="A5B7C5"/>
            </a:solidFill>
            <a:ln w="9525" cap="flat" cmpd="sng">
              <a:solidFill>
                <a:srgbClr val="00000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86" name="Google Shape;8314;p74">
              <a:extLst>
                <a:ext uri="{FF2B5EF4-FFF2-40B4-BE49-F238E27FC236}">
                  <a16:creationId xmlns:a16="http://schemas.microsoft.com/office/drawing/2014/main" id="{89BD2D05-8B89-14AA-A94D-70F07BD48F9A}"/>
                </a:ext>
              </a:extLst>
            </p:cNvPr>
            <p:cNvSpPr/>
            <p:nvPr/>
          </p:nvSpPr>
          <p:spPr>
            <a:xfrm>
              <a:off x="2565429" y="2084349"/>
              <a:ext cx="327628" cy="318828"/>
            </a:xfrm>
            <a:custGeom>
              <a:avLst/>
              <a:gdLst/>
              <a:ahLst/>
              <a:cxnLst/>
              <a:rect l="l" t="t" r="r" b="b"/>
              <a:pathLst>
                <a:path w="100039" h="97352" extrusionOk="0">
                  <a:moveTo>
                    <a:pt x="75862" y="1"/>
                  </a:moveTo>
                  <a:cubicBezTo>
                    <a:pt x="73475" y="1"/>
                    <a:pt x="71037" y="363"/>
                    <a:pt x="68610" y="1132"/>
                  </a:cubicBezTo>
                  <a:cubicBezTo>
                    <a:pt x="68344" y="1221"/>
                    <a:pt x="68088" y="1304"/>
                    <a:pt x="67821" y="1398"/>
                  </a:cubicBezTo>
                  <a:cubicBezTo>
                    <a:pt x="50739" y="7450"/>
                    <a:pt x="35693" y="17810"/>
                    <a:pt x="23992" y="31181"/>
                  </a:cubicBezTo>
                  <a:cubicBezTo>
                    <a:pt x="23712" y="31482"/>
                    <a:pt x="23436" y="31782"/>
                    <a:pt x="23164" y="32098"/>
                  </a:cubicBezTo>
                  <a:cubicBezTo>
                    <a:pt x="11277" y="46021"/>
                    <a:pt x="3391" y="62709"/>
                    <a:pt x="1" y="80328"/>
                  </a:cubicBezTo>
                  <a:cubicBezTo>
                    <a:pt x="2554" y="68739"/>
                    <a:pt x="12822" y="61297"/>
                    <a:pt x="23723" y="61297"/>
                  </a:cubicBezTo>
                  <a:cubicBezTo>
                    <a:pt x="27782" y="61297"/>
                    <a:pt x="31928" y="62329"/>
                    <a:pt x="35796" y="64562"/>
                  </a:cubicBezTo>
                  <a:cubicBezTo>
                    <a:pt x="44628" y="69658"/>
                    <a:pt x="49414" y="79756"/>
                    <a:pt x="47546" y="89781"/>
                  </a:cubicBezTo>
                  <a:cubicBezTo>
                    <a:pt x="47077" y="92285"/>
                    <a:pt x="46787" y="94818"/>
                    <a:pt x="46663" y="97351"/>
                  </a:cubicBezTo>
                  <a:lnTo>
                    <a:pt x="46673" y="97351"/>
                  </a:lnTo>
                  <a:cubicBezTo>
                    <a:pt x="47166" y="87504"/>
                    <a:pt x="50227" y="77957"/>
                    <a:pt x="55550" y="69663"/>
                  </a:cubicBezTo>
                  <a:lnTo>
                    <a:pt x="55554" y="69673"/>
                  </a:lnTo>
                  <a:cubicBezTo>
                    <a:pt x="60882" y="61417"/>
                    <a:pt x="68309" y="54651"/>
                    <a:pt x="77082" y="50131"/>
                  </a:cubicBezTo>
                  <a:cubicBezTo>
                    <a:pt x="79251" y="49007"/>
                    <a:pt x="81503" y="48027"/>
                    <a:pt x="83834" y="47189"/>
                  </a:cubicBezTo>
                  <a:cubicBezTo>
                    <a:pt x="93523" y="43714"/>
                    <a:pt x="100039" y="34611"/>
                    <a:pt x="100039" y="24316"/>
                  </a:cubicBezTo>
                  <a:cubicBezTo>
                    <a:pt x="100039" y="10476"/>
                    <a:pt x="88701" y="1"/>
                    <a:pt x="75862" y="1"/>
                  </a:cubicBezTo>
                  <a:close/>
                </a:path>
              </a:pathLst>
            </a:custGeom>
            <a:noFill/>
            <a:ln w="9525" cap="flat" cmpd="sng">
              <a:solidFill>
                <a:srgbClr val="A5B7C5"/>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87" name="Google Shape;8315;p74">
              <a:extLst>
                <a:ext uri="{FF2B5EF4-FFF2-40B4-BE49-F238E27FC236}">
                  <a16:creationId xmlns:a16="http://schemas.microsoft.com/office/drawing/2014/main" id="{440BAD3A-9390-300F-5DC3-18504869937D}"/>
                </a:ext>
              </a:extLst>
            </p:cNvPr>
            <p:cNvSpPr/>
            <p:nvPr/>
          </p:nvSpPr>
          <p:spPr>
            <a:xfrm>
              <a:off x="2560618" y="2347407"/>
              <a:ext cx="4814" cy="33896"/>
            </a:xfrm>
            <a:custGeom>
              <a:avLst/>
              <a:gdLst/>
              <a:ahLst/>
              <a:cxnLst/>
              <a:rect l="l" t="t" r="r" b="b"/>
              <a:pathLst>
                <a:path w="1470" h="10350" extrusionOk="0">
                  <a:moveTo>
                    <a:pt x="1470" y="0"/>
                  </a:moveTo>
                  <a:lnTo>
                    <a:pt x="1470" y="0"/>
                  </a:lnTo>
                  <a:cubicBezTo>
                    <a:pt x="1401" y="306"/>
                    <a:pt x="1337" y="611"/>
                    <a:pt x="1282" y="917"/>
                  </a:cubicBezTo>
                  <a:cubicBezTo>
                    <a:pt x="711" y="4042"/>
                    <a:pt x="287" y="7191"/>
                    <a:pt x="1" y="10350"/>
                  </a:cubicBezTo>
                  <a:cubicBezTo>
                    <a:pt x="316" y="6875"/>
                    <a:pt x="809" y="3421"/>
                    <a:pt x="1470" y="0"/>
                  </a:cubicBezTo>
                  <a:close/>
                </a:path>
              </a:pathLst>
            </a:custGeom>
            <a:solidFill>
              <a:srgbClr val="667E92"/>
            </a:solidFill>
            <a:ln w="9525" cap="flat" cmpd="sng">
              <a:solidFill>
                <a:srgbClr val="00000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88" name="Google Shape;8316;p74">
              <a:extLst>
                <a:ext uri="{FF2B5EF4-FFF2-40B4-BE49-F238E27FC236}">
                  <a16:creationId xmlns:a16="http://schemas.microsoft.com/office/drawing/2014/main" id="{F04F1ECE-38CD-F22D-F53C-DEB6E2841273}"/>
                </a:ext>
              </a:extLst>
            </p:cNvPr>
            <p:cNvSpPr/>
            <p:nvPr/>
          </p:nvSpPr>
          <p:spPr>
            <a:xfrm>
              <a:off x="2559249" y="2285083"/>
              <a:ext cx="222808" cy="417520"/>
            </a:xfrm>
            <a:custGeom>
              <a:avLst/>
              <a:gdLst/>
              <a:ahLst/>
              <a:cxnLst/>
              <a:rect l="l" t="t" r="r" b="b"/>
              <a:pathLst>
                <a:path w="68033" h="127487" extrusionOk="0">
                  <a:moveTo>
                    <a:pt x="25602" y="1"/>
                  </a:moveTo>
                  <a:cubicBezTo>
                    <a:pt x="14703" y="1"/>
                    <a:pt x="4439" y="7441"/>
                    <a:pt x="1883" y="19035"/>
                  </a:cubicBezTo>
                  <a:cubicBezTo>
                    <a:pt x="1227" y="22455"/>
                    <a:pt x="734" y="25910"/>
                    <a:pt x="419" y="29385"/>
                  </a:cubicBezTo>
                  <a:cubicBezTo>
                    <a:pt x="222" y="31603"/>
                    <a:pt x="94" y="33835"/>
                    <a:pt x="35" y="36063"/>
                  </a:cubicBezTo>
                  <a:cubicBezTo>
                    <a:pt x="10" y="36975"/>
                    <a:pt x="0" y="37887"/>
                    <a:pt x="0" y="38798"/>
                  </a:cubicBezTo>
                  <a:cubicBezTo>
                    <a:pt x="0" y="56881"/>
                    <a:pt x="4588" y="73904"/>
                    <a:pt x="12671" y="88749"/>
                  </a:cubicBezTo>
                  <a:lnTo>
                    <a:pt x="12691" y="88739"/>
                  </a:lnTo>
                  <a:cubicBezTo>
                    <a:pt x="13125" y="89537"/>
                    <a:pt x="13568" y="90331"/>
                    <a:pt x="14022" y="91119"/>
                  </a:cubicBezTo>
                  <a:cubicBezTo>
                    <a:pt x="22883" y="106467"/>
                    <a:pt x="35042" y="118709"/>
                    <a:pt x="49088" y="127487"/>
                  </a:cubicBezTo>
                  <a:cubicBezTo>
                    <a:pt x="44716" y="124746"/>
                    <a:pt x="40552" y="121676"/>
                    <a:pt x="36624" y="118320"/>
                  </a:cubicBezTo>
                  <a:cubicBezTo>
                    <a:pt x="23997" y="107507"/>
                    <a:pt x="25796" y="87482"/>
                    <a:pt x="40192" y="79163"/>
                  </a:cubicBezTo>
                  <a:lnTo>
                    <a:pt x="40803" y="78813"/>
                  </a:lnTo>
                  <a:cubicBezTo>
                    <a:pt x="44454" y="76704"/>
                    <a:pt x="48478" y="75683"/>
                    <a:pt x="52488" y="75683"/>
                  </a:cubicBezTo>
                  <a:cubicBezTo>
                    <a:pt x="58037" y="75683"/>
                    <a:pt x="63561" y="77639"/>
                    <a:pt x="68033" y="81376"/>
                  </a:cubicBezTo>
                  <a:cubicBezTo>
                    <a:pt x="63232" y="77255"/>
                    <a:pt x="59166" y="72352"/>
                    <a:pt x="56012" y="66871"/>
                  </a:cubicBezTo>
                  <a:cubicBezTo>
                    <a:pt x="55559" y="66078"/>
                    <a:pt x="55120" y="65279"/>
                    <a:pt x="54706" y="64471"/>
                  </a:cubicBezTo>
                  <a:cubicBezTo>
                    <a:pt x="54642" y="64348"/>
                    <a:pt x="54583" y="64220"/>
                    <a:pt x="54514" y="64096"/>
                  </a:cubicBezTo>
                  <a:cubicBezTo>
                    <a:pt x="54272" y="63618"/>
                    <a:pt x="54041" y="63145"/>
                    <a:pt x="53819" y="62667"/>
                  </a:cubicBezTo>
                  <a:cubicBezTo>
                    <a:pt x="53691" y="62396"/>
                    <a:pt x="53558" y="62115"/>
                    <a:pt x="53435" y="61839"/>
                  </a:cubicBezTo>
                  <a:cubicBezTo>
                    <a:pt x="53164" y="61243"/>
                    <a:pt x="52902" y="60637"/>
                    <a:pt x="52656" y="60035"/>
                  </a:cubicBezTo>
                  <a:cubicBezTo>
                    <a:pt x="52567" y="59823"/>
                    <a:pt x="52488" y="59616"/>
                    <a:pt x="52409" y="59399"/>
                  </a:cubicBezTo>
                  <a:cubicBezTo>
                    <a:pt x="52212" y="58902"/>
                    <a:pt x="52020" y="58404"/>
                    <a:pt x="51843" y="57901"/>
                  </a:cubicBezTo>
                  <a:cubicBezTo>
                    <a:pt x="49305" y="50888"/>
                    <a:pt x="48196" y="43461"/>
                    <a:pt x="48550" y="36058"/>
                  </a:cubicBezTo>
                  <a:cubicBezTo>
                    <a:pt x="48674" y="33525"/>
                    <a:pt x="48964" y="30992"/>
                    <a:pt x="49433" y="28488"/>
                  </a:cubicBezTo>
                  <a:cubicBezTo>
                    <a:pt x="51301" y="18463"/>
                    <a:pt x="46510" y="8365"/>
                    <a:pt x="37683" y="3269"/>
                  </a:cubicBezTo>
                  <a:cubicBezTo>
                    <a:pt x="33812" y="1033"/>
                    <a:pt x="29663" y="1"/>
                    <a:pt x="25602" y="1"/>
                  </a:cubicBezTo>
                  <a:close/>
                </a:path>
              </a:pathLst>
            </a:custGeom>
            <a:noFill/>
            <a:ln w="9525" cap="flat" cmpd="sng">
              <a:solidFill>
                <a:srgbClr val="667E92"/>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grpSp>
        <p:nvGrpSpPr>
          <p:cNvPr id="289" name="Google Shape;8317;p74">
            <a:extLst>
              <a:ext uri="{FF2B5EF4-FFF2-40B4-BE49-F238E27FC236}">
                <a16:creationId xmlns:a16="http://schemas.microsoft.com/office/drawing/2014/main" id="{7A098828-BEE9-2765-F74C-B4E227F08C0E}"/>
              </a:ext>
            </a:extLst>
          </p:cNvPr>
          <p:cNvGrpSpPr/>
          <p:nvPr/>
        </p:nvGrpSpPr>
        <p:grpSpPr>
          <a:xfrm>
            <a:off x="15189411" y="1941873"/>
            <a:ext cx="1691290" cy="1423822"/>
            <a:chOff x="951975" y="315800"/>
            <a:chExt cx="5860325" cy="4933550"/>
          </a:xfrm>
        </p:grpSpPr>
        <p:sp>
          <p:nvSpPr>
            <p:cNvPr id="290" name="Google Shape;8318;p74">
              <a:extLst>
                <a:ext uri="{FF2B5EF4-FFF2-40B4-BE49-F238E27FC236}">
                  <a16:creationId xmlns:a16="http://schemas.microsoft.com/office/drawing/2014/main" id="{79A4B9B4-C477-D572-364A-ECB409541B70}"/>
                </a:ext>
              </a:extLst>
            </p:cNvPr>
            <p:cNvSpPr/>
            <p:nvPr/>
          </p:nvSpPr>
          <p:spPr>
            <a:xfrm>
              <a:off x="6501500" y="3684025"/>
              <a:ext cx="310800" cy="261200"/>
            </a:xfrm>
            <a:custGeom>
              <a:avLst/>
              <a:gdLst/>
              <a:ahLst/>
              <a:cxnLst/>
              <a:rect l="l" t="t" r="r" b="b"/>
              <a:pathLst>
                <a:path w="12432" h="10448" extrusionOk="0">
                  <a:moveTo>
                    <a:pt x="4963" y="0"/>
                  </a:moveTo>
                  <a:cubicBezTo>
                    <a:pt x="2239" y="0"/>
                    <a:pt x="0" y="2356"/>
                    <a:pt x="0" y="5120"/>
                  </a:cubicBezTo>
                  <a:cubicBezTo>
                    <a:pt x="0" y="8227"/>
                    <a:pt x="2220" y="10447"/>
                    <a:pt x="5328" y="10447"/>
                  </a:cubicBezTo>
                  <a:cubicBezTo>
                    <a:pt x="9989" y="10447"/>
                    <a:pt x="12431" y="4898"/>
                    <a:pt x="8879" y="1568"/>
                  </a:cubicBezTo>
                  <a:cubicBezTo>
                    <a:pt x="7991" y="458"/>
                    <a:pt x="6660" y="14"/>
                    <a:pt x="5328" y="14"/>
                  </a:cubicBezTo>
                  <a:cubicBezTo>
                    <a:pt x="5205" y="5"/>
                    <a:pt x="5084" y="0"/>
                    <a:pt x="4963" y="0"/>
                  </a:cubicBezTo>
                  <a:close/>
                </a:path>
              </a:pathLst>
            </a:custGeom>
            <a:noFill/>
            <a:ln w="9525" cap="flat" cmpd="sng">
              <a:solidFill>
                <a:srgbClr val="435D74"/>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91" name="Google Shape;8319;p74">
              <a:extLst>
                <a:ext uri="{FF2B5EF4-FFF2-40B4-BE49-F238E27FC236}">
                  <a16:creationId xmlns:a16="http://schemas.microsoft.com/office/drawing/2014/main" id="{0863109F-1B7F-F588-5A8A-776A61BF6E76}"/>
                </a:ext>
              </a:extLst>
            </p:cNvPr>
            <p:cNvSpPr/>
            <p:nvPr/>
          </p:nvSpPr>
          <p:spPr>
            <a:xfrm>
              <a:off x="6501500" y="2945200"/>
              <a:ext cx="310800" cy="261925"/>
            </a:xfrm>
            <a:custGeom>
              <a:avLst/>
              <a:gdLst/>
              <a:ahLst/>
              <a:cxnLst/>
              <a:rect l="l" t="t" r="r" b="b"/>
              <a:pathLst>
                <a:path w="12432" h="10477" extrusionOk="0">
                  <a:moveTo>
                    <a:pt x="5852" y="1"/>
                  </a:moveTo>
                  <a:cubicBezTo>
                    <a:pt x="5678" y="1"/>
                    <a:pt x="5503" y="15"/>
                    <a:pt x="5328" y="44"/>
                  </a:cubicBezTo>
                  <a:cubicBezTo>
                    <a:pt x="5205" y="34"/>
                    <a:pt x="5084" y="30"/>
                    <a:pt x="4963" y="30"/>
                  </a:cubicBezTo>
                  <a:cubicBezTo>
                    <a:pt x="2239" y="30"/>
                    <a:pt x="0" y="2386"/>
                    <a:pt x="0" y="5149"/>
                  </a:cubicBezTo>
                  <a:cubicBezTo>
                    <a:pt x="0" y="8035"/>
                    <a:pt x="2220" y="10477"/>
                    <a:pt x="5328" y="10477"/>
                  </a:cubicBezTo>
                  <a:cubicBezTo>
                    <a:pt x="9989" y="10477"/>
                    <a:pt x="12431" y="4705"/>
                    <a:pt x="8879" y="1376"/>
                  </a:cubicBezTo>
                  <a:cubicBezTo>
                    <a:pt x="8108" y="604"/>
                    <a:pt x="7002" y="1"/>
                    <a:pt x="5852" y="1"/>
                  </a:cubicBez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92" name="Google Shape;8320;p74">
              <a:extLst>
                <a:ext uri="{FF2B5EF4-FFF2-40B4-BE49-F238E27FC236}">
                  <a16:creationId xmlns:a16="http://schemas.microsoft.com/office/drawing/2014/main" id="{9AB69BC5-E2C5-79E8-5868-A33508C48A6C}"/>
                </a:ext>
              </a:extLst>
            </p:cNvPr>
            <p:cNvSpPr/>
            <p:nvPr/>
          </p:nvSpPr>
          <p:spPr>
            <a:xfrm>
              <a:off x="6501500" y="2202650"/>
              <a:ext cx="310800" cy="266400"/>
            </a:xfrm>
            <a:custGeom>
              <a:avLst/>
              <a:gdLst/>
              <a:ahLst/>
              <a:cxnLst/>
              <a:rect l="l" t="t" r="r" b="b"/>
              <a:pathLst>
                <a:path w="12432" h="10656" extrusionOk="0">
                  <a:moveTo>
                    <a:pt x="5328" y="0"/>
                  </a:moveTo>
                  <a:cubicBezTo>
                    <a:pt x="2442" y="0"/>
                    <a:pt x="0" y="2442"/>
                    <a:pt x="0" y="5328"/>
                  </a:cubicBezTo>
                  <a:cubicBezTo>
                    <a:pt x="0" y="8214"/>
                    <a:pt x="2220" y="10655"/>
                    <a:pt x="5328" y="10655"/>
                  </a:cubicBezTo>
                  <a:cubicBezTo>
                    <a:pt x="9989" y="10655"/>
                    <a:pt x="12431" y="4884"/>
                    <a:pt x="8879" y="1554"/>
                  </a:cubicBezTo>
                  <a:cubicBezTo>
                    <a:pt x="7991" y="444"/>
                    <a:pt x="6660" y="0"/>
                    <a:pt x="5328" y="0"/>
                  </a:cubicBezTo>
                  <a:close/>
                </a:path>
              </a:pathLst>
            </a:custGeom>
            <a:noFill/>
            <a:ln w="9525" cap="flat" cmpd="sng">
              <a:solidFill>
                <a:srgbClr val="BAC8D3"/>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93" name="Google Shape;8321;p74">
              <a:extLst>
                <a:ext uri="{FF2B5EF4-FFF2-40B4-BE49-F238E27FC236}">
                  <a16:creationId xmlns:a16="http://schemas.microsoft.com/office/drawing/2014/main" id="{26AA2FFC-E295-1CF8-F30D-D02EB3ED9FBD}"/>
                </a:ext>
              </a:extLst>
            </p:cNvPr>
            <p:cNvSpPr/>
            <p:nvPr/>
          </p:nvSpPr>
          <p:spPr>
            <a:xfrm>
              <a:off x="951975" y="3495675"/>
              <a:ext cx="5460750" cy="1753675"/>
            </a:xfrm>
            <a:custGeom>
              <a:avLst/>
              <a:gdLst/>
              <a:ahLst/>
              <a:cxnLst/>
              <a:rect l="l" t="t" r="r" b="b"/>
              <a:pathLst>
                <a:path w="218430" h="70147" fill="none" extrusionOk="0">
                  <a:moveTo>
                    <a:pt x="29746" y="1"/>
                  </a:moveTo>
                  <a:lnTo>
                    <a:pt x="0" y="14430"/>
                  </a:lnTo>
                  <a:lnTo>
                    <a:pt x="109215" y="70147"/>
                  </a:lnTo>
                  <a:lnTo>
                    <a:pt x="218429" y="14430"/>
                  </a:lnTo>
                  <a:lnTo>
                    <a:pt x="188684" y="1"/>
                  </a:lnTo>
                  <a:lnTo>
                    <a:pt x="109215" y="40623"/>
                  </a:lnTo>
                  <a:close/>
                </a:path>
              </a:pathLst>
            </a:custGeom>
            <a:noFill/>
            <a:ln w="9525" cap="flat" cmpd="sng">
              <a:solidFill>
                <a:srgbClr val="435D74"/>
              </a:solidFill>
              <a:prstDash val="solid"/>
              <a:miter lim="221980"/>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94" name="Google Shape;8322;p74">
              <a:extLst>
                <a:ext uri="{FF2B5EF4-FFF2-40B4-BE49-F238E27FC236}">
                  <a16:creationId xmlns:a16="http://schemas.microsoft.com/office/drawing/2014/main" id="{B19ACD17-E114-9B88-4AE9-5CE01D70C40F}"/>
                </a:ext>
              </a:extLst>
            </p:cNvPr>
            <p:cNvSpPr/>
            <p:nvPr/>
          </p:nvSpPr>
          <p:spPr>
            <a:xfrm>
              <a:off x="951975" y="2757600"/>
              <a:ext cx="5460750" cy="1753675"/>
            </a:xfrm>
            <a:custGeom>
              <a:avLst/>
              <a:gdLst/>
              <a:ahLst/>
              <a:cxnLst/>
              <a:rect l="l" t="t" r="r" b="b"/>
              <a:pathLst>
                <a:path w="218430" h="70147" fill="none" extrusionOk="0">
                  <a:moveTo>
                    <a:pt x="188684" y="0"/>
                  </a:moveTo>
                  <a:lnTo>
                    <a:pt x="158939" y="15095"/>
                  </a:lnTo>
                  <a:lnTo>
                    <a:pt x="109215" y="40623"/>
                  </a:lnTo>
                  <a:lnTo>
                    <a:pt x="59491" y="15095"/>
                  </a:lnTo>
                  <a:lnTo>
                    <a:pt x="29746" y="0"/>
                  </a:lnTo>
                  <a:lnTo>
                    <a:pt x="0" y="14429"/>
                  </a:lnTo>
                  <a:lnTo>
                    <a:pt x="29746" y="29524"/>
                  </a:lnTo>
                  <a:lnTo>
                    <a:pt x="109215" y="70146"/>
                  </a:lnTo>
                  <a:lnTo>
                    <a:pt x="188684" y="29524"/>
                  </a:lnTo>
                  <a:lnTo>
                    <a:pt x="218429" y="14429"/>
                  </a:lnTo>
                  <a:close/>
                </a:path>
              </a:pathLst>
            </a:custGeom>
            <a:noFill/>
            <a:ln w="9525" cap="flat" cmpd="sng">
              <a:solidFill>
                <a:srgbClr val="869FB2"/>
              </a:solidFill>
              <a:prstDash val="solid"/>
              <a:miter lim="221980"/>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95" name="Google Shape;8323;p74">
              <a:extLst>
                <a:ext uri="{FF2B5EF4-FFF2-40B4-BE49-F238E27FC236}">
                  <a16:creationId xmlns:a16="http://schemas.microsoft.com/office/drawing/2014/main" id="{E71EC032-E305-E3BC-1AAB-9A1037EC2EE9}"/>
                </a:ext>
              </a:extLst>
            </p:cNvPr>
            <p:cNvSpPr/>
            <p:nvPr/>
          </p:nvSpPr>
          <p:spPr>
            <a:xfrm>
              <a:off x="951975" y="2019500"/>
              <a:ext cx="5460750" cy="1753675"/>
            </a:xfrm>
            <a:custGeom>
              <a:avLst/>
              <a:gdLst/>
              <a:ahLst/>
              <a:cxnLst/>
              <a:rect l="l" t="t" r="r" b="b"/>
              <a:pathLst>
                <a:path w="218430" h="70147" fill="none" extrusionOk="0">
                  <a:moveTo>
                    <a:pt x="188684" y="1"/>
                  </a:moveTo>
                  <a:lnTo>
                    <a:pt x="158939" y="15096"/>
                  </a:lnTo>
                  <a:lnTo>
                    <a:pt x="129193" y="30190"/>
                  </a:lnTo>
                  <a:lnTo>
                    <a:pt x="109215" y="40623"/>
                  </a:lnTo>
                  <a:lnTo>
                    <a:pt x="89237" y="30190"/>
                  </a:lnTo>
                  <a:lnTo>
                    <a:pt x="59491" y="15096"/>
                  </a:lnTo>
                  <a:lnTo>
                    <a:pt x="29746" y="1"/>
                  </a:lnTo>
                  <a:lnTo>
                    <a:pt x="0" y="14208"/>
                  </a:lnTo>
                  <a:lnTo>
                    <a:pt x="29746" y="29524"/>
                  </a:lnTo>
                  <a:lnTo>
                    <a:pt x="59491" y="44619"/>
                  </a:lnTo>
                  <a:lnTo>
                    <a:pt x="109215" y="70147"/>
                  </a:lnTo>
                  <a:lnTo>
                    <a:pt x="158939" y="44619"/>
                  </a:lnTo>
                  <a:lnTo>
                    <a:pt x="188684" y="29524"/>
                  </a:lnTo>
                  <a:lnTo>
                    <a:pt x="218429" y="14208"/>
                  </a:lnTo>
                  <a:close/>
                </a:path>
              </a:pathLst>
            </a:custGeom>
            <a:noFill/>
            <a:ln w="9525" cap="flat" cmpd="sng">
              <a:solidFill>
                <a:srgbClr val="BAC8D3"/>
              </a:solidFill>
              <a:prstDash val="solid"/>
              <a:miter lim="221980"/>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96" name="Google Shape;8324;p74">
              <a:extLst>
                <a:ext uri="{FF2B5EF4-FFF2-40B4-BE49-F238E27FC236}">
                  <a16:creationId xmlns:a16="http://schemas.microsoft.com/office/drawing/2014/main" id="{8472A487-16A3-0B8A-88C7-52E784AE863B}"/>
                </a:ext>
              </a:extLst>
            </p:cNvPr>
            <p:cNvSpPr/>
            <p:nvPr/>
          </p:nvSpPr>
          <p:spPr>
            <a:xfrm>
              <a:off x="951975" y="315800"/>
              <a:ext cx="5460750" cy="2719300"/>
            </a:xfrm>
            <a:custGeom>
              <a:avLst/>
              <a:gdLst/>
              <a:ahLst/>
              <a:cxnLst/>
              <a:rect l="l" t="t" r="r" b="b"/>
              <a:pathLst>
                <a:path w="218430" h="108772" fill="none" extrusionOk="0">
                  <a:moveTo>
                    <a:pt x="109215" y="1"/>
                  </a:moveTo>
                  <a:lnTo>
                    <a:pt x="0" y="52832"/>
                  </a:lnTo>
                  <a:lnTo>
                    <a:pt x="109215" y="108771"/>
                  </a:lnTo>
                  <a:lnTo>
                    <a:pt x="218429" y="52832"/>
                  </a:lnTo>
                  <a:close/>
                </a:path>
              </a:pathLst>
            </a:custGeom>
            <a:noFill/>
            <a:ln w="9525" cap="flat" cmpd="sng">
              <a:solidFill>
                <a:srgbClr val="E3E9ED"/>
              </a:solidFill>
              <a:prstDash val="solid"/>
              <a:miter lim="221980"/>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97" name="Google Shape;8325;p74">
              <a:extLst>
                <a:ext uri="{FF2B5EF4-FFF2-40B4-BE49-F238E27FC236}">
                  <a16:creationId xmlns:a16="http://schemas.microsoft.com/office/drawing/2014/main" id="{F5EC5C3A-4D51-C11E-3200-A74F8E828C27}"/>
                </a:ext>
              </a:extLst>
            </p:cNvPr>
            <p:cNvSpPr/>
            <p:nvPr/>
          </p:nvSpPr>
          <p:spPr>
            <a:xfrm>
              <a:off x="6501500" y="1464200"/>
              <a:ext cx="310800" cy="261550"/>
            </a:xfrm>
            <a:custGeom>
              <a:avLst/>
              <a:gdLst/>
              <a:ahLst/>
              <a:cxnLst/>
              <a:rect l="l" t="t" r="r" b="b"/>
              <a:pathLst>
                <a:path w="12432" h="10462" extrusionOk="0">
                  <a:moveTo>
                    <a:pt x="4963" y="1"/>
                  </a:moveTo>
                  <a:cubicBezTo>
                    <a:pt x="2239" y="1"/>
                    <a:pt x="0" y="2357"/>
                    <a:pt x="0" y="5120"/>
                  </a:cubicBezTo>
                  <a:cubicBezTo>
                    <a:pt x="0" y="8097"/>
                    <a:pt x="2036" y="10462"/>
                    <a:pt x="4938" y="10462"/>
                  </a:cubicBezTo>
                  <a:cubicBezTo>
                    <a:pt x="5066" y="10462"/>
                    <a:pt x="5196" y="10457"/>
                    <a:pt x="5328" y="10448"/>
                  </a:cubicBezTo>
                  <a:cubicBezTo>
                    <a:pt x="9989" y="10448"/>
                    <a:pt x="12431" y="4898"/>
                    <a:pt x="8879" y="1569"/>
                  </a:cubicBezTo>
                  <a:cubicBezTo>
                    <a:pt x="7991" y="459"/>
                    <a:pt x="6660" y="15"/>
                    <a:pt x="5328" y="15"/>
                  </a:cubicBezTo>
                  <a:cubicBezTo>
                    <a:pt x="5205" y="5"/>
                    <a:pt x="5084" y="1"/>
                    <a:pt x="4963" y="1"/>
                  </a:cubicBezTo>
                  <a:close/>
                </a:path>
              </a:pathLst>
            </a:custGeom>
            <a:noFill/>
            <a:ln w="9525" cap="flat" cmpd="sng">
              <a:solidFill>
                <a:srgbClr val="E3E9ED"/>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grpSp>
        <p:nvGrpSpPr>
          <p:cNvPr id="298" name="Google Shape;8326;p74">
            <a:extLst>
              <a:ext uri="{FF2B5EF4-FFF2-40B4-BE49-F238E27FC236}">
                <a16:creationId xmlns:a16="http://schemas.microsoft.com/office/drawing/2014/main" id="{0638C2A5-0796-E1E7-2C95-66A3E8E5F6EC}"/>
              </a:ext>
            </a:extLst>
          </p:cNvPr>
          <p:cNvGrpSpPr/>
          <p:nvPr/>
        </p:nvGrpSpPr>
        <p:grpSpPr>
          <a:xfrm>
            <a:off x="7383668" y="5414090"/>
            <a:ext cx="3235864" cy="1243448"/>
            <a:chOff x="3862800" y="3038525"/>
            <a:chExt cx="1329006" cy="510698"/>
          </a:xfrm>
        </p:grpSpPr>
        <p:sp>
          <p:nvSpPr>
            <p:cNvPr id="299" name="Google Shape;8327;p74">
              <a:extLst>
                <a:ext uri="{FF2B5EF4-FFF2-40B4-BE49-F238E27FC236}">
                  <a16:creationId xmlns:a16="http://schemas.microsoft.com/office/drawing/2014/main" id="{B0B7AD97-9AE0-FFDD-9544-D8E912B3F943}"/>
                </a:ext>
              </a:extLst>
            </p:cNvPr>
            <p:cNvSpPr/>
            <p:nvPr/>
          </p:nvSpPr>
          <p:spPr>
            <a:xfrm>
              <a:off x="4185913" y="3040337"/>
              <a:ext cx="71107" cy="143789"/>
            </a:xfrm>
            <a:custGeom>
              <a:avLst/>
              <a:gdLst/>
              <a:ahLst/>
              <a:cxnLst/>
              <a:rect l="l" t="t" r="r" b="b"/>
              <a:pathLst>
                <a:path w="14722" h="29770" extrusionOk="0">
                  <a:moveTo>
                    <a:pt x="0" y="1"/>
                  </a:moveTo>
                  <a:cubicBezTo>
                    <a:pt x="0" y="11614"/>
                    <a:pt x="5398" y="22573"/>
                    <a:pt x="14721" y="29770"/>
                  </a:cubicBezTo>
                  <a:cubicBezTo>
                    <a:pt x="5562" y="22573"/>
                    <a:pt x="164" y="11614"/>
                    <a:pt x="164" y="1"/>
                  </a:cubicBezTo>
                  <a:close/>
                </a:path>
              </a:pathLst>
            </a:custGeom>
            <a:solidFill>
              <a:srgbClr val="CFD9E0"/>
            </a:solidFill>
            <a:ln w="9525" cap="flat" cmpd="sng">
              <a:solidFill>
                <a:srgbClr val="00000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00" name="Google Shape;8328;p74">
              <a:extLst>
                <a:ext uri="{FF2B5EF4-FFF2-40B4-BE49-F238E27FC236}">
                  <a16:creationId xmlns:a16="http://schemas.microsoft.com/office/drawing/2014/main" id="{FF25015B-6010-E334-6FD9-57E71FC0E334}"/>
                </a:ext>
              </a:extLst>
            </p:cNvPr>
            <p:cNvSpPr/>
            <p:nvPr/>
          </p:nvSpPr>
          <p:spPr>
            <a:xfrm>
              <a:off x="3967075" y="3045080"/>
              <a:ext cx="403706" cy="397383"/>
            </a:xfrm>
            <a:custGeom>
              <a:avLst/>
              <a:gdLst/>
              <a:ahLst/>
              <a:cxnLst/>
              <a:rect l="l" t="t" r="r" b="b"/>
              <a:pathLst>
                <a:path w="83583" h="82274" extrusionOk="0">
                  <a:moveTo>
                    <a:pt x="83583" y="82273"/>
                  </a:moveTo>
                  <a:cubicBezTo>
                    <a:pt x="37948" y="82273"/>
                    <a:pt x="655" y="45635"/>
                    <a:pt x="0" y="0"/>
                  </a:cubicBezTo>
                  <a:cubicBezTo>
                    <a:pt x="655" y="45635"/>
                    <a:pt x="37948" y="82273"/>
                    <a:pt x="83583" y="82273"/>
                  </a:cubicBezTo>
                  <a:close/>
                </a:path>
              </a:pathLst>
            </a:custGeom>
            <a:solidFill>
              <a:srgbClr val="445D73"/>
            </a:solidFill>
            <a:ln w="9525" cap="flat" cmpd="sng">
              <a:solidFill>
                <a:srgbClr val="00000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nvGrpSpPr>
            <p:cNvPr id="301" name="Google Shape;8329;p74">
              <a:extLst>
                <a:ext uri="{FF2B5EF4-FFF2-40B4-BE49-F238E27FC236}">
                  <a16:creationId xmlns:a16="http://schemas.microsoft.com/office/drawing/2014/main" id="{7C89E9F8-7A8A-5802-B961-9344282AC63A}"/>
                </a:ext>
              </a:extLst>
            </p:cNvPr>
            <p:cNvGrpSpPr/>
            <p:nvPr/>
          </p:nvGrpSpPr>
          <p:grpSpPr>
            <a:xfrm>
              <a:off x="3967075" y="3040337"/>
              <a:ext cx="1019927" cy="402126"/>
              <a:chOff x="3967075" y="3040337"/>
              <a:chExt cx="1019927" cy="402126"/>
            </a:xfrm>
          </p:grpSpPr>
          <p:sp>
            <p:nvSpPr>
              <p:cNvPr id="311" name="Google Shape;8330;p74">
                <a:extLst>
                  <a:ext uri="{FF2B5EF4-FFF2-40B4-BE49-F238E27FC236}">
                    <a16:creationId xmlns:a16="http://schemas.microsoft.com/office/drawing/2014/main" id="{5787F248-B76D-0E87-9D78-C34CD2F4C6D1}"/>
                  </a:ext>
                </a:extLst>
              </p:cNvPr>
              <p:cNvSpPr/>
              <p:nvPr/>
            </p:nvSpPr>
            <p:spPr>
              <a:xfrm>
                <a:off x="4369197" y="3335999"/>
                <a:ext cx="617805" cy="105869"/>
              </a:xfrm>
              <a:custGeom>
                <a:avLst/>
                <a:gdLst/>
                <a:ahLst/>
                <a:cxnLst/>
                <a:rect l="l" t="t" r="r" b="b"/>
                <a:pathLst>
                  <a:path w="127910" h="21919" fill="none" extrusionOk="0">
                    <a:moveTo>
                      <a:pt x="1" y="21918"/>
                    </a:moveTo>
                    <a:lnTo>
                      <a:pt x="127909" y="21918"/>
                    </a:lnTo>
                    <a:lnTo>
                      <a:pt x="127909" y="1"/>
                    </a:lnTo>
                    <a:lnTo>
                      <a:pt x="164" y="164"/>
                    </a:lnTo>
                  </a:path>
                </a:pathLst>
              </a:custGeom>
              <a:noFill/>
              <a:ln w="9525" cap="flat" cmpd="sng">
                <a:solidFill>
                  <a:srgbClr val="869FB1"/>
                </a:solidFill>
                <a:prstDash val="solid"/>
                <a:miter lim="163566"/>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12" name="Google Shape;8331;p74">
                <a:extLst>
                  <a:ext uri="{FF2B5EF4-FFF2-40B4-BE49-F238E27FC236}">
                    <a16:creationId xmlns:a16="http://schemas.microsoft.com/office/drawing/2014/main" id="{B2F81493-17EA-6D98-8F9C-459CCA286B8F}"/>
                  </a:ext>
                </a:extLst>
              </p:cNvPr>
              <p:cNvSpPr/>
              <p:nvPr/>
            </p:nvSpPr>
            <p:spPr>
              <a:xfrm>
                <a:off x="3967075" y="3040337"/>
                <a:ext cx="403706" cy="402126"/>
              </a:xfrm>
              <a:custGeom>
                <a:avLst/>
                <a:gdLst/>
                <a:ahLst/>
                <a:cxnLst/>
                <a:rect l="l" t="t" r="r" b="b"/>
                <a:pathLst>
                  <a:path w="83583" h="83256" fill="none" extrusionOk="0">
                    <a:moveTo>
                      <a:pt x="83419" y="61501"/>
                    </a:moveTo>
                    <a:cubicBezTo>
                      <a:pt x="49397" y="61501"/>
                      <a:pt x="21755" y="34022"/>
                      <a:pt x="21755" y="1"/>
                    </a:cubicBezTo>
                    <a:lnTo>
                      <a:pt x="0" y="1"/>
                    </a:lnTo>
                    <a:lnTo>
                      <a:pt x="0" y="982"/>
                    </a:lnTo>
                    <a:cubicBezTo>
                      <a:pt x="818" y="46617"/>
                      <a:pt x="37948" y="83255"/>
                      <a:pt x="83583" y="83255"/>
                    </a:cubicBezTo>
                  </a:path>
                </a:pathLst>
              </a:custGeom>
              <a:noFill/>
              <a:ln w="9525" cap="flat" cmpd="sng">
                <a:solidFill>
                  <a:srgbClr val="869FB1"/>
                </a:solidFill>
                <a:prstDash val="solid"/>
                <a:miter lim="163566"/>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grpSp>
          <p:nvGrpSpPr>
            <p:cNvPr id="302" name="Google Shape;8332;p74">
              <a:extLst>
                <a:ext uri="{FF2B5EF4-FFF2-40B4-BE49-F238E27FC236}">
                  <a16:creationId xmlns:a16="http://schemas.microsoft.com/office/drawing/2014/main" id="{83BF4647-88C1-AC36-38DC-FAA77444DE48}"/>
                </a:ext>
              </a:extLst>
            </p:cNvPr>
            <p:cNvGrpSpPr/>
            <p:nvPr/>
          </p:nvGrpSpPr>
          <p:grpSpPr>
            <a:xfrm>
              <a:off x="4186700" y="3040337"/>
              <a:ext cx="390475" cy="183289"/>
              <a:chOff x="4186700" y="3040337"/>
              <a:chExt cx="390475" cy="183289"/>
            </a:xfrm>
          </p:grpSpPr>
          <p:sp>
            <p:nvSpPr>
              <p:cNvPr id="309" name="Google Shape;8333;p74">
                <a:extLst>
                  <a:ext uri="{FF2B5EF4-FFF2-40B4-BE49-F238E27FC236}">
                    <a16:creationId xmlns:a16="http://schemas.microsoft.com/office/drawing/2014/main" id="{30EF5C8A-28B2-FFFD-E8AE-88054A703876}"/>
                  </a:ext>
                </a:extLst>
              </p:cNvPr>
              <p:cNvSpPr/>
              <p:nvPr/>
            </p:nvSpPr>
            <p:spPr>
              <a:xfrm>
                <a:off x="4370181" y="3120129"/>
                <a:ext cx="206994" cy="103497"/>
              </a:xfrm>
              <a:custGeom>
                <a:avLst/>
                <a:gdLst/>
                <a:ahLst/>
                <a:cxnLst/>
                <a:rect l="l" t="t" r="r" b="b"/>
                <a:pathLst>
                  <a:path w="42856" h="21428" fill="none" extrusionOk="0">
                    <a:moveTo>
                      <a:pt x="1" y="21428"/>
                    </a:moveTo>
                    <a:lnTo>
                      <a:pt x="42855" y="21428"/>
                    </a:lnTo>
                    <a:lnTo>
                      <a:pt x="42855" y="1"/>
                    </a:lnTo>
                    <a:lnTo>
                      <a:pt x="1" y="1"/>
                    </a:lnTo>
                  </a:path>
                </a:pathLst>
              </a:custGeom>
              <a:noFill/>
              <a:ln w="9525" cap="flat" cmpd="sng">
                <a:solidFill>
                  <a:srgbClr val="E3E9ED"/>
                </a:solidFill>
                <a:prstDash val="solid"/>
                <a:miter lim="163566"/>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10" name="Google Shape;8334;p74">
                <a:extLst>
                  <a:ext uri="{FF2B5EF4-FFF2-40B4-BE49-F238E27FC236}">
                    <a16:creationId xmlns:a16="http://schemas.microsoft.com/office/drawing/2014/main" id="{DFB1A1D7-CA8F-C630-058C-5F729A6B5268}"/>
                  </a:ext>
                </a:extLst>
              </p:cNvPr>
              <p:cNvSpPr/>
              <p:nvPr/>
            </p:nvSpPr>
            <p:spPr>
              <a:xfrm>
                <a:off x="4186700" y="3040337"/>
                <a:ext cx="184081" cy="183289"/>
              </a:xfrm>
              <a:custGeom>
                <a:avLst/>
                <a:gdLst/>
                <a:ahLst/>
                <a:cxnLst/>
                <a:rect l="l" t="t" r="r" b="b"/>
                <a:pathLst>
                  <a:path w="38112" h="37948" fill="none" extrusionOk="0">
                    <a:moveTo>
                      <a:pt x="38112" y="16521"/>
                    </a:moveTo>
                    <a:cubicBezTo>
                      <a:pt x="28789" y="16521"/>
                      <a:pt x="21264" y="9160"/>
                      <a:pt x="21264" y="1"/>
                    </a:cubicBezTo>
                    <a:lnTo>
                      <a:pt x="1" y="1"/>
                    </a:lnTo>
                    <a:cubicBezTo>
                      <a:pt x="1" y="11614"/>
                      <a:pt x="5399" y="22573"/>
                      <a:pt x="14558" y="29770"/>
                    </a:cubicBezTo>
                    <a:cubicBezTo>
                      <a:pt x="21264" y="35004"/>
                      <a:pt x="29606" y="37948"/>
                      <a:pt x="38112" y="37948"/>
                    </a:cubicBezTo>
                    <a:lnTo>
                      <a:pt x="38112" y="37948"/>
                    </a:lnTo>
                  </a:path>
                </a:pathLst>
              </a:custGeom>
              <a:noFill/>
              <a:ln w="9525" cap="flat" cmpd="sng">
                <a:solidFill>
                  <a:srgbClr val="E3E9ED"/>
                </a:solidFill>
                <a:prstDash val="solid"/>
                <a:miter lim="163566"/>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grpSp>
          <p:nvGrpSpPr>
            <p:cNvPr id="303" name="Google Shape;8335;p74">
              <a:extLst>
                <a:ext uri="{FF2B5EF4-FFF2-40B4-BE49-F238E27FC236}">
                  <a16:creationId xmlns:a16="http://schemas.microsoft.com/office/drawing/2014/main" id="{157609F0-3A79-D540-6F61-53D7E96ADDA1}"/>
                </a:ext>
              </a:extLst>
            </p:cNvPr>
            <p:cNvGrpSpPr/>
            <p:nvPr/>
          </p:nvGrpSpPr>
          <p:grpSpPr>
            <a:xfrm>
              <a:off x="4073727" y="3040337"/>
              <a:ext cx="697794" cy="296263"/>
              <a:chOff x="4073727" y="3040337"/>
              <a:chExt cx="697794" cy="296263"/>
            </a:xfrm>
          </p:grpSpPr>
          <p:sp>
            <p:nvSpPr>
              <p:cNvPr id="307" name="Google Shape;8336;p74">
                <a:extLst>
                  <a:ext uri="{FF2B5EF4-FFF2-40B4-BE49-F238E27FC236}">
                    <a16:creationId xmlns:a16="http://schemas.microsoft.com/office/drawing/2014/main" id="{A20ED991-D5CE-3EBB-4B4F-13C110B4C011}"/>
                  </a:ext>
                </a:extLst>
              </p:cNvPr>
              <p:cNvSpPr/>
              <p:nvPr/>
            </p:nvSpPr>
            <p:spPr>
              <a:xfrm>
                <a:off x="4370181" y="3223621"/>
                <a:ext cx="401339" cy="112979"/>
              </a:xfrm>
              <a:custGeom>
                <a:avLst/>
                <a:gdLst/>
                <a:ahLst/>
                <a:cxnLst/>
                <a:rect l="l" t="t" r="r" b="b"/>
                <a:pathLst>
                  <a:path w="83093" h="23391" fill="none" extrusionOk="0">
                    <a:moveTo>
                      <a:pt x="1" y="23391"/>
                    </a:moveTo>
                    <a:lnTo>
                      <a:pt x="83092" y="23391"/>
                    </a:lnTo>
                    <a:lnTo>
                      <a:pt x="83092" y="1"/>
                    </a:lnTo>
                    <a:lnTo>
                      <a:pt x="1" y="1"/>
                    </a:lnTo>
                  </a:path>
                </a:pathLst>
              </a:custGeom>
              <a:noFill/>
              <a:ln w="9525" cap="flat" cmpd="sng">
                <a:solidFill>
                  <a:srgbClr val="CFD9E0"/>
                </a:solidFill>
                <a:prstDash val="solid"/>
                <a:miter lim="163566"/>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08" name="Google Shape;8337;p74">
                <a:extLst>
                  <a:ext uri="{FF2B5EF4-FFF2-40B4-BE49-F238E27FC236}">
                    <a16:creationId xmlns:a16="http://schemas.microsoft.com/office/drawing/2014/main" id="{A2A283EB-F1AB-C11E-A07F-962E6774E7B5}"/>
                  </a:ext>
                </a:extLst>
              </p:cNvPr>
              <p:cNvSpPr/>
              <p:nvPr/>
            </p:nvSpPr>
            <p:spPr>
              <a:xfrm>
                <a:off x="4073727" y="3040337"/>
                <a:ext cx="297055" cy="296263"/>
              </a:xfrm>
              <a:custGeom>
                <a:avLst/>
                <a:gdLst/>
                <a:ahLst/>
                <a:cxnLst/>
                <a:rect l="l" t="t" r="r" b="b"/>
                <a:pathLst>
                  <a:path w="61502" h="61338" fill="none" extrusionOk="0">
                    <a:moveTo>
                      <a:pt x="61502" y="37948"/>
                    </a:moveTo>
                    <a:lnTo>
                      <a:pt x="61502" y="37948"/>
                    </a:lnTo>
                    <a:cubicBezTo>
                      <a:pt x="52833" y="37948"/>
                      <a:pt x="44654" y="35004"/>
                      <a:pt x="37948" y="29770"/>
                    </a:cubicBezTo>
                    <a:cubicBezTo>
                      <a:pt x="28789" y="22573"/>
                      <a:pt x="23391" y="11614"/>
                      <a:pt x="23227" y="1"/>
                    </a:cubicBezTo>
                    <a:lnTo>
                      <a:pt x="1" y="1"/>
                    </a:lnTo>
                    <a:cubicBezTo>
                      <a:pt x="1" y="33859"/>
                      <a:pt x="27480" y="61338"/>
                      <a:pt x="61502" y="61338"/>
                    </a:cubicBezTo>
                  </a:path>
                </a:pathLst>
              </a:custGeom>
              <a:noFill/>
              <a:ln w="9525" cap="flat" cmpd="sng">
                <a:solidFill>
                  <a:srgbClr val="CFD9E0"/>
                </a:solidFill>
                <a:prstDash val="solid"/>
                <a:miter lim="163566"/>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grpSp>
          <p:nvGrpSpPr>
            <p:cNvPr id="304" name="Google Shape;8338;p74">
              <a:extLst>
                <a:ext uri="{FF2B5EF4-FFF2-40B4-BE49-F238E27FC236}">
                  <a16:creationId xmlns:a16="http://schemas.microsoft.com/office/drawing/2014/main" id="{6431065F-0C58-42D6-AB2B-41F74F4D2758}"/>
                </a:ext>
              </a:extLst>
            </p:cNvPr>
            <p:cNvGrpSpPr/>
            <p:nvPr/>
          </p:nvGrpSpPr>
          <p:grpSpPr>
            <a:xfrm>
              <a:off x="3862800" y="3038525"/>
              <a:ext cx="1329006" cy="510698"/>
              <a:chOff x="3862800" y="3038525"/>
              <a:chExt cx="1329006" cy="510698"/>
            </a:xfrm>
          </p:grpSpPr>
          <p:sp>
            <p:nvSpPr>
              <p:cNvPr id="305" name="Google Shape;8339;p74">
                <a:extLst>
                  <a:ext uri="{FF2B5EF4-FFF2-40B4-BE49-F238E27FC236}">
                    <a16:creationId xmlns:a16="http://schemas.microsoft.com/office/drawing/2014/main" id="{F54560E0-D94B-B18A-0773-7ECC01231369}"/>
                  </a:ext>
                </a:extLst>
              </p:cNvPr>
              <p:cNvSpPr/>
              <p:nvPr/>
            </p:nvSpPr>
            <p:spPr>
              <a:xfrm>
                <a:off x="4370175" y="3441875"/>
                <a:ext cx="821631" cy="107348"/>
              </a:xfrm>
              <a:custGeom>
                <a:avLst/>
                <a:gdLst/>
                <a:ahLst/>
                <a:cxnLst/>
                <a:rect l="l" t="t" r="r" b="b"/>
                <a:pathLst>
                  <a:path w="170110" h="21919" fill="none" extrusionOk="0">
                    <a:moveTo>
                      <a:pt x="1" y="21918"/>
                    </a:moveTo>
                    <a:lnTo>
                      <a:pt x="170110" y="21918"/>
                    </a:lnTo>
                    <a:lnTo>
                      <a:pt x="170110" y="0"/>
                    </a:lnTo>
                    <a:lnTo>
                      <a:pt x="1" y="0"/>
                    </a:lnTo>
                  </a:path>
                </a:pathLst>
              </a:custGeom>
              <a:noFill/>
              <a:ln w="9525" cap="flat" cmpd="sng">
                <a:solidFill>
                  <a:srgbClr val="445D73"/>
                </a:solidFill>
                <a:prstDash val="solid"/>
                <a:miter lim="163566"/>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06" name="Google Shape;8340;p74">
                <a:extLst>
                  <a:ext uri="{FF2B5EF4-FFF2-40B4-BE49-F238E27FC236}">
                    <a16:creationId xmlns:a16="http://schemas.microsoft.com/office/drawing/2014/main" id="{07AA90FA-9043-5C13-AE12-C2F10C165780}"/>
                  </a:ext>
                </a:extLst>
              </p:cNvPr>
              <p:cNvSpPr/>
              <p:nvPr/>
            </p:nvSpPr>
            <p:spPr>
              <a:xfrm>
                <a:off x="3862800" y="3038525"/>
                <a:ext cx="507990" cy="510620"/>
              </a:xfrm>
              <a:custGeom>
                <a:avLst/>
                <a:gdLst/>
                <a:ahLst/>
                <a:cxnLst/>
                <a:rect l="l" t="t" r="r" b="b"/>
                <a:pathLst>
                  <a:path w="105174" h="105500" fill="none" extrusionOk="0">
                    <a:moveTo>
                      <a:pt x="105174" y="83418"/>
                    </a:moveTo>
                    <a:cubicBezTo>
                      <a:pt x="59539" y="83418"/>
                      <a:pt x="22246" y="46780"/>
                      <a:pt x="21591" y="1145"/>
                    </a:cubicBezTo>
                    <a:lnTo>
                      <a:pt x="21591" y="0"/>
                    </a:lnTo>
                    <a:lnTo>
                      <a:pt x="1" y="0"/>
                    </a:lnTo>
                    <a:cubicBezTo>
                      <a:pt x="1" y="58229"/>
                      <a:pt x="46944" y="105336"/>
                      <a:pt x="105174" y="105500"/>
                    </a:cubicBezTo>
                  </a:path>
                </a:pathLst>
              </a:custGeom>
              <a:noFill/>
              <a:ln w="9525" cap="flat" cmpd="sng">
                <a:solidFill>
                  <a:srgbClr val="445D73"/>
                </a:solidFill>
                <a:prstDash val="solid"/>
                <a:miter lim="163566"/>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grpSp>
      <p:grpSp>
        <p:nvGrpSpPr>
          <p:cNvPr id="313" name="Google Shape;8341;p74">
            <a:extLst>
              <a:ext uri="{FF2B5EF4-FFF2-40B4-BE49-F238E27FC236}">
                <a16:creationId xmlns:a16="http://schemas.microsoft.com/office/drawing/2014/main" id="{001AF739-4270-D3FB-E595-36503FB7AB5F}"/>
              </a:ext>
            </a:extLst>
          </p:cNvPr>
          <p:cNvGrpSpPr/>
          <p:nvPr/>
        </p:nvGrpSpPr>
        <p:grpSpPr>
          <a:xfrm>
            <a:off x="1400313" y="1941872"/>
            <a:ext cx="1766410" cy="1550352"/>
            <a:chOff x="649648" y="271400"/>
            <a:chExt cx="6215377" cy="5455143"/>
          </a:xfrm>
        </p:grpSpPr>
        <p:sp>
          <p:nvSpPr>
            <p:cNvPr id="314" name="Google Shape;8342;p74">
              <a:extLst>
                <a:ext uri="{FF2B5EF4-FFF2-40B4-BE49-F238E27FC236}">
                  <a16:creationId xmlns:a16="http://schemas.microsoft.com/office/drawing/2014/main" id="{A3C9D957-678C-5FE9-A2B8-B74F4ED75192}"/>
                </a:ext>
              </a:extLst>
            </p:cNvPr>
            <p:cNvSpPr/>
            <p:nvPr/>
          </p:nvSpPr>
          <p:spPr>
            <a:xfrm>
              <a:off x="2641907" y="3717593"/>
              <a:ext cx="3573900" cy="2008950"/>
            </a:xfrm>
            <a:custGeom>
              <a:avLst/>
              <a:gdLst/>
              <a:ahLst/>
              <a:cxnLst/>
              <a:rect l="l" t="t" r="r" b="b"/>
              <a:pathLst>
                <a:path w="142956" h="80358" fill="none" extrusionOk="0">
                  <a:moveTo>
                    <a:pt x="0" y="50612"/>
                  </a:moveTo>
                  <a:cubicBezTo>
                    <a:pt x="53053" y="80357"/>
                    <a:pt x="120314" y="56605"/>
                    <a:pt x="142956" y="0"/>
                  </a:cubicBezTo>
                </a:path>
              </a:pathLst>
            </a:custGeom>
            <a:noFill/>
            <a:ln w="9525" cap="flat" cmpd="sng">
              <a:solidFill>
                <a:srgbClr val="325D79"/>
              </a:solidFill>
              <a:prstDash val="solid"/>
              <a:miter lim="221980"/>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15" name="Google Shape;8343;p74">
              <a:extLst>
                <a:ext uri="{FF2B5EF4-FFF2-40B4-BE49-F238E27FC236}">
                  <a16:creationId xmlns:a16="http://schemas.microsoft.com/office/drawing/2014/main" id="{D6BB46BF-8F09-8B32-88E5-38F39ED16753}"/>
                </a:ext>
              </a:extLst>
            </p:cNvPr>
            <p:cNvSpPr/>
            <p:nvPr/>
          </p:nvSpPr>
          <p:spPr>
            <a:xfrm>
              <a:off x="1359875" y="2446825"/>
              <a:ext cx="338550" cy="1598275"/>
            </a:xfrm>
            <a:custGeom>
              <a:avLst/>
              <a:gdLst/>
              <a:ahLst/>
              <a:cxnLst/>
              <a:rect l="l" t="t" r="r" b="b"/>
              <a:pathLst>
                <a:path w="13542" h="63931" fill="none" extrusionOk="0">
                  <a:moveTo>
                    <a:pt x="888" y="0"/>
                  </a:moveTo>
                  <a:cubicBezTo>
                    <a:pt x="223" y="4440"/>
                    <a:pt x="1" y="9102"/>
                    <a:pt x="1" y="13763"/>
                  </a:cubicBezTo>
                  <a:cubicBezTo>
                    <a:pt x="1" y="31300"/>
                    <a:pt x="4662" y="48614"/>
                    <a:pt x="13541" y="63931"/>
                  </a:cubicBezTo>
                </a:path>
              </a:pathLst>
            </a:custGeom>
            <a:noFill/>
            <a:ln w="9525" cap="flat" cmpd="sng">
              <a:solidFill>
                <a:srgbClr val="325D79"/>
              </a:solidFill>
              <a:prstDash val="solid"/>
              <a:miter lim="221980"/>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16" name="Google Shape;8344;p74">
              <a:extLst>
                <a:ext uri="{FF2B5EF4-FFF2-40B4-BE49-F238E27FC236}">
                  <a16:creationId xmlns:a16="http://schemas.microsoft.com/office/drawing/2014/main" id="{9A6762EE-215E-D9C8-3DEC-439CC1248ED6}"/>
                </a:ext>
              </a:extLst>
            </p:cNvPr>
            <p:cNvSpPr/>
            <p:nvPr/>
          </p:nvSpPr>
          <p:spPr>
            <a:xfrm>
              <a:off x="1709500" y="271400"/>
              <a:ext cx="5149975" cy="2519525"/>
            </a:xfrm>
            <a:custGeom>
              <a:avLst/>
              <a:gdLst/>
              <a:ahLst/>
              <a:cxnLst/>
              <a:rect l="l" t="t" r="r" b="b"/>
              <a:pathLst>
                <a:path w="205999" h="100781" fill="none" extrusionOk="0">
                  <a:moveTo>
                    <a:pt x="187352" y="100780"/>
                  </a:moveTo>
                  <a:cubicBezTo>
                    <a:pt x="187352" y="77694"/>
                    <a:pt x="179361" y="55496"/>
                    <a:pt x="165154" y="37738"/>
                  </a:cubicBezTo>
                  <a:lnTo>
                    <a:pt x="187352" y="37738"/>
                  </a:lnTo>
                  <a:cubicBezTo>
                    <a:pt x="197563" y="37738"/>
                    <a:pt x="205998" y="29302"/>
                    <a:pt x="205998" y="18869"/>
                  </a:cubicBezTo>
                  <a:cubicBezTo>
                    <a:pt x="205998" y="8436"/>
                    <a:pt x="197563" y="1"/>
                    <a:pt x="187352" y="1"/>
                  </a:cubicBezTo>
                  <a:lnTo>
                    <a:pt x="91012" y="1"/>
                  </a:lnTo>
                  <a:lnTo>
                    <a:pt x="89681" y="1"/>
                  </a:lnTo>
                  <a:lnTo>
                    <a:pt x="86573" y="1"/>
                  </a:lnTo>
                  <a:cubicBezTo>
                    <a:pt x="51056" y="1"/>
                    <a:pt x="17981" y="18869"/>
                    <a:pt x="0" y="49725"/>
                  </a:cubicBezTo>
                </a:path>
              </a:pathLst>
            </a:custGeom>
            <a:noFill/>
            <a:ln w="9525" cap="flat" cmpd="sng">
              <a:solidFill>
                <a:srgbClr val="325D79"/>
              </a:solidFill>
              <a:prstDash val="solid"/>
              <a:miter lim="221980"/>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17" name="Google Shape;8345;p74">
              <a:extLst>
                <a:ext uri="{FF2B5EF4-FFF2-40B4-BE49-F238E27FC236}">
                  <a16:creationId xmlns:a16="http://schemas.microsoft.com/office/drawing/2014/main" id="{57EF920C-5891-06DC-EBF3-C783C3A35D6D}"/>
                </a:ext>
              </a:extLst>
            </p:cNvPr>
            <p:cNvSpPr/>
            <p:nvPr/>
          </p:nvSpPr>
          <p:spPr>
            <a:xfrm>
              <a:off x="5965975" y="415700"/>
              <a:ext cx="754750" cy="754750"/>
            </a:xfrm>
            <a:custGeom>
              <a:avLst/>
              <a:gdLst/>
              <a:ahLst/>
              <a:cxnLst/>
              <a:rect l="l" t="t" r="r" b="b"/>
              <a:pathLst>
                <a:path w="30190" h="30190" fill="none" extrusionOk="0">
                  <a:moveTo>
                    <a:pt x="17315" y="0"/>
                  </a:moveTo>
                  <a:cubicBezTo>
                    <a:pt x="5772" y="0"/>
                    <a:pt x="0" y="13763"/>
                    <a:pt x="7992" y="21977"/>
                  </a:cubicBezTo>
                  <a:cubicBezTo>
                    <a:pt x="16205" y="30190"/>
                    <a:pt x="30190" y="24418"/>
                    <a:pt x="30190" y="12875"/>
                  </a:cubicBezTo>
                  <a:cubicBezTo>
                    <a:pt x="30190" y="5772"/>
                    <a:pt x="24418" y="0"/>
                    <a:pt x="17315" y="0"/>
                  </a:cubicBezTo>
                  <a:close/>
                </a:path>
              </a:pathLst>
            </a:custGeom>
            <a:noFill/>
            <a:ln w="9525" cap="flat" cmpd="sng">
              <a:solidFill>
                <a:srgbClr val="E3E9ED"/>
              </a:solidFill>
              <a:prstDash val="solid"/>
              <a:miter lim="221980"/>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18" name="Google Shape;8346;p74">
              <a:extLst>
                <a:ext uri="{FF2B5EF4-FFF2-40B4-BE49-F238E27FC236}">
                  <a16:creationId xmlns:a16="http://schemas.microsoft.com/office/drawing/2014/main" id="{0A651FE1-D5B1-5053-0944-CABE320F9643}"/>
                </a:ext>
              </a:extLst>
            </p:cNvPr>
            <p:cNvSpPr/>
            <p:nvPr/>
          </p:nvSpPr>
          <p:spPr>
            <a:xfrm>
              <a:off x="699475" y="2457925"/>
              <a:ext cx="5183275" cy="2647150"/>
            </a:xfrm>
            <a:custGeom>
              <a:avLst/>
              <a:gdLst/>
              <a:ahLst/>
              <a:cxnLst/>
              <a:rect l="l" t="t" r="r" b="b"/>
              <a:pathLst>
                <a:path w="207331" h="105886" fill="none" extrusionOk="0">
                  <a:moveTo>
                    <a:pt x="39513" y="0"/>
                  </a:moveTo>
                  <a:cubicBezTo>
                    <a:pt x="38847" y="4440"/>
                    <a:pt x="38404" y="8880"/>
                    <a:pt x="38626" y="13319"/>
                  </a:cubicBezTo>
                  <a:cubicBezTo>
                    <a:pt x="38404" y="31300"/>
                    <a:pt x="43953" y="48836"/>
                    <a:pt x="54164" y="63487"/>
                  </a:cubicBezTo>
                  <a:lnTo>
                    <a:pt x="18869" y="63487"/>
                  </a:lnTo>
                  <a:cubicBezTo>
                    <a:pt x="8436" y="63487"/>
                    <a:pt x="1" y="71922"/>
                    <a:pt x="1" y="82355"/>
                  </a:cubicBezTo>
                  <a:cubicBezTo>
                    <a:pt x="1" y="92566"/>
                    <a:pt x="8436" y="101002"/>
                    <a:pt x="18869" y="101002"/>
                  </a:cubicBezTo>
                  <a:lnTo>
                    <a:pt x="116097" y="101002"/>
                  </a:lnTo>
                  <a:cubicBezTo>
                    <a:pt x="154277" y="105885"/>
                    <a:pt x="191126" y="85463"/>
                    <a:pt x="207331" y="50390"/>
                  </a:cubicBezTo>
                </a:path>
              </a:pathLst>
            </a:custGeom>
            <a:noFill/>
            <a:ln w="9525" cap="flat" cmpd="sng">
              <a:solidFill>
                <a:srgbClr val="667E92"/>
              </a:solidFill>
              <a:prstDash val="solid"/>
              <a:miter lim="221980"/>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19" name="Google Shape;8347;p74">
              <a:extLst>
                <a:ext uri="{FF2B5EF4-FFF2-40B4-BE49-F238E27FC236}">
                  <a16:creationId xmlns:a16="http://schemas.microsoft.com/office/drawing/2014/main" id="{3E327412-245B-59F6-2ACF-C1A14B91D573}"/>
                </a:ext>
              </a:extLst>
            </p:cNvPr>
            <p:cNvSpPr/>
            <p:nvPr/>
          </p:nvSpPr>
          <p:spPr>
            <a:xfrm>
              <a:off x="2075775" y="387950"/>
              <a:ext cx="4012325" cy="2402975"/>
            </a:xfrm>
            <a:custGeom>
              <a:avLst/>
              <a:gdLst/>
              <a:ahLst/>
              <a:cxnLst/>
              <a:rect l="l" t="t" r="r" b="b"/>
              <a:pathLst>
                <a:path w="160493" h="96119" fill="none" extrusionOk="0">
                  <a:moveTo>
                    <a:pt x="160492" y="96118"/>
                  </a:moveTo>
                  <a:cubicBezTo>
                    <a:pt x="160492" y="57494"/>
                    <a:pt x="135630" y="23530"/>
                    <a:pt x="99003" y="11765"/>
                  </a:cubicBezTo>
                  <a:cubicBezTo>
                    <a:pt x="62377" y="0"/>
                    <a:pt x="22420" y="13097"/>
                    <a:pt x="0" y="44397"/>
                  </a:cubicBezTo>
                </a:path>
              </a:pathLst>
            </a:custGeom>
            <a:noFill/>
            <a:ln w="9525" cap="flat" cmpd="sng">
              <a:solidFill>
                <a:srgbClr val="667E92"/>
              </a:solidFill>
              <a:prstDash val="solid"/>
              <a:miter lim="221980"/>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20" name="Google Shape;8348;p74">
              <a:extLst>
                <a:ext uri="{FF2B5EF4-FFF2-40B4-BE49-F238E27FC236}">
                  <a16:creationId xmlns:a16="http://schemas.microsoft.com/office/drawing/2014/main" id="{28DA18C3-5F75-9109-5C1C-AB2801EA4429}"/>
                </a:ext>
              </a:extLst>
            </p:cNvPr>
            <p:cNvSpPr/>
            <p:nvPr/>
          </p:nvSpPr>
          <p:spPr>
            <a:xfrm>
              <a:off x="649648" y="670971"/>
              <a:ext cx="5183118" cy="4298214"/>
            </a:xfrm>
            <a:custGeom>
              <a:avLst/>
              <a:gdLst/>
              <a:ahLst/>
              <a:cxnLst/>
              <a:rect l="l" t="t" r="r" b="b"/>
              <a:pathLst>
                <a:path w="205333" h="170260" fill="none" extrusionOk="0">
                  <a:moveTo>
                    <a:pt x="205333" y="84575"/>
                  </a:moveTo>
                  <a:cubicBezTo>
                    <a:pt x="205333" y="51944"/>
                    <a:pt x="185133" y="22865"/>
                    <a:pt x="154721" y="11322"/>
                  </a:cubicBezTo>
                  <a:cubicBezTo>
                    <a:pt x="124088" y="1"/>
                    <a:pt x="89681" y="8880"/>
                    <a:pt x="68371" y="33520"/>
                  </a:cubicBezTo>
                  <a:lnTo>
                    <a:pt x="18869" y="33520"/>
                  </a:lnTo>
                  <a:cubicBezTo>
                    <a:pt x="8436" y="33520"/>
                    <a:pt x="1" y="41955"/>
                    <a:pt x="1" y="52388"/>
                  </a:cubicBezTo>
                  <a:cubicBezTo>
                    <a:pt x="1" y="62599"/>
                    <a:pt x="8436" y="71034"/>
                    <a:pt x="18869" y="71034"/>
                  </a:cubicBezTo>
                  <a:lnTo>
                    <a:pt x="50612" y="71034"/>
                  </a:lnTo>
                  <a:cubicBezTo>
                    <a:pt x="44175" y="108549"/>
                    <a:pt x="65929" y="145176"/>
                    <a:pt x="101668" y="157607"/>
                  </a:cubicBezTo>
                  <a:cubicBezTo>
                    <a:pt x="137629" y="170260"/>
                    <a:pt x="177363" y="155165"/>
                    <a:pt x="195788" y="121868"/>
                  </a:cubicBezTo>
                </a:path>
              </a:pathLst>
            </a:custGeom>
            <a:noFill/>
            <a:ln w="9525" cap="flat" cmpd="sng">
              <a:solidFill>
                <a:srgbClr val="445D73"/>
              </a:solidFill>
              <a:prstDash val="solid"/>
              <a:miter lim="221980"/>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21" name="Google Shape;8349;p74">
              <a:extLst>
                <a:ext uri="{FF2B5EF4-FFF2-40B4-BE49-F238E27FC236}">
                  <a16:creationId xmlns:a16="http://schemas.microsoft.com/office/drawing/2014/main" id="{32D8DC25-7EC1-800A-FC5E-226075B7C080}"/>
                </a:ext>
              </a:extLst>
            </p:cNvPr>
            <p:cNvSpPr/>
            <p:nvPr/>
          </p:nvSpPr>
          <p:spPr>
            <a:xfrm>
              <a:off x="1731700" y="1059450"/>
              <a:ext cx="5133325" cy="3762600"/>
            </a:xfrm>
            <a:custGeom>
              <a:avLst/>
              <a:gdLst/>
              <a:ahLst/>
              <a:cxnLst/>
              <a:rect l="l" t="t" r="r" b="b"/>
              <a:pathLst>
                <a:path w="205333" h="150504" fill="none" extrusionOk="0">
                  <a:moveTo>
                    <a:pt x="85685" y="0"/>
                  </a:moveTo>
                  <a:cubicBezTo>
                    <a:pt x="33297" y="222"/>
                    <a:pt x="0" y="56383"/>
                    <a:pt x="25306" y="102333"/>
                  </a:cubicBezTo>
                  <a:cubicBezTo>
                    <a:pt x="50390" y="148283"/>
                    <a:pt x="115652" y="150503"/>
                    <a:pt x="144066" y="106551"/>
                  </a:cubicBezTo>
                  <a:lnTo>
                    <a:pt x="186464" y="106551"/>
                  </a:lnTo>
                  <a:cubicBezTo>
                    <a:pt x="196897" y="106551"/>
                    <a:pt x="205332" y="98116"/>
                    <a:pt x="205332" y="87683"/>
                  </a:cubicBezTo>
                  <a:cubicBezTo>
                    <a:pt x="205332" y="77250"/>
                    <a:pt x="196897" y="68814"/>
                    <a:pt x="186464" y="68814"/>
                  </a:cubicBezTo>
                  <a:lnTo>
                    <a:pt x="154943" y="68814"/>
                  </a:lnTo>
                  <a:cubicBezTo>
                    <a:pt x="154721" y="30856"/>
                    <a:pt x="123865" y="0"/>
                    <a:pt x="85685" y="0"/>
                  </a:cubicBezTo>
                  <a:close/>
                </a:path>
              </a:pathLst>
            </a:custGeom>
            <a:noFill/>
            <a:ln w="9525" cap="flat" cmpd="sng">
              <a:solidFill>
                <a:srgbClr val="869FB1"/>
              </a:solidFill>
              <a:prstDash val="solid"/>
              <a:miter lim="221980"/>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22" name="Google Shape;8350;p74">
              <a:extLst>
                <a:ext uri="{FF2B5EF4-FFF2-40B4-BE49-F238E27FC236}">
                  <a16:creationId xmlns:a16="http://schemas.microsoft.com/office/drawing/2014/main" id="{138D5B20-64DA-78C2-1F02-B0C632C565E4}"/>
                </a:ext>
              </a:extLst>
            </p:cNvPr>
            <p:cNvSpPr/>
            <p:nvPr/>
          </p:nvSpPr>
          <p:spPr>
            <a:xfrm>
              <a:off x="5965975" y="2912975"/>
              <a:ext cx="754750" cy="754775"/>
            </a:xfrm>
            <a:custGeom>
              <a:avLst/>
              <a:gdLst/>
              <a:ahLst/>
              <a:cxnLst/>
              <a:rect l="l" t="t" r="r" b="b"/>
              <a:pathLst>
                <a:path w="30190" h="30191" fill="none" extrusionOk="0">
                  <a:moveTo>
                    <a:pt x="17315" y="1"/>
                  </a:moveTo>
                  <a:cubicBezTo>
                    <a:pt x="5772" y="1"/>
                    <a:pt x="0" y="13764"/>
                    <a:pt x="7992" y="21977"/>
                  </a:cubicBezTo>
                  <a:cubicBezTo>
                    <a:pt x="16205" y="30190"/>
                    <a:pt x="30190" y="24419"/>
                    <a:pt x="30190" y="12876"/>
                  </a:cubicBezTo>
                  <a:cubicBezTo>
                    <a:pt x="30190" y="5772"/>
                    <a:pt x="24418" y="1"/>
                    <a:pt x="17315" y="1"/>
                  </a:cubicBezTo>
                  <a:close/>
                </a:path>
              </a:pathLst>
            </a:custGeom>
            <a:noFill/>
            <a:ln w="9525" cap="flat" cmpd="sng">
              <a:solidFill>
                <a:srgbClr val="E3E9ED"/>
              </a:solidFill>
              <a:prstDash val="solid"/>
              <a:miter lim="221980"/>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23" name="Google Shape;8351;p74">
              <a:extLst>
                <a:ext uri="{FF2B5EF4-FFF2-40B4-BE49-F238E27FC236}">
                  <a16:creationId xmlns:a16="http://schemas.microsoft.com/office/drawing/2014/main" id="{A0AC24F6-AF4E-3E99-EF56-8729EF1743D1}"/>
                </a:ext>
              </a:extLst>
            </p:cNvPr>
            <p:cNvSpPr/>
            <p:nvPr/>
          </p:nvSpPr>
          <p:spPr>
            <a:xfrm>
              <a:off x="2453125" y="1464550"/>
              <a:ext cx="2874675" cy="2785900"/>
            </a:xfrm>
            <a:custGeom>
              <a:avLst/>
              <a:gdLst/>
              <a:ahLst/>
              <a:cxnLst/>
              <a:rect l="l" t="t" r="r" b="b"/>
              <a:pathLst>
                <a:path w="114987" h="111436" fill="none" extrusionOk="0">
                  <a:moveTo>
                    <a:pt x="56828" y="1"/>
                  </a:moveTo>
                  <a:cubicBezTo>
                    <a:pt x="31744" y="1"/>
                    <a:pt x="9990" y="17759"/>
                    <a:pt x="4884" y="42621"/>
                  </a:cubicBezTo>
                  <a:cubicBezTo>
                    <a:pt x="1" y="67483"/>
                    <a:pt x="13320" y="92123"/>
                    <a:pt x="36628" y="101890"/>
                  </a:cubicBezTo>
                  <a:cubicBezTo>
                    <a:pt x="59936" y="111435"/>
                    <a:pt x="87017" y="103444"/>
                    <a:pt x="101002" y="82356"/>
                  </a:cubicBezTo>
                  <a:cubicBezTo>
                    <a:pt x="114987" y="61268"/>
                    <a:pt x="112323" y="33298"/>
                    <a:pt x="94343" y="15539"/>
                  </a:cubicBezTo>
                  <a:cubicBezTo>
                    <a:pt x="84353" y="5550"/>
                    <a:pt x="71035" y="1"/>
                    <a:pt x="56828" y="1"/>
                  </a:cubicBezTo>
                  <a:close/>
                </a:path>
              </a:pathLst>
            </a:custGeom>
            <a:noFill/>
            <a:ln w="9525" cap="flat" cmpd="sng">
              <a:solidFill>
                <a:srgbClr val="E3E9ED"/>
              </a:solidFill>
              <a:prstDash val="solid"/>
              <a:miter lim="221980"/>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24" name="Google Shape;8352;p74">
              <a:extLst>
                <a:ext uri="{FF2B5EF4-FFF2-40B4-BE49-F238E27FC236}">
                  <a16:creationId xmlns:a16="http://schemas.microsoft.com/office/drawing/2014/main" id="{4C9F4C1D-DACB-A237-FB0D-A5DAB9FBA1CE}"/>
                </a:ext>
              </a:extLst>
            </p:cNvPr>
            <p:cNvSpPr/>
            <p:nvPr/>
          </p:nvSpPr>
          <p:spPr>
            <a:xfrm>
              <a:off x="732775" y="4183825"/>
              <a:ext cx="754775" cy="760300"/>
            </a:xfrm>
            <a:custGeom>
              <a:avLst/>
              <a:gdLst/>
              <a:ahLst/>
              <a:cxnLst/>
              <a:rect l="l" t="t" r="r" b="b"/>
              <a:pathLst>
                <a:path w="30191" h="30412" fill="none" extrusionOk="0">
                  <a:moveTo>
                    <a:pt x="17315" y="0"/>
                  </a:moveTo>
                  <a:cubicBezTo>
                    <a:pt x="5772" y="0"/>
                    <a:pt x="1" y="13985"/>
                    <a:pt x="7992" y="22199"/>
                  </a:cubicBezTo>
                  <a:cubicBezTo>
                    <a:pt x="16205" y="30412"/>
                    <a:pt x="30190" y="24640"/>
                    <a:pt x="30190" y="13097"/>
                  </a:cubicBezTo>
                  <a:cubicBezTo>
                    <a:pt x="30190" y="5772"/>
                    <a:pt x="24419" y="0"/>
                    <a:pt x="17315" y="0"/>
                  </a:cubicBezTo>
                  <a:close/>
                </a:path>
              </a:pathLst>
            </a:custGeom>
            <a:noFill/>
            <a:ln w="9525" cap="flat" cmpd="sng">
              <a:solidFill>
                <a:srgbClr val="E3E9ED"/>
              </a:solidFill>
              <a:prstDash val="solid"/>
              <a:miter lim="221980"/>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25" name="Google Shape;8353;p74">
              <a:extLst>
                <a:ext uri="{FF2B5EF4-FFF2-40B4-BE49-F238E27FC236}">
                  <a16:creationId xmlns:a16="http://schemas.microsoft.com/office/drawing/2014/main" id="{B34D9B58-98DA-35D9-2E48-8A7795334C39}"/>
                </a:ext>
              </a:extLst>
            </p:cNvPr>
            <p:cNvSpPr/>
            <p:nvPr/>
          </p:nvSpPr>
          <p:spPr>
            <a:xfrm>
              <a:off x="732775" y="1669900"/>
              <a:ext cx="754775" cy="754750"/>
            </a:xfrm>
            <a:custGeom>
              <a:avLst/>
              <a:gdLst/>
              <a:ahLst/>
              <a:cxnLst/>
              <a:rect l="l" t="t" r="r" b="b"/>
              <a:pathLst>
                <a:path w="30191" h="30190" fill="none" extrusionOk="0">
                  <a:moveTo>
                    <a:pt x="17315" y="0"/>
                  </a:moveTo>
                  <a:cubicBezTo>
                    <a:pt x="5772" y="0"/>
                    <a:pt x="1" y="13985"/>
                    <a:pt x="8214" y="22198"/>
                  </a:cubicBezTo>
                  <a:cubicBezTo>
                    <a:pt x="16205" y="30189"/>
                    <a:pt x="30190" y="24418"/>
                    <a:pt x="30190" y="12875"/>
                  </a:cubicBezTo>
                  <a:cubicBezTo>
                    <a:pt x="30190" y="5772"/>
                    <a:pt x="24419" y="0"/>
                    <a:pt x="17315" y="0"/>
                  </a:cubicBezTo>
                  <a:close/>
                </a:path>
              </a:pathLst>
            </a:custGeom>
            <a:noFill/>
            <a:ln w="9525" cap="flat" cmpd="sng">
              <a:solidFill>
                <a:srgbClr val="E3E9ED"/>
              </a:solidFill>
              <a:prstDash val="solid"/>
              <a:miter lim="221980"/>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grpSp>
        <p:nvGrpSpPr>
          <p:cNvPr id="326" name="Google Shape;8354;p74">
            <a:extLst>
              <a:ext uri="{FF2B5EF4-FFF2-40B4-BE49-F238E27FC236}">
                <a16:creationId xmlns:a16="http://schemas.microsoft.com/office/drawing/2014/main" id="{200A0154-8E03-7D28-D40C-EC183EC3FC55}"/>
              </a:ext>
            </a:extLst>
          </p:cNvPr>
          <p:cNvGrpSpPr/>
          <p:nvPr/>
        </p:nvGrpSpPr>
        <p:grpSpPr>
          <a:xfrm>
            <a:off x="4616914" y="1941873"/>
            <a:ext cx="1535408" cy="1630978"/>
            <a:chOff x="2499700" y="1135950"/>
            <a:chExt cx="732402" cy="777990"/>
          </a:xfrm>
        </p:grpSpPr>
        <p:grpSp>
          <p:nvGrpSpPr>
            <p:cNvPr id="327" name="Google Shape;8355;p74">
              <a:extLst>
                <a:ext uri="{FF2B5EF4-FFF2-40B4-BE49-F238E27FC236}">
                  <a16:creationId xmlns:a16="http://schemas.microsoft.com/office/drawing/2014/main" id="{51B895AA-9A24-33C9-A558-27813A997EE8}"/>
                </a:ext>
              </a:extLst>
            </p:cNvPr>
            <p:cNvGrpSpPr/>
            <p:nvPr/>
          </p:nvGrpSpPr>
          <p:grpSpPr>
            <a:xfrm>
              <a:off x="2499700" y="1135950"/>
              <a:ext cx="732402" cy="694705"/>
              <a:chOff x="2499700" y="1135950"/>
              <a:chExt cx="732402" cy="694705"/>
            </a:xfrm>
          </p:grpSpPr>
          <p:sp>
            <p:nvSpPr>
              <p:cNvPr id="334" name="Google Shape;8356;p74">
                <a:extLst>
                  <a:ext uri="{FF2B5EF4-FFF2-40B4-BE49-F238E27FC236}">
                    <a16:creationId xmlns:a16="http://schemas.microsoft.com/office/drawing/2014/main" id="{FE321359-8E74-E8E5-061C-56B90CBEFA39}"/>
                  </a:ext>
                </a:extLst>
              </p:cNvPr>
              <p:cNvSpPr/>
              <p:nvPr/>
            </p:nvSpPr>
            <p:spPr>
              <a:xfrm>
                <a:off x="2721907" y="1135950"/>
                <a:ext cx="288719" cy="199571"/>
              </a:xfrm>
              <a:custGeom>
                <a:avLst/>
                <a:gdLst/>
                <a:ahLst/>
                <a:cxnLst/>
                <a:rect l="l" t="t" r="r" b="b"/>
                <a:pathLst>
                  <a:path w="81559" h="56376" extrusionOk="0">
                    <a:moveTo>
                      <a:pt x="40780" y="1"/>
                    </a:moveTo>
                    <a:cubicBezTo>
                      <a:pt x="38862" y="1"/>
                      <a:pt x="36944" y="556"/>
                      <a:pt x="35329" y="1666"/>
                    </a:cubicBezTo>
                    <a:cubicBezTo>
                      <a:pt x="24427" y="9338"/>
                      <a:pt x="1211" y="28718"/>
                      <a:pt x="0" y="51329"/>
                    </a:cubicBezTo>
                    <a:lnTo>
                      <a:pt x="1211" y="51732"/>
                    </a:lnTo>
                    <a:cubicBezTo>
                      <a:pt x="4845" y="52944"/>
                      <a:pt x="8479" y="54357"/>
                      <a:pt x="12113" y="56174"/>
                    </a:cubicBezTo>
                    <a:lnTo>
                      <a:pt x="12113" y="53145"/>
                    </a:lnTo>
                    <a:cubicBezTo>
                      <a:pt x="12113" y="36591"/>
                      <a:pt x="29071" y="22662"/>
                      <a:pt x="36944" y="17009"/>
                    </a:cubicBezTo>
                    <a:cubicBezTo>
                      <a:pt x="38155" y="16202"/>
                      <a:pt x="39467" y="15798"/>
                      <a:pt x="40780" y="15798"/>
                    </a:cubicBezTo>
                    <a:cubicBezTo>
                      <a:pt x="42092" y="15798"/>
                      <a:pt x="43404" y="16202"/>
                      <a:pt x="44615" y="17009"/>
                    </a:cubicBezTo>
                    <a:cubicBezTo>
                      <a:pt x="52489" y="22662"/>
                      <a:pt x="69446" y="36591"/>
                      <a:pt x="69446" y="53145"/>
                    </a:cubicBezTo>
                    <a:lnTo>
                      <a:pt x="69446" y="56376"/>
                    </a:lnTo>
                    <a:cubicBezTo>
                      <a:pt x="72878" y="54559"/>
                      <a:pt x="76512" y="53145"/>
                      <a:pt x="80146" y="51934"/>
                    </a:cubicBezTo>
                    <a:lnTo>
                      <a:pt x="81559" y="51530"/>
                    </a:lnTo>
                    <a:cubicBezTo>
                      <a:pt x="80751" y="28920"/>
                      <a:pt x="57132" y="9540"/>
                      <a:pt x="46230" y="1666"/>
                    </a:cubicBezTo>
                    <a:cubicBezTo>
                      <a:pt x="44615" y="556"/>
                      <a:pt x="42697" y="1"/>
                      <a:pt x="40780" y="1"/>
                    </a:cubicBez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35" name="Google Shape;8357;p74">
                <a:extLst>
                  <a:ext uri="{FF2B5EF4-FFF2-40B4-BE49-F238E27FC236}">
                    <a16:creationId xmlns:a16="http://schemas.microsoft.com/office/drawing/2014/main" id="{BC136E9E-325D-39A8-B1C4-E2989502448C}"/>
                  </a:ext>
                </a:extLst>
              </p:cNvPr>
              <p:cNvSpPr/>
              <p:nvPr/>
            </p:nvSpPr>
            <p:spPr>
              <a:xfrm>
                <a:off x="2499700" y="1313180"/>
                <a:ext cx="225119" cy="278853"/>
              </a:xfrm>
              <a:custGeom>
                <a:avLst/>
                <a:gdLst/>
                <a:ahLst/>
                <a:cxnLst/>
                <a:rect l="l" t="t" r="r" b="b"/>
                <a:pathLst>
                  <a:path w="63593" h="78772" extrusionOk="0">
                    <a:moveTo>
                      <a:pt x="53819" y="1"/>
                    </a:moveTo>
                    <a:cubicBezTo>
                      <a:pt x="53376" y="1"/>
                      <a:pt x="52933" y="13"/>
                      <a:pt x="52489" y="39"/>
                    </a:cubicBezTo>
                    <a:cubicBezTo>
                      <a:pt x="33311" y="39"/>
                      <a:pt x="13527" y="12758"/>
                      <a:pt x="4442" y="19420"/>
                    </a:cubicBezTo>
                    <a:cubicBezTo>
                      <a:pt x="1212" y="21842"/>
                      <a:pt x="1" y="26082"/>
                      <a:pt x="1212" y="29917"/>
                    </a:cubicBezTo>
                    <a:cubicBezTo>
                      <a:pt x="5048" y="42434"/>
                      <a:pt x="16353" y="70697"/>
                      <a:pt x="37550" y="78772"/>
                    </a:cubicBezTo>
                    <a:cubicBezTo>
                      <a:pt x="37752" y="78368"/>
                      <a:pt x="37954" y="77964"/>
                      <a:pt x="38156" y="77561"/>
                    </a:cubicBezTo>
                    <a:cubicBezTo>
                      <a:pt x="40377" y="74533"/>
                      <a:pt x="43001" y="71504"/>
                      <a:pt x="45827" y="68678"/>
                    </a:cubicBezTo>
                    <a:cubicBezTo>
                      <a:pt x="44818" y="68476"/>
                      <a:pt x="43809" y="68072"/>
                      <a:pt x="42799" y="67871"/>
                    </a:cubicBezTo>
                    <a:cubicBezTo>
                      <a:pt x="27255" y="62824"/>
                      <a:pt x="19179" y="42232"/>
                      <a:pt x="16151" y="32946"/>
                    </a:cubicBezTo>
                    <a:cubicBezTo>
                      <a:pt x="15344" y="30321"/>
                      <a:pt x="16353" y="27293"/>
                      <a:pt x="18574" y="25678"/>
                    </a:cubicBezTo>
                    <a:cubicBezTo>
                      <a:pt x="25034" y="20833"/>
                      <a:pt x="38963" y="11748"/>
                      <a:pt x="52489" y="11748"/>
                    </a:cubicBezTo>
                    <a:cubicBezTo>
                      <a:pt x="55316" y="11748"/>
                      <a:pt x="57940" y="12152"/>
                      <a:pt x="60564" y="12960"/>
                    </a:cubicBezTo>
                    <a:cubicBezTo>
                      <a:pt x="61574" y="13363"/>
                      <a:pt x="62583" y="13767"/>
                      <a:pt x="63593" y="14171"/>
                    </a:cubicBezTo>
                    <a:cubicBezTo>
                      <a:pt x="62987" y="10335"/>
                      <a:pt x="62785" y="6701"/>
                      <a:pt x="62785" y="2866"/>
                    </a:cubicBezTo>
                    <a:lnTo>
                      <a:pt x="62785" y="1452"/>
                    </a:lnTo>
                    <a:cubicBezTo>
                      <a:pt x="59796" y="573"/>
                      <a:pt x="56808" y="1"/>
                      <a:pt x="53819" y="1"/>
                    </a:cubicBezTo>
                    <a:close/>
                  </a:path>
                </a:pathLst>
              </a:custGeom>
              <a:noFill/>
              <a:ln w="9525" cap="flat" cmpd="sng">
                <a:solidFill>
                  <a:srgbClr val="213B55"/>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36" name="Google Shape;8358;p74">
                <a:extLst>
                  <a:ext uri="{FF2B5EF4-FFF2-40B4-BE49-F238E27FC236}">
                    <a16:creationId xmlns:a16="http://schemas.microsoft.com/office/drawing/2014/main" id="{8D5B94FB-C18F-13C2-D5C1-C651B971AC97}"/>
                  </a:ext>
                </a:extLst>
              </p:cNvPr>
              <p:cNvSpPr/>
              <p:nvPr/>
            </p:nvSpPr>
            <p:spPr>
              <a:xfrm>
                <a:off x="2721907" y="1317604"/>
                <a:ext cx="53599" cy="72899"/>
              </a:xfrm>
              <a:custGeom>
                <a:avLst/>
                <a:gdLst/>
                <a:ahLst/>
                <a:cxnLst/>
                <a:rect l="l" t="t" r="r" b="b"/>
                <a:pathLst>
                  <a:path w="15141" h="20593" extrusionOk="0">
                    <a:moveTo>
                      <a:pt x="0" y="1"/>
                    </a:moveTo>
                    <a:lnTo>
                      <a:pt x="0" y="1414"/>
                    </a:lnTo>
                    <a:cubicBezTo>
                      <a:pt x="0" y="5249"/>
                      <a:pt x="202" y="9085"/>
                      <a:pt x="808" y="12921"/>
                    </a:cubicBezTo>
                    <a:cubicBezTo>
                      <a:pt x="5653" y="14738"/>
                      <a:pt x="9892" y="17362"/>
                      <a:pt x="13930" y="20592"/>
                    </a:cubicBezTo>
                    <a:cubicBezTo>
                      <a:pt x="14333" y="20188"/>
                      <a:pt x="14737" y="19785"/>
                      <a:pt x="15141" y="19583"/>
                    </a:cubicBezTo>
                    <a:cubicBezTo>
                      <a:pt x="13324" y="14738"/>
                      <a:pt x="12315" y="9893"/>
                      <a:pt x="12113" y="4846"/>
                    </a:cubicBezTo>
                    <a:cubicBezTo>
                      <a:pt x="8681" y="3029"/>
                      <a:pt x="5047" y="1414"/>
                      <a:pt x="1211" y="404"/>
                    </a:cubicBezTo>
                    <a:lnTo>
                      <a:pt x="0" y="1"/>
                    </a:lnTo>
                    <a:close/>
                  </a:path>
                </a:pathLst>
              </a:custGeom>
              <a:noFill/>
              <a:ln w="9525" cap="flat" cmpd="sng">
                <a:solidFill>
                  <a:srgbClr val="213B55"/>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37" name="Google Shape;8359;p74">
                <a:extLst>
                  <a:ext uri="{FF2B5EF4-FFF2-40B4-BE49-F238E27FC236}">
                    <a16:creationId xmlns:a16="http://schemas.microsoft.com/office/drawing/2014/main" id="{9916FAAC-9381-FA78-2885-04EFB6D6C04C}"/>
                  </a:ext>
                </a:extLst>
              </p:cNvPr>
              <p:cNvSpPr/>
              <p:nvPr/>
            </p:nvSpPr>
            <p:spPr>
              <a:xfrm>
                <a:off x="2764773" y="1334751"/>
                <a:ext cx="47171" cy="52173"/>
              </a:xfrm>
              <a:custGeom>
                <a:avLst/>
                <a:gdLst/>
                <a:ahLst/>
                <a:cxnLst/>
                <a:rect l="l" t="t" r="r" b="b"/>
                <a:pathLst>
                  <a:path w="13325" h="14738" extrusionOk="0">
                    <a:moveTo>
                      <a:pt x="1" y="1"/>
                    </a:moveTo>
                    <a:cubicBezTo>
                      <a:pt x="203" y="5048"/>
                      <a:pt x="1212" y="9893"/>
                      <a:pt x="3029" y="14738"/>
                    </a:cubicBezTo>
                    <a:cubicBezTo>
                      <a:pt x="6259" y="12315"/>
                      <a:pt x="9691" y="10498"/>
                      <a:pt x="13325" y="9085"/>
                    </a:cubicBezTo>
                    <a:cubicBezTo>
                      <a:pt x="9287" y="5451"/>
                      <a:pt x="4846" y="2423"/>
                      <a:pt x="1" y="1"/>
                    </a:cubicBezTo>
                    <a:close/>
                  </a:path>
                </a:pathLst>
              </a:custGeom>
              <a:noFill/>
              <a:ln w="9525" cap="flat" cmpd="sng">
                <a:solidFill>
                  <a:srgbClr val="213B55"/>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38" name="Google Shape;8360;p74">
                <a:extLst>
                  <a:ext uri="{FF2B5EF4-FFF2-40B4-BE49-F238E27FC236}">
                    <a16:creationId xmlns:a16="http://schemas.microsoft.com/office/drawing/2014/main" id="{476A3DC8-036B-FAEB-3FA1-B6D24CF6D44C}"/>
                  </a:ext>
                </a:extLst>
              </p:cNvPr>
              <p:cNvSpPr/>
              <p:nvPr/>
            </p:nvSpPr>
            <p:spPr>
              <a:xfrm>
                <a:off x="2554001" y="1354757"/>
                <a:ext cx="187956" cy="201536"/>
              </a:xfrm>
              <a:custGeom>
                <a:avLst/>
                <a:gdLst/>
                <a:ahLst/>
                <a:cxnLst/>
                <a:rect l="l" t="t" r="r" b="b"/>
                <a:pathLst>
                  <a:path w="53095" h="56931" extrusionOk="0">
                    <a:moveTo>
                      <a:pt x="37146" y="0"/>
                    </a:moveTo>
                    <a:cubicBezTo>
                      <a:pt x="23620" y="0"/>
                      <a:pt x="9489" y="9085"/>
                      <a:pt x="3231" y="13930"/>
                    </a:cubicBezTo>
                    <a:cubicBezTo>
                      <a:pt x="808" y="15545"/>
                      <a:pt x="1" y="18573"/>
                      <a:pt x="808" y="21198"/>
                    </a:cubicBezTo>
                    <a:cubicBezTo>
                      <a:pt x="3634" y="30282"/>
                      <a:pt x="11710" y="51076"/>
                      <a:pt x="27456" y="56123"/>
                    </a:cubicBezTo>
                    <a:cubicBezTo>
                      <a:pt x="28466" y="56324"/>
                      <a:pt x="29273" y="56728"/>
                      <a:pt x="30282" y="56930"/>
                    </a:cubicBezTo>
                    <a:cubicBezTo>
                      <a:pt x="34926" y="52287"/>
                      <a:pt x="40174" y="48249"/>
                      <a:pt x="46029" y="45221"/>
                    </a:cubicBezTo>
                    <a:cubicBezTo>
                      <a:pt x="46029" y="44414"/>
                      <a:pt x="46029" y="43404"/>
                      <a:pt x="46029" y="42395"/>
                    </a:cubicBezTo>
                    <a:cubicBezTo>
                      <a:pt x="45827" y="34118"/>
                      <a:pt x="48452" y="25841"/>
                      <a:pt x="53095" y="18977"/>
                    </a:cubicBezTo>
                    <a:cubicBezTo>
                      <a:pt x="50672" y="13728"/>
                      <a:pt x="49057" y="8075"/>
                      <a:pt x="48250" y="2423"/>
                    </a:cubicBezTo>
                    <a:cubicBezTo>
                      <a:pt x="47240" y="2019"/>
                      <a:pt x="46231" y="1615"/>
                      <a:pt x="45221" y="1413"/>
                    </a:cubicBezTo>
                    <a:cubicBezTo>
                      <a:pt x="42597" y="404"/>
                      <a:pt x="39771" y="0"/>
                      <a:pt x="37146" y="0"/>
                    </a:cubicBezTo>
                    <a:close/>
                  </a:path>
                </a:pathLst>
              </a:custGeom>
              <a:noFill/>
              <a:ln w="9525" cap="flat" cmpd="sng">
                <a:solidFill>
                  <a:srgbClr val="A5B7C5"/>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39" name="Google Shape;8361;p74">
                <a:extLst>
                  <a:ext uri="{FF2B5EF4-FFF2-40B4-BE49-F238E27FC236}">
                    <a16:creationId xmlns:a16="http://schemas.microsoft.com/office/drawing/2014/main" id="{AE9DAD32-0A66-5B8D-1BD5-8E6C85B83974}"/>
                  </a:ext>
                </a:extLst>
              </p:cNvPr>
              <p:cNvSpPr/>
              <p:nvPr/>
            </p:nvSpPr>
            <p:spPr>
              <a:xfrm>
                <a:off x="2724763" y="1363329"/>
                <a:ext cx="46455" cy="58605"/>
              </a:xfrm>
              <a:custGeom>
                <a:avLst/>
                <a:gdLst/>
                <a:ahLst/>
                <a:cxnLst/>
                <a:rect l="l" t="t" r="r" b="b"/>
                <a:pathLst>
                  <a:path w="13123" h="16555" extrusionOk="0">
                    <a:moveTo>
                      <a:pt x="1" y="1"/>
                    </a:moveTo>
                    <a:lnTo>
                      <a:pt x="1" y="1"/>
                    </a:lnTo>
                    <a:cubicBezTo>
                      <a:pt x="1010" y="5653"/>
                      <a:pt x="2625" y="11306"/>
                      <a:pt x="4846" y="16555"/>
                    </a:cubicBezTo>
                    <a:cubicBezTo>
                      <a:pt x="6461" y="14334"/>
                      <a:pt x="8076" y="12315"/>
                      <a:pt x="10095" y="10297"/>
                    </a:cubicBezTo>
                    <a:cubicBezTo>
                      <a:pt x="10902" y="9489"/>
                      <a:pt x="12113" y="8480"/>
                      <a:pt x="13123" y="7672"/>
                    </a:cubicBezTo>
                    <a:cubicBezTo>
                      <a:pt x="9085" y="4442"/>
                      <a:pt x="4846" y="1818"/>
                      <a:pt x="1" y="1"/>
                    </a:cubicBezTo>
                    <a:close/>
                  </a:path>
                </a:pathLst>
              </a:custGeom>
              <a:noFill/>
              <a:ln w="9525" cap="flat" cmpd="sng">
                <a:solidFill>
                  <a:srgbClr val="A5B7C5"/>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40" name="Google Shape;8362;p74">
                <a:extLst>
                  <a:ext uri="{FF2B5EF4-FFF2-40B4-BE49-F238E27FC236}">
                    <a16:creationId xmlns:a16="http://schemas.microsoft.com/office/drawing/2014/main" id="{B787030F-1EE7-31F6-16C0-455397BAA6E1}"/>
                  </a:ext>
                </a:extLst>
              </p:cNvPr>
              <p:cNvSpPr/>
              <p:nvPr/>
            </p:nvSpPr>
            <p:spPr>
              <a:xfrm>
                <a:off x="2587581" y="1591246"/>
                <a:ext cx="277288" cy="238695"/>
              </a:xfrm>
              <a:custGeom>
                <a:avLst/>
                <a:gdLst/>
                <a:ahLst/>
                <a:cxnLst/>
                <a:rect l="l" t="t" r="r" b="b"/>
                <a:pathLst>
                  <a:path w="78330" h="67428" extrusionOk="0">
                    <a:moveTo>
                      <a:pt x="12719" y="0"/>
                    </a:moveTo>
                    <a:cubicBezTo>
                      <a:pt x="1" y="18977"/>
                      <a:pt x="7672" y="48451"/>
                      <a:pt x="11912" y="61169"/>
                    </a:cubicBezTo>
                    <a:cubicBezTo>
                      <a:pt x="13123" y="64803"/>
                      <a:pt x="16555" y="67428"/>
                      <a:pt x="20593" y="67428"/>
                    </a:cubicBezTo>
                    <a:lnTo>
                      <a:pt x="22006" y="67428"/>
                    </a:lnTo>
                    <a:cubicBezTo>
                      <a:pt x="35935" y="67428"/>
                      <a:pt x="64602" y="65207"/>
                      <a:pt x="78330" y="48047"/>
                    </a:cubicBezTo>
                    <a:cubicBezTo>
                      <a:pt x="78128" y="47643"/>
                      <a:pt x="77724" y="47442"/>
                      <a:pt x="77522" y="47038"/>
                    </a:cubicBezTo>
                    <a:cubicBezTo>
                      <a:pt x="75302" y="43808"/>
                      <a:pt x="73283" y="40578"/>
                      <a:pt x="71466" y="37146"/>
                    </a:cubicBezTo>
                    <a:cubicBezTo>
                      <a:pt x="70860" y="37953"/>
                      <a:pt x="70457" y="38761"/>
                      <a:pt x="69851" y="39568"/>
                    </a:cubicBezTo>
                    <a:cubicBezTo>
                      <a:pt x="60363" y="52489"/>
                      <a:pt x="39367" y="54104"/>
                      <a:pt x="29273" y="54104"/>
                    </a:cubicBezTo>
                    <a:lnTo>
                      <a:pt x="28466" y="54104"/>
                    </a:lnTo>
                    <a:cubicBezTo>
                      <a:pt x="25640" y="54104"/>
                      <a:pt x="23015" y="52287"/>
                      <a:pt x="22208" y="49662"/>
                    </a:cubicBezTo>
                    <a:cubicBezTo>
                      <a:pt x="19179" y="40578"/>
                      <a:pt x="13527" y="18977"/>
                      <a:pt x="23217" y="5855"/>
                    </a:cubicBezTo>
                    <a:cubicBezTo>
                      <a:pt x="23823" y="4845"/>
                      <a:pt x="24428" y="4038"/>
                      <a:pt x="25236" y="3230"/>
                    </a:cubicBezTo>
                    <a:cubicBezTo>
                      <a:pt x="21400" y="2625"/>
                      <a:pt x="17766" y="1817"/>
                      <a:pt x="14132" y="606"/>
                    </a:cubicBezTo>
                    <a:cubicBezTo>
                      <a:pt x="13527" y="404"/>
                      <a:pt x="13123" y="202"/>
                      <a:pt x="12719" y="0"/>
                    </a:cubicBezTo>
                    <a:close/>
                  </a:path>
                </a:pathLst>
              </a:custGeom>
              <a:noFill/>
              <a:ln w="9525" cap="flat" cmpd="sng">
                <a:solidFill>
                  <a:srgbClr val="445D73"/>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41" name="Google Shape;8363;p74">
                <a:extLst>
                  <a:ext uri="{FF2B5EF4-FFF2-40B4-BE49-F238E27FC236}">
                    <a16:creationId xmlns:a16="http://schemas.microsoft.com/office/drawing/2014/main" id="{24D0163A-9461-1C5A-C43F-62170580ABF8}"/>
                  </a:ext>
                </a:extLst>
              </p:cNvPr>
              <p:cNvSpPr/>
              <p:nvPr/>
            </p:nvSpPr>
            <p:spPr>
              <a:xfrm>
                <a:off x="2631881" y="1556237"/>
                <a:ext cx="95768" cy="46455"/>
              </a:xfrm>
              <a:custGeom>
                <a:avLst/>
                <a:gdLst/>
                <a:ahLst/>
                <a:cxnLst/>
                <a:rect l="l" t="t" r="r" b="b"/>
                <a:pathLst>
                  <a:path w="27053" h="13123" extrusionOk="0">
                    <a:moveTo>
                      <a:pt x="8277" y="0"/>
                    </a:moveTo>
                    <a:cubicBezTo>
                      <a:pt x="5451" y="2826"/>
                      <a:pt x="3029" y="5653"/>
                      <a:pt x="808" y="8883"/>
                    </a:cubicBezTo>
                    <a:cubicBezTo>
                      <a:pt x="404" y="9286"/>
                      <a:pt x="202" y="9690"/>
                      <a:pt x="0" y="9892"/>
                    </a:cubicBezTo>
                    <a:cubicBezTo>
                      <a:pt x="606" y="10094"/>
                      <a:pt x="1010" y="10296"/>
                      <a:pt x="1414" y="10498"/>
                    </a:cubicBezTo>
                    <a:cubicBezTo>
                      <a:pt x="5047" y="11709"/>
                      <a:pt x="8883" y="12517"/>
                      <a:pt x="12719" y="13122"/>
                    </a:cubicBezTo>
                    <a:cubicBezTo>
                      <a:pt x="16554" y="8277"/>
                      <a:pt x="21601" y="4240"/>
                      <a:pt x="27052" y="1211"/>
                    </a:cubicBezTo>
                    <a:lnTo>
                      <a:pt x="27052" y="1211"/>
                    </a:lnTo>
                    <a:cubicBezTo>
                      <a:pt x="25033" y="1615"/>
                      <a:pt x="23015" y="1615"/>
                      <a:pt x="20996" y="1615"/>
                    </a:cubicBezTo>
                    <a:cubicBezTo>
                      <a:pt x="16756" y="1615"/>
                      <a:pt x="12517" y="1009"/>
                      <a:pt x="8277" y="0"/>
                    </a:cubicBezTo>
                    <a:close/>
                  </a:path>
                </a:pathLst>
              </a:custGeom>
              <a:noFill/>
              <a:ln w="9525" cap="flat" cmpd="sng">
                <a:solidFill>
                  <a:srgbClr val="445D73"/>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42" name="Google Shape;8364;p74">
                <a:extLst>
                  <a:ext uri="{FF2B5EF4-FFF2-40B4-BE49-F238E27FC236}">
                    <a16:creationId xmlns:a16="http://schemas.microsoft.com/office/drawing/2014/main" id="{4B2BB9A4-9CD1-E395-D161-03A293C42973}"/>
                  </a:ext>
                </a:extLst>
              </p:cNvPr>
              <p:cNvSpPr/>
              <p:nvPr/>
            </p:nvSpPr>
            <p:spPr>
              <a:xfrm>
                <a:off x="2661889" y="1514798"/>
                <a:ext cx="66467" cy="47170"/>
              </a:xfrm>
              <a:custGeom>
                <a:avLst/>
                <a:gdLst/>
                <a:ahLst/>
                <a:cxnLst/>
                <a:rect l="l" t="t" r="r" b="b"/>
                <a:pathLst>
                  <a:path w="18776" h="13325" extrusionOk="0">
                    <a:moveTo>
                      <a:pt x="15747" y="0"/>
                    </a:moveTo>
                    <a:cubicBezTo>
                      <a:pt x="9892" y="3028"/>
                      <a:pt x="4644" y="7066"/>
                      <a:pt x="0" y="11709"/>
                    </a:cubicBezTo>
                    <a:cubicBezTo>
                      <a:pt x="4038" y="12718"/>
                      <a:pt x="8277" y="13324"/>
                      <a:pt x="12517" y="13324"/>
                    </a:cubicBezTo>
                    <a:cubicBezTo>
                      <a:pt x="14536" y="13324"/>
                      <a:pt x="16756" y="13122"/>
                      <a:pt x="18775" y="12920"/>
                    </a:cubicBezTo>
                    <a:cubicBezTo>
                      <a:pt x="16958" y="8883"/>
                      <a:pt x="16151" y="4441"/>
                      <a:pt x="15747" y="0"/>
                    </a:cubicBezTo>
                    <a:close/>
                  </a:path>
                </a:pathLst>
              </a:custGeom>
              <a:noFill/>
              <a:ln w="9525" cap="flat" cmpd="sng">
                <a:solidFill>
                  <a:srgbClr val="445D73"/>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43" name="Google Shape;8365;p74">
                <a:extLst>
                  <a:ext uri="{FF2B5EF4-FFF2-40B4-BE49-F238E27FC236}">
                    <a16:creationId xmlns:a16="http://schemas.microsoft.com/office/drawing/2014/main" id="{9C28E35B-1F73-1DFF-344C-4E6AE3348D31}"/>
                  </a:ext>
                </a:extLst>
              </p:cNvPr>
              <p:cNvSpPr/>
              <p:nvPr/>
            </p:nvSpPr>
            <p:spPr>
              <a:xfrm>
                <a:off x="2635452" y="1602677"/>
                <a:ext cx="205108" cy="180094"/>
              </a:xfrm>
              <a:custGeom>
                <a:avLst/>
                <a:gdLst/>
                <a:ahLst/>
                <a:cxnLst/>
                <a:rect l="l" t="t" r="r" b="b"/>
                <a:pathLst>
                  <a:path w="57940" h="50874" extrusionOk="0">
                    <a:moveTo>
                      <a:pt x="11710" y="0"/>
                    </a:moveTo>
                    <a:cubicBezTo>
                      <a:pt x="10902" y="808"/>
                      <a:pt x="10297" y="1615"/>
                      <a:pt x="9691" y="2625"/>
                    </a:cubicBezTo>
                    <a:cubicBezTo>
                      <a:pt x="1" y="15949"/>
                      <a:pt x="5653" y="37348"/>
                      <a:pt x="8682" y="46432"/>
                    </a:cubicBezTo>
                    <a:cubicBezTo>
                      <a:pt x="9489" y="49057"/>
                      <a:pt x="12114" y="50874"/>
                      <a:pt x="14940" y="50874"/>
                    </a:cubicBezTo>
                    <a:lnTo>
                      <a:pt x="15747" y="50874"/>
                    </a:lnTo>
                    <a:cubicBezTo>
                      <a:pt x="25841" y="50874"/>
                      <a:pt x="46837" y="49259"/>
                      <a:pt x="56325" y="36338"/>
                    </a:cubicBezTo>
                    <a:cubicBezTo>
                      <a:pt x="56931" y="35531"/>
                      <a:pt x="57334" y="34723"/>
                      <a:pt x="57940" y="33916"/>
                    </a:cubicBezTo>
                    <a:cubicBezTo>
                      <a:pt x="54508" y="27052"/>
                      <a:pt x="52085" y="19582"/>
                      <a:pt x="51278" y="11911"/>
                    </a:cubicBezTo>
                    <a:cubicBezTo>
                      <a:pt x="45222" y="9892"/>
                      <a:pt x="39771" y="6460"/>
                      <a:pt x="35330" y="2019"/>
                    </a:cubicBezTo>
                    <a:cubicBezTo>
                      <a:pt x="34522" y="1413"/>
                      <a:pt x="33916" y="606"/>
                      <a:pt x="33311" y="0"/>
                    </a:cubicBezTo>
                    <a:cubicBezTo>
                      <a:pt x="29677" y="606"/>
                      <a:pt x="26043" y="808"/>
                      <a:pt x="22409" y="808"/>
                    </a:cubicBezTo>
                    <a:cubicBezTo>
                      <a:pt x="18776" y="808"/>
                      <a:pt x="15142" y="606"/>
                      <a:pt x="11710" y="0"/>
                    </a:cubicBezTo>
                    <a:close/>
                  </a:path>
                </a:pathLst>
              </a:custGeom>
              <a:noFill/>
              <a:ln w="9525" cap="flat" cmpd="sng">
                <a:solidFill>
                  <a:srgbClr val="A5B7C5"/>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44" name="Google Shape;8366;p74">
                <a:extLst>
                  <a:ext uri="{FF2B5EF4-FFF2-40B4-BE49-F238E27FC236}">
                    <a16:creationId xmlns:a16="http://schemas.microsoft.com/office/drawing/2014/main" id="{4B8D6F47-6D41-C32E-F0A6-5A8F2787DC3F}"/>
                  </a:ext>
                </a:extLst>
              </p:cNvPr>
              <p:cNvSpPr/>
              <p:nvPr/>
            </p:nvSpPr>
            <p:spPr>
              <a:xfrm>
                <a:off x="2676892" y="1560523"/>
                <a:ext cx="76471" cy="45025"/>
              </a:xfrm>
              <a:custGeom>
                <a:avLst/>
                <a:gdLst/>
                <a:ahLst/>
                <a:cxnLst/>
                <a:rect l="l" t="t" r="r" b="b"/>
                <a:pathLst>
                  <a:path w="21602" h="12719" extrusionOk="0">
                    <a:moveTo>
                      <a:pt x="14334" y="0"/>
                    </a:moveTo>
                    <a:cubicBezTo>
                      <a:pt x="8883" y="3029"/>
                      <a:pt x="3836" y="7066"/>
                      <a:pt x="1" y="11911"/>
                    </a:cubicBezTo>
                    <a:cubicBezTo>
                      <a:pt x="3433" y="12517"/>
                      <a:pt x="7067" y="12719"/>
                      <a:pt x="10700" y="12719"/>
                    </a:cubicBezTo>
                    <a:cubicBezTo>
                      <a:pt x="14334" y="12719"/>
                      <a:pt x="17968" y="12517"/>
                      <a:pt x="21602" y="11911"/>
                    </a:cubicBezTo>
                    <a:cubicBezTo>
                      <a:pt x="18574" y="8277"/>
                      <a:pt x="16151" y="4240"/>
                      <a:pt x="14334" y="0"/>
                    </a:cubicBezTo>
                    <a:close/>
                  </a:path>
                </a:pathLst>
              </a:custGeom>
              <a:noFill/>
              <a:ln w="9525" cap="flat" cmpd="sng">
                <a:solidFill>
                  <a:srgbClr val="A5B7C5"/>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45" name="Google Shape;8367;p74">
                <a:extLst>
                  <a:ext uri="{FF2B5EF4-FFF2-40B4-BE49-F238E27FC236}">
                    <a16:creationId xmlns:a16="http://schemas.microsoft.com/office/drawing/2014/main" id="{35643F7F-4F76-B6D1-E85D-651B8C7D5E93}"/>
                  </a:ext>
                </a:extLst>
              </p:cNvPr>
              <p:cNvSpPr/>
              <p:nvPr/>
            </p:nvSpPr>
            <p:spPr>
              <a:xfrm>
                <a:off x="2864801" y="1592672"/>
                <a:ext cx="278003" cy="237984"/>
              </a:xfrm>
              <a:custGeom>
                <a:avLst/>
                <a:gdLst/>
                <a:ahLst/>
                <a:cxnLst/>
                <a:rect l="l" t="t" r="r" b="b"/>
                <a:pathLst>
                  <a:path w="78532" h="67227" extrusionOk="0">
                    <a:moveTo>
                      <a:pt x="66015" y="1"/>
                    </a:moveTo>
                    <a:cubicBezTo>
                      <a:pt x="65611" y="203"/>
                      <a:pt x="65208" y="405"/>
                      <a:pt x="64804" y="405"/>
                    </a:cubicBezTo>
                    <a:cubicBezTo>
                      <a:pt x="61170" y="1616"/>
                      <a:pt x="57334" y="2625"/>
                      <a:pt x="53499" y="3231"/>
                    </a:cubicBezTo>
                    <a:cubicBezTo>
                      <a:pt x="54104" y="4038"/>
                      <a:pt x="54710" y="4644"/>
                      <a:pt x="55315" y="5653"/>
                    </a:cubicBezTo>
                    <a:cubicBezTo>
                      <a:pt x="65006" y="18977"/>
                      <a:pt x="59555" y="40377"/>
                      <a:pt x="56325" y="49461"/>
                    </a:cubicBezTo>
                    <a:cubicBezTo>
                      <a:pt x="55517" y="52086"/>
                      <a:pt x="52893" y="53902"/>
                      <a:pt x="50269" y="53902"/>
                    </a:cubicBezTo>
                    <a:lnTo>
                      <a:pt x="49259" y="53902"/>
                    </a:lnTo>
                    <a:cubicBezTo>
                      <a:pt x="39165" y="53902"/>
                      <a:pt x="18170" y="52287"/>
                      <a:pt x="8883" y="39367"/>
                    </a:cubicBezTo>
                    <a:cubicBezTo>
                      <a:pt x="8076" y="38560"/>
                      <a:pt x="7470" y="37550"/>
                      <a:pt x="7067" y="36743"/>
                    </a:cubicBezTo>
                    <a:cubicBezTo>
                      <a:pt x="5250" y="40175"/>
                      <a:pt x="3231" y="43405"/>
                      <a:pt x="1010" y="46433"/>
                    </a:cubicBezTo>
                    <a:cubicBezTo>
                      <a:pt x="808" y="46837"/>
                      <a:pt x="405" y="47240"/>
                      <a:pt x="1" y="47644"/>
                    </a:cubicBezTo>
                    <a:cubicBezTo>
                      <a:pt x="13729" y="65006"/>
                      <a:pt x="42597" y="67226"/>
                      <a:pt x="56527" y="67226"/>
                    </a:cubicBezTo>
                    <a:lnTo>
                      <a:pt x="57738" y="67226"/>
                    </a:lnTo>
                    <a:cubicBezTo>
                      <a:pt x="61776" y="67226"/>
                      <a:pt x="65409" y="64602"/>
                      <a:pt x="66621" y="60968"/>
                    </a:cubicBezTo>
                    <a:cubicBezTo>
                      <a:pt x="70860" y="48250"/>
                      <a:pt x="78532" y="18977"/>
                      <a:pt x="66015" y="1"/>
                    </a:cubicBezTo>
                    <a:close/>
                  </a:path>
                </a:pathLst>
              </a:custGeom>
              <a:noFill/>
              <a:ln w="9525" cap="flat" cmpd="sng">
                <a:solidFill>
                  <a:srgbClr val="667E92"/>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46" name="Google Shape;8368;p74">
                <a:extLst>
                  <a:ext uri="{FF2B5EF4-FFF2-40B4-BE49-F238E27FC236}">
                    <a16:creationId xmlns:a16="http://schemas.microsoft.com/office/drawing/2014/main" id="{3F5C3127-C830-741F-2F87-CB4954632A0A}"/>
                  </a:ext>
                </a:extLst>
              </p:cNvPr>
              <p:cNvSpPr/>
              <p:nvPr/>
            </p:nvSpPr>
            <p:spPr>
              <a:xfrm>
                <a:off x="2840508" y="1660548"/>
                <a:ext cx="49316" cy="100770"/>
              </a:xfrm>
              <a:custGeom>
                <a:avLst/>
                <a:gdLst/>
                <a:ahLst/>
                <a:cxnLst/>
                <a:rect l="l" t="t" r="r" b="b"/>
                <a:pathLst>
                  <a:path w="13931" h="28466" extrusionOk="0">
                    <a:moveTo>
                      <a:pt x="6865" y="0"/>
                    </a:moveTo>
                    <a:cubicBezTo>
                      <a:pt x="5855" y="6259"/>
                      <a:pt x="3433" y="12113"/>
                      <a:pt x="1" y="17564"/>
                    </a:cubicBezTo>
                    <a:cubicBezTo>
                      <a:pt x="1818" y="20996"/>
                      <a:pt x="3837" y="24428"/>
                      <a:pt x="6057" y="27658"/>
                    </a:cubicBezTo>
                    <a:cubicBezTo>
                      <a:pt x="6259" y="27860"/>
                      <a:pt x="6663" y="28263"/>
                      <a:pt x="6865" y="28465"/>
                    </a:cubicBezTo>
                    <a:cubicBezTo>
                      <a:pt x="7269" y="28061"/>
                      <a:pt x="7470" y="27860"/>
                      <a:pt x="7874" y="27456"/>
                    </a:cubicBezTo>
                    <a:cubicBezTo>
                      <a:pt x="10095" y="24226"/>
                      <a:pt x="12114" y="20996"/>
                      <a:pt x="13931" y="17564"/>
                    </a:cubicBezTo>
                    <a:cubicBezTo>
                      <a:pt x="10297" y="12113"/>
                      <a:pt x="8076" y="6259"/>
                      <a:pt x="6865" y="0"/>
                    </a:cubicBezTo>
                    <a:close/>
                  </a:path>
                </a:pathLst>
              </a:custGeom>
              <a:noFill/>
              <a:ln w="9525" cap="flat" cmpd="sng">
                <a:solidFill>
                  <a:srgbClr val="667E92"/>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47" name="Google Shape;8369;p74">
                <a:extLst>
                  <a:ext uri="{FF2B5EF4-FFF2-40B4-BE49-F238E27FC236}">
                    <a16:creationId xmlns:a16="http://schemas.microsoft.com/office/drawing/2014/main" id="{F7154C83-6269-4DAF-6C14-FB3864574128}"/>
                  </a:ext>
                </a:extLst>
              </p:cNvPr>
              <p:cNvSpPr/>
              <p:nvPr/>
            </p:nvSpPr>
            <p:spPr>
              <a:xfrm>
                <a:off x="2816930" y="1644831"/>
                <a:ext cx="47886" cy="77898"/>
              </a:xfrm>
              <a:custGeom>
                <a:avLst/>
                <a:gdLst/>
                <a:ahLst/>
                <a:cxnLst/>
                <a:rect l="l" t="t" r="r" b="b"/>
                <a:pathLst>
                  <a:path w="13527" h="22005" extrusionOk="0">
                    <a:moveTo>
                      <a:pt x="1" y="0"/>
                    </a:moveTo>
                    <a:lnTo>
                      <a:pt x="1" y="0"/>
                    </a:lnTo>
                    <a:cubicBezTo>
                      <a:pt x="808" y="7671"/>
                      <a:pt x="3231" y="15141"/>
                      <a:pt x="6663" y="22005"/>
                    </a:cubicBezTo>
                    <a:cubicBezTo>
                      <a:pt x="10095" y="16554"/>
                      <a:pt x="12517" y="10700"/>
                      <a:pt x="13527" y="4441"/>
                    </a:cubicBezTo>
                    <a:cubicBezTo>
                      <a:pt x="13527" y="3836"/>
                      <a:pt x="13325" y="3028"/>
                      <a:pt x="13325" y="2221"/>
                    </a:cubicBezTo>
                    <a:cubicBezTo>
                      <a:pt x="8682" y="2221"/>
                      <a:pt x="4240" y="1413"/>
                      <a:pt x="1" y="0"/>
                    </a:cubicBezTo>
                    <a:close/>
                  </a:path>
                </a:pathLst>
              </a:custGeom>
              <a:noFill/>
              <a:ln w="9525" cap="flat" cmpd="sng">
                <a:solidFill>
                  <a:srgbClr val="667E92"/>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48" name="Google Shape;8370;p74">
                <a:extLst>
                  <a:ext uri="{FF2B5EF4-FFF2-40B4-BE49-F238E27FC236}">
                    <a16:creationId xmlns:a16="http://schemas.microsoft.com/office/drawing/2014/main" id="{7AC23FD2-5871-7F47-CA51-D9F82E31CF7E}"/>
                  </a:ext>
                </a:extLst>
              </p:cNvPr>
              <p:cNvSpPr/>
              <p:nvPr/>
            </p:nvSpPr>
            <p:spPr>
              <a:xfrm>
                <a:off x="2889093" y="1602677"/>
                <a:ext cx="205823" cy="180809"/>
              </a:xfrm>
              <a:custGeom>
                <a:avLst/>
                <a:gdLst/>
                <a:ahLst/>
                <a:cxnLst/>
                <a:rect l="l" t="t" r="r" b="b"/>
                <a:pathLst>
                  <a:path w="58142" h="51076" extrusionOk="0">
                    <a:moveTo>
                      <a:pt x="24428" y="0"/>
                    </a:moveTo>
                    <a:cubicBezTo>
                      <a:pt x="23822" y="808"/>
                      <a:pt x="23419" y="1413"/>
                      <a:pt x="22813" y="2019"/>
                    </a:cubicBezTo>
                    <a:cubicBezTo>
                      <a:pt x="18170" y="6460"/>
                      <a:pt x="12719" y="9892"/>
                      <a:pt x="6865" y="11911"/>
                    </a:cubicBezTo>
                    <a:cubicBezTo>
                      <a:pt x="5855" y="19582"/>
                      <a:pt x="3634" y="27052"/>
                      <a:pt x="1" y="33916"/>
                    </a:cubicBezTo>
                    <a:cubicBezTo>
                      <a:pt x="606" y="34723"/>
                      <a:pt x="1212" y="35733"/>
                      <a:pt x="1818" y="36540"/>
                    </a:cubicBezTo>
                    <a:cubicBezTo>
                      <a:pt x="11306" y="49460"/>
                      <a:pt x="32301" y="51075"/>
                      <a:pt x="42395" y="51075"/>
                    </a:cubicBezTo>
                    <a:lnTo>
                      <a:pt x="43203" y="51075"/>
                    </a:lnTo>
                    <a:cubicBezTo>
                      <a:pt x="46029" y="51075"/>
                      <a:pt x="48451" y="49259"/>
                      <a:pt x="49461" y="46634"/>
                    </a:cubicBezTo>
                    <a:cubicBezTo>
                      <a:pt x="52489" y="37550"/>
                      <a:pt x="58142" y="15949"/>
                      <a:pt x="48451" y="2826"/>
                    </a:cubicBezTo>
                    <a:cubicBezTo>
                      <a:pt x="47846" y="1817"/>
                      <a:pt x="47240" y="1211"/>
                      <a:pt x="46433" y="404"/>
                    </a:cubicBezTo>
                    <a:cubicBezTo>
                      <a:pt x="43001" y="808"/>
                      <a:pt x="39569" y="1211"/>
                      <a:pt x="35935" y="1211"/>
                    </a:cubicBezTo>
                    <a:cubicBezTo>
                      <a:pt x="32099" y="1211"/>
                      <a:pt x="28264" y="808"/>
                      <a:pt x="24428" y="0"/>
                    </a:cubicBezTo>
                    <a:close/>
                  </a:path>
                </a:pathLst>
              </a:custGeom>
              <a:noFill/>
              <a:ln w="9525" cap="flat" cmpd="sng">
                <a:solidFill>
                  <a:srgbClr val="A5B7C5"/>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49" name="Google Shape;8371;p74">
                <a:extLst>
                  <a:ext uri="{FF2B5EF4-FFF2-40B4-BE49-F238E27FC236}">
                    <a16:creationId xmlns:a16="http://schemas.microsoft.com/office/drawing/2014/main" id="{DD8396B8-B412-0A6E-6484-796A636C39E5}"/>
                  </a:ext>
                </a:extLst>
              </p:cNvPr>
              <p:cNvSpPr/>
              <p:nvPr/>
            </p:nvSpPr>
            <p:spPr>
              <a:xfrm>
                <a:off x="2864801" y="1644831"/>
                <a:ext cx="48601" cy="77898"/>
              </a:xfrm>
              <a:custGeom>
                <a:avLst/>
                <a:gdLst/>
                <a:ahLst/>
                <a:cxnLst/>
                <a:rect l="l" t="t" r="r" b="b"/>
                <a:pathLst>
                  <a:path w="13729" h="22005" extrusionOk="0">
                    <a:moveTo>
                      <a:pt x="13729" y="0"/>
                    </a:moveTo>
                    <a:cubicBezTo>
                      <a:pt x="9287" y="1413"/>
                      <a:pt x="4846" y="2221"/>
                      <a:pt x="405" y="2221"/>
                    </a:cubicBezTo>
                    <a:cubicBezTo>
                      <a:pt x="405" y="3028"/>
                      <a:pt x="203" y="3836"/>
                      <a:pt x="1" y="4441"/>
                    </a:cubicBezTo>
                    <a:cubicBezTo>
                      <a:pt x="1212" y="10700"/>
                      <a:pt x="3433" y="16554"/>
                      <a:pt x="7067" y="22005"/>
                    </a:cubicBezTo>
                    <a:cubicBezTo>
                      <a:pt x="10498" y="15141"/>
                      <a:pt x="12719" y="7671"/>
                      <a:pt x="13729" y="0"/>
                    </a:cubicBezTo>
                    <a:close/>
                  </a:path>
                </a:pathLst>
              </a:custGeom>
              <a:noFill/>
              <a:ln w="9525" cap="flat" cmpd="sng">
                <a:solidFill>
                  <a:srgbClr val="A5B7C5"/>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50" name="Google Shape;8372;p74">
                <a:extLst>
                  <a:ext uri="{FF2B5EF4-FFF2-40B4-BE49-F238E27FC236}">
                    <a16:creationId xmlns:a16="http://schemas.microsoft.com/office/drawing/2014/main" id="{B09B09B7-CFC8-491D-6007-87907D45C8AD}"/>
                  </a:ext>
                </a:extLst>
              </p:cNvPr>
              <p:cNvSpPr/>
              <p:nvPr/>
            </p:nvSpPr>
            <p:spPr>
              <a:xfrm>
                <a:off x="2864086" y="1653402"/>
                <a:ext cx="2149" cy="7151"/>
              </a:xfrm>
              <a:custGeom>
                <a:avLst/>
                <a:gdLst/>
                <a:ahLst/>
                <a:cxnLst/>
                <a:rect l="l" t="t" r="r" b="b"/>
                <a:pathLst>
                  <a:path w="607" h="2020" extrusionOk="0">
                    <a:moveTo>
                      <a:pt x="1" y="1"/>
                    </a:moveTo>
                    <a:cubicBezTo>
                      <a:pt x="1" y="606"/>
                      <a:pt x="203" y="1414"/>
                      <a:pt x="203" y="2019"/>
                    </a:cubicBezTo>
                    <a:cubicBezTo>
                      <a:pt x="405" y="1414"/>
                      <a:pt x="405" y="606"/>
                      <a:pt x="607" y="1"/>
                    </a:cubicBezTo>
                    <a:close/>
                  </a:path>
                </a:pathLst>
              </a:custGeom>
              <a:solidFill>
                <a:srgbClr val="000000"/>
              </a:solidFill>
              <a:ln w="9525" cap="flat" cmpd="sng">
                <a:solidFill>
                  <a:srgbClr val="A5B7C5"/>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51" name="Google Shape;8373;p74">
                <a:extLst>
                  <a:ext uri="{FF2B5EF4-FFF2-40B4-BE49-F238E27FC236}">
                    <a16:creationId xmlns:a16="http://schemas.microsoft.com/office/drawing/2014/main" id="{499B0482-E453-449F-CEAC-16610104FCFA}"/>
                  </a:ext>
                </a:extLst>
              </p:cNvPr>
              <p:cNvSpPr/>
              <p:nvPr/>
            </p:nvSpPr>
            <p:spPr>
              <a:xfrm>
                <a:off x="3006983" y="1313318"/>
                <a:ext cx="225119" cy="279430"/>
              </a:xfrm>
              <a:custGeom>
                <a:avLst/>
                <a:gdLst/>
                <a:ahLst/>
                <a:cxnLst/>
                <a:rect l="l" t="t" r="r" b="b"/>
                <a:pathLst>
                  <a:path w="63593" h="78935" extrusionOk="0">
                    <a:moveTo>
                      <a:pt x="11104" y="0"/>
                    </a:moveTo>
                    <a:cubicBezTo>
                      <a:pt x="7672" y="0"/>
                      <a:pt x="4240" y="606"/>
                      <a:pt x="1010" y="1413"/>
                    </a:cubicBezTo>
                    <a:lnTo>
                      <a:pt x="1010" y="2625"/>
                    </a:lnTo>
                    <a:cubicBezTo>
                      <a:pt x="1010" y="6662"/>
                      <a:pt x="606" y="10498"/>
                      <a:pt x="1" y="14334"/>
                    </a:cubicBezTo>
                    <a:cubicBezTo>
                      <a:pt x="1010" y="13930"/>
                      <a:pt x="1818" y="13728"/>
                      <a:pt x="2827" y="13324"/>
                    </a:cubicBezTo>
                    <a:cubicBezTo>
                      <a:pt x="5451" y="12517"/>
                      <a:pt x="8278" y="12113"/>
                      <a:pt x="11104" y="12113"/>
                    </a:cubicBezTo>
                    <a:cubicBezTo>
                      <a:pt x="24630" y="12113"/>
                      <a:pt x="38559" y="21198"/>
                      <a:pt x="45020" y="25841"/>
                    </a:cubicBezTo>
                    <a:cubicBezTo>
                      <a:pt x="47240" y="27456"/>
                      <a:pt x="48048" y="30484"/>
                      <a:pt x="47240" y="33108"/>
                    </a:cubicBezTo>
                    <a:cubicBezTo>
                      <a:pt x="44414" y="42395"/>
                      <a:pt x="36339" y="62986"/>
                      <a:pt x="20592" y="68033"/>
                    </a:cubicBezTo>
                    <a:cubicBezTo>
                      <a:pt x="19583" y="68235"/>
                      <a:pt x="18573" y="68639"/>
                      <a:pt x="17564" y="68841"/>
                    </a:cubicBezTo>
                    <a:cubicBezTo>
                      <a:pt x="20188" y="71667"/>
                      <a:pt x="22813" y="74494"/>
                      <a:pt x="25034" y="77522"/>
                    </a:cubicBezTo>
                    <a:cubicBezTo>
                      <a:pt x="25235" y="77925"/>
                      <a:pt x="25639" y="78531"/>
                      <a:pt x="25841" y="78935"/>
                    </a:cubicBezTo>
                    <a:cubicBezTo>
                      <a:pt x="47240" y="71062"/>
                      <a:pt x="58343" y="42799"/>
                      <a:pt x="62381" y="30080"/>
                    </a:cubicBezTo>
                    <a:cubicBezTo>
                      <a:pt x="63592" y="26245"/>
                      <a:pt x="62179" y="22005"/>
                      <a:pt x="58949" y="19583"/>
                    </a:cubicBezTo>
                    <a:cubicBezTo>
                      <a:pt x="49865" y="12921"/>
                      <a:pt x="30081" y="0"/>
                      <a:pt x="11104" y="0"/>
                    </a:cubicBezTo>
                    <a:close/>
                  </a:path>
                </a:pathLst>
              </a:custGeom>
              <a:noFill/>
              <a:ln w="9525" cap="flat" cmpd="sng">
                <a:solidFill>
                  <a:srgbClr val="869FB1"/>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52" name="Google Shape;8374;p74">
                <a:extLst>
                  <a:ext uri="{FF2B5EF4-FFF2-40B4-BE49-F238E27FC236}">
                    <a16:creationId xmlns:a16="http://schemas.microsoft.com/office/drawing/2014/main" id="{A3E46A0D-0DDA-228C-735B-3445E321332E}"/>
                  </a:ext>
                </a:extLst>
              </p:cNvPr>
              <p:cNvSpPr/>
              <p:nvPr/>
            </p:nvSpPr>
            <p:spPr>
              <a:xfrm>
                <a:off x="2956256" y="1319034"/>
                <a:ext cx="54314" cy="72184"/>
              </a:xfrm>
              <a:custGeom>
                <a:avLst/>
                <a:gdLst/>
                <a:ahLst/>
                <a:cxnLst/>
                <a:rect l="l" t="t" r="r" b="b"/>
                <a:pathLst>
                  <a:path w="15343" h="20391" extrusionOk="0">
                    <a:moveTo>
                      <a:pt x="15343" y="0"/>
                    </a:moveTo>
                    <a:lnTo>
                      <a:pt x="13930" y="404"/>
                    </a:lnTo>
                    <a:cubicBezTo>
                      <a:pt x="10094" y="1413"/>
                      <a:pt x="6662" y="2827"/>
                      <a:pt x="3230" y="4644"/>
                    </a:cubicBezTo>
                    <a:cubicBezTo>
                      <a:pt x="2827" y="9691"/>
                      <a:pt x="1817" y="14737"/>
                      <a:pt x="0" y="19583"/>
                    </a:cubicBezTo>
                    <a:lnTo>
                      <a:pt x="1010" y="20390"/>
                    </a:lnTo>
                    <a:cubicBezTo>
                      <a:pt x="5047" y="17160"/>
                      <a:pt x="9489" y="14737"/>
                      <a:pt x="14334" y="12921"/>
                    </a:cubicBezTo>
                    <a:cubicBezTo>
                      <a:pt x="14939" y="9085"/>
                      <a:pt x="15343" y="5047"/>
                      <a:pt x="15343" y="1212"/>
                    </a:cubicBezTo>
                    <a:lnTo>
                      <a:pt x="15343" y="0"/>
                    </a:lnTo>
                    <a:close/>
                  </a:path>
                </a:pathLst>
              </a:custGeom>
              <a:noFill/>
              <a:ln w="9525" cap="flat" cmpd="sng">
                <a:solidFill>
                  <a:srgbClr val="869FB1"/>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53" name="Google Shape;8375;p74">
                <a:extLst>
                  <a:ext uri="{FF2B5EF4-FFF2-40B4-BE49-F238E27FC236}">
                    <a16:creationId xmlns:a16="http://schemas.microsoft.com/office/drawing/2014/main" id="{EE9AE2C1-237B-162E-7657-97E68CC6E48E}"/>
                  </a:ext>
                </a:extLst>
              </p:cNvPr>
              <p:cNvSpPr/>
              <p:nvPr/>
            </p:nvSpPr>
            <p:spPr>
              <a:xfrm>
                <a:off x="2919817" y="1335466"/>
                <a:ext cx="47886" cy="52888"/>
              </a:xfrm>
              <a:custGeom>
                <a:avLst/>
                <a:gdLst/>
                <a:ahLst/>
                <a:cxnLst/>
                <a:rect l="l" t="t" r="r" b="b"/>
                <a:pathLst>
                  <a:path w="13527" h="14940" extrusionOk="0">
                    <a:moveTo>
                      <a:pt x="13526" y="1"/>
                    </a:moveTo>
                    <a:cubicBezTo>
                      <a:pt x="8681" y="2423"/>
                      <a:pt x="4038" y="5451"/>
                      <a:pt x="0" y="9085"/>
                    </a:cubicBezTo>
                    <a:cubicBezTo>
                      <a:pt x="3634" y="10498"/>
                      <a:pt x="7066" y="12517"/>
                      <a:pt x="10296" y="14940"/>
                    </a:cubicBezTo>
                    <a:cubicBezTo>
                      <a:pt x="12113" y="10094"/>
                      <a:pt x="13123" y="5048"/>
                      <a:pt x="13526" y="1"/>
                    </a:cubicBezTo>
                    <a:close/>
                  </a:path>
                </a:pathLst>
              </a:custGeom>
              <a:noFill/>
              <a:ln w="9525" cap="flat" cmpd="sng">
                <a:solidFill>
                  <a:srgbClr val="869FB1"/>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54" name="Google Shape;8376;p74">
                <a:extLst>
                  <a:ext uri="{FF2B5EF4-FFF2-40B4-BE49-F238E27FC236}">
                    <a16:creationId xmlns:a16="http://schemas.microsoft.com/office/drawing/2014/main" id="{7F40D1EF-4681-C1DE-DB24-EF269940EA7B}"/>
                  </a:ext>
                </a:extLst>
              </p:cNvPr>
              <p:cNvSpPr/>
              <p:nvPr/>
            </p:nvSpPr>
            <p:spPr>
              <a:xfrm>
                <a:off x="3002697" y="1557663"/>
                <a:ext cx="95053" cy="46455"/>
              </a:xfrm>
              <a:custGeom>
                <a:avLst/>
                <a:gdLst/>
                <a:ahLst/>
                <a:cxnLst/>
                <a:rect l="l" t="t" r="r" b="b"/>
                <a:pathLst>
                  <a:path w="26851" h="13123" extrusionOk="0">
                    <a:moveTo>
                      <a:pt x="18775" y="1"/>
                    </a:moveTo>
                    <a:cubicBezTo>
                      <a:pt x="14737" y="1010"/>
                      <a:pt x="10700" y="1414"/>
                      <a:pt x="6460" y="1616"/>
                    </a:cubicBezTo>
                    <a:cubicBezTo>
                      <a:pt x="4240" y="1616"/>
                      <a:pt x="2019" y="1414"/>
                      <a:pt x="0" y="1010"/>
                    </a:cubicBezTo>
                    <a:lnTo>
                      <a:pt x="0" y="1010"/>
                    </a:lnTo>
                    <a:cubicBezTo>
                      <a:pt x="5451" y="4038"/>
                      <a:pt x="10498" y="8076"/>
                      <a:pt x="14334" y="13123"/>
                    </a:cubicBezTo>
                    <a:cubicBezTo>
                      <a:pt x="18169" y="12517"/>
                      <a:pt x="22005" y="11508"/>
                      <a:pt x="25841" y="10297"/>
                    </a:cubicBezTo>
                    <a:cubicBezTo>
                      <a:pt x="26245" y="10297"/>
                      <a:pt x="26648" y="10095"/>
                      <a:pt x="26850" y="9893"/>
                    </a:cubicBezTo>
                    <a:cubicBezTo>
                      <a:pt x="26648" y="9489"/>
                      <a:pt x="26446" y="9085"/>
                      <a:pt x="26043" y="8682"/>
                    </a:cubicBezTo>
                    <a:cubicBezTo>
                      <a:pt x="23822" y="5452"/>
                      <a:pt x="21399" y="2625"/>
                      <a:pt x="18775" y="1"/>
                    </a:cubicBezTo>
                    <a:close/>
                  </a:path>
                </a:pathLst>
              </a:custGeom>
              <a:noFill/>
              <a:ln w="9525" cap="flat" cmpd="sng">
                <a:solidFill>
                  <a:srgbClr val="869FB1"/>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55" name="Google Shape;8377;p74">
                <a:extLst>
                  <a:ext uri="{FF2B5EF4-FFF2-40B4-BE49-F238E27FC236}">
                    <a16:creationId xmlns:a16="http://schemas.microsoft.com/office/drawing/2014/main" id="{1ADA8F8D-0B4D-E9B1-57E1-E226C379A0AA}"/>
                  </a:ext>
                </a:extLst>
              </p:cNvPr>
              <p:cNvSpPr/>
              <p:nvPr/>
            </p:nvSpPr>
            <p:spPr>
              <a:xfrm>
                <a:off x="2975545" y="1561238"/>
                <a:ext cx="78616" cy="45740"/>
              </a:xfrm>
              <a:custGeom>
                <a:avLst/>
                <a:gdLst/>
                <a:ahLst/>
                <a:cxnLst/>
                <a:rect l="l" t="t" r="r" b="b"/>
                <a:pathLst>
                  <a:path w="22208" h="12921" extrusionOk="0">
                    <a:moveTo>
                      <a:pt x="7672" y="0"/>
                    </a:moveTo>
                    <a:cubicBezTo>
                      <a:pt x="5654" y="4442"/>
                      <a:pt x="3231" y="8277"/>
                      <a:pt x="1" y="11709"/>
                    </a:cubicBezTo>
                    <a:cubicBezTo>
                      <a:pt x="3837" y="12517"/>
                      <a:pt x="7672" y="12920"/>
                      <a:pt x="11508" y="12920"/>
                    </a:cubicBezTo>
                    <a:cubicBezTo>
                      <a:pt x="15142" y="12920"/>
                      <a:pt x="18574" y="12517"/>
                      <a:pt x="22208" y="12113"/>
                    </a:cubicBezTo>
                    <a:cubicBezTo>
                      <a:pt x="18170" y="7066"/>
                      <a:pt x="13123" y="3028"/>
                      <a:pt x="7672" y="0"/>
                    </a:cubicBezTo>
                    <a:close/>
                  </a:path>
                </a:pathLst>
              </a:custGeom>
              <a:noFill/>
              <a:ln w="9525" cap="flat" cmpd="sng">
                <a:solidFill>
                  <a:srgbClr val="869FB1"/>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56" name="Google Shape;8378;p74">
                <a:extLst>
                  <a:ext uri="{FF2B5EF4-FFF2-40B4-BE49-F238E27FC236}">
                    <a16:creationId xmlns:a16="http://schemas.microsoft.com/office/drawing/2014/main" id="{AEF3B87D-FB40-2B72-6B18-D58E2BE5AA00}"/>
                  </a:ext>
                </a:extLst>
              </p:cNvPr>
              <p:cNvSpPr/>
              <p:nvPr/>
            </p:nvSpPr>
            <p:spPr>
              <a:xfrm>
                <a:off x="2959827" y="1364044"/>
                <a:ext cx="47171" cy="60035"/>
              </a:xfrm>
              <a:custGeom>
                <a:avLst/>
                <a:gdLst/>
                <a:ahLst/>
                <a:cxnLst/>
                <a:rect l="l" t="t" r="r" b="b"/>
                <a:pathLst>
                  <a:path w="13325" h="16959" extrusionOk="0">
                    <a:moveTo>
                      <a:pt x="13325" y="1"/>
                    </a:moveTo>
                    <a:lnTo>
                      <a:pt x="13325" y="1"/>
                    </a:lnTo>
                    <a:cubicBezTo>
                      <a:pt x="8480" y="1818"/>
                      <a:pt x="4038" y="4442"/>
                      <a:pt x="1" y="7672"/>
                    </a:cubicBezTo>
                    <a:cubicBezTo>
                      <a:pt x="1010" y="8480"/>
                      <a:pt x="2019" y="9287"/>
                      <a:pt x="2827" y="10095"/>
                    </a:cubicBezTo>
                    <a:cubicBezTo>
                      <a:pt x="4846" y="12315"/>
                      <a:pt x="6663" y="14536"/>
                      <a:pt x="8278" y="16959"/>
                    </a:cubicBezTo>
                    <a:cubicBezTo>
                      <a:pt x="10700" y="11508"/>
                      <a:pt x="12315" y="5855"/>
                      <a:pt x="13325" y="1"/>
                    </a:cubicBezTo>
                    <a:close/>
                  </a:path>
                </a:pathLst>
              </a:custGeom>
              <a:noFill/>
              <a:ln w="9525" cap="flat" cmpd="sng">
                <a:solidFill>
                  <a:srgbClr val="A5B7C5"/>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57" name="Google Shape;8379;p74">
                <a:extLst>
                  <a:ext uri="{FF2B5EF4-FFF2-40B4-BE49-F238E27FC236}">
                    <a16:creationId xmlns:a16="http://schemas.microsoft.com/office/drawing/2014/main" id="{A12CE2C0-261F-69C1-68A6-A5C5EACF6A4D}"/>
                  </a:ext>
                </a:extLst>
              </p:cNvPr>
              <p:cNvSpPr/>
              <p:nvPr/>
            </p:nvSpPr>
            <p:spPr>
              <a:xfrm>
                <a:off x="3002697" y="1515509"/>
                <a:ext cx="67179" cy="47170"/>
              </a:xfrm>
              <a:custGeom>
                <a:avLst/>
                <a:gdLst/>
                <a:ahLst/>
                <a:cxnLst/>
                <a:rect l="l" t="t" r="r" b="b"/>
                <a:pathLst>
                  <a:path w="18977" h="13325" extrusionOk="0">
                    <a:moveTo>
                      <a:pt x="2827" y="1"/>
                    </a:moveTo>
                    <a:cubicBezTo>
                      <a:pt x="2625" y="4442"/>
                      <a:pt x="1615" y="8682"/>
                      <a:pt x="0" y="12921"/>
                    </a:cubicBezTo>
                    <a:cubicBezTo>
                      <a:pt x="2221" y="13123"/>
                      <a:pt x="4442" y="13325"/>
                      <a:pt x="6460" y="13325"/>
                    </a:cubicBezTo>
                    <a:cubicBezTo>
                      <a:pt x="10700" y="13325"/>
                      <a:pt x="14939" y="12719"/>
                      <a:pt x="18977" y="11710"/>
                    </a:cubicBezTo>
                    <a:cubicBezTo>
                      <a:pt x="14132" y="7067"/>
                      <a:pt x="8883" y="3029"/>
                      <a:pt x="2827" y="1"/>
                    </a:cubicBezTo>
                    <a:close/>
                  </a:path>
                </a:pathLst>
              </a:custGeom>
              <a:noFill/>
              <a:ln w="9525" cap="flat" cmpd="sng">
                <a:solidFill>
                  <a:srgbClr val="A5B7C5"/>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58" name="Google Shape;8380;p74">
                <a:extLst>
                  <a:ext uri="{FF2B5EF4-FFF2-40B4-BE49-F238E27FC236}">
                    <a16:creationId xmlns:a16="http://schemas.microsoft.com/office/drawing/2014/main" id="{2EC69AC2-7EFA-3690-E1A3-22648DCA2BE2}"/>
                  </a:ext>
                </a:extLst>
              </p:cNvPr>
              <p:cNvSpPr/>
              <p:nvPr/>
            </p:nvSpPr>
            <p:spPr>
              <a:xfrm>
                <a:off x="3001982" y="1561238"/>
                <a:ext cx="719" cy="4"/>
              </a:xfrm>
              <a:custGeom>
                <a:avLst/>
                <a:gdLst/>
                <a:ahLst/>
                <a:cxnLst/>
                <a:rect l="l" t="t" r="r" b="b"/>
                <a:pathLst>
                  <a:path w="203" h="1" extrusionOk="0">
                    <a:moveTo>
                      <a:pt x="202" y="0"/>
                    </a:moveTo>
                    <a:lnTo>
                      <a:pt x="202" y="0"/>
                    </a:lnTo>
                    <a:lnTo>
                      <a:pt x="0" y="0"/>
                    </a:lnTo>
                    <a:close/>
                  </a:path>
                </a:pathLst>
              </a:custGeom>
              <a:solidFill>
                <a:srgbClr val="000000"/>
              </a:solidFill>
              <a:ln w="9525" cap="flat" cmpd="sng">
                <a:solidFill>
                  <a:srgbClr val="A5B7C5"/>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59" name="Google Shape;8381;p74">
                <a:extLst>
                  <a:ext uri="{FF2B5EF4-FFF2-40B4-BE49-F238E27FC236}">
                    <a16:creationId xmlns:a16="http://schemas.microsoft.com/office/drawing/2014/main" id="{6EEF7D2C-4631-6DBB-BD45-C001C51AB19B}"/>
                  </a:ext>
                </a:extLst>
              </p:cNvPr>
              <p:cNvSpPr/>
              <p:nvPr/>
            </p:nvSpPr>
            <p:spPr>
              <a:xfrm>
                <a:off x="2727622" y="1560523"/>
                <a:ext cx="4" cy="4"/>
              </a:xfrm>
              <a:custGeom>
                <a:avLst/>
                <a:gdLst/>
                <a:ahLst/>
                <a:cxnLst/>
                <a:rect l="l" t="t" r="r" b="b"/>
                <a:pathLst>
                  <a:path w="1" h="1" extrusionOk="0">
                    <a:moveTo>
                      <a:pt x="0" y="0"/>
                    </a:move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60" name="Google Shape;8382;p74">
                <a:extLst>
                  <a:ext uri="{FF2B5EF4-FFF2-40B4-BE49-F238E27FC236}">
                    <a16:creationId xmlns:a16="http://schemas.microsoft.com/office/drawing/2014/main" id="{9D1BE63D-AB8E-D532-7966-B42E209B4AEA}"/>
                  </a:ext>
                </a:extLst>
              </p:cNvPr>
              <p:cNvSpPr/>
              <p:nvPr/>
            </p:nvSpPr>
            <p:spPr>
              <a:xfrm>
                <a:off x="2706186" y="1356898"/>
                <a:ext cx="321598" cy="311591"/>
              </a:xfrm>
              <a:custGeom>
                <a:avLst/>
                <a:gdLst/>
                <a:ahLst/>
                <a:cxnLst/>
                <a:rect l="l" t="t" r="r" b="b"/>
                <a:pathLst>
                  <a:path w="90847" h="88020" fill="none" extrusionOk="0">
                    <a:moveTo>
                      <a:pt x="44818" y="1"/>
                    </a:moveTo>
                    <a:cubicBezTo>
                      <a:pt x="24832" y="1"/>
                      <a:pt x="7672" y="13931"/>
                      <a:pt x="3836" y="33715"/>
                    </a:cubicBezTo>
                    <a:cubicBezTo>
                      <a:pt x="1" y="53297"/>
                      <a:pt x="10297" y="72879"/>
                      <a:pt x="28869" y="80550"/>
                    </a:cubicBezTo>
                    <a:cubicBezTo>
                      <a:pt x="47240" y="88020"/>
                      <a:pt x="68639" y="81560"/>
                      <a:pt x="79743" y="65006"/>
                    </a:cubicBezTo>
                    <a:cubicBezTo>
                      <a:pt x="90846" y="48452"/>
                      <a:pt x="88625" y="26245"/>
                      <a:pt x="74494" y="12114"/>
                    </a:cubicBezTo>
                    <a:cubicBezTo>
                      <a:pt x="66621" y="4240"/>
                      <a:pt x="55921" y="1"/>
                      <a:pt x="44818" y="1"/>
                    </a:cubicBezTo>
                    <a:close/>
                  </a:path>
                </a:pathLst>
              </a:custGeom>
              <a:noFill/>
              <a:ln w="9525" cap="flat" cmpd="sng">
                <a:solidFill>
                  <a:srgbClr val="FFFFFF"/>
                </a:solidFill>
                <a:prstDash val="solid"/>
                <a:miter lim="201878"/>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grpSp>
          <p:nvGrpSpPr>
            <p:cNvPr id="328" name="Google Shape;8383;p74">
              <a:extLst>
                <a:ext uri="{FF2B5EF4-FFF2-40B4-BE49-F238E27FC236}">
                  <a16:creationId xmlns:a16="http://schemas.microsoft.com/office/drawing/2014/main" id="{FBA91202-E128-C666-A176-AC82D6A46E2C}"/>
                </a:ext>
              </a:extLst>
            </p:cNvPr>
            <p:cNvGrpSpPr/>
            <p:nvPr/>
          </p:nvGrpSpPr>
          <p:grpSpPr>
            <a:xfrm>
              <a:off x="2517909" y="1188726"/>
              <a:ext cx="702702" cy="725214"/>
              <a:chOff x="2517909" y="1188726"/>
              <a:chExt cx="702702" cy="725214"/>
            </a:xfrm>
          </p:grpSpPr>
          <p:sp>
            <p:nvSpPr>
              <p:cNvPr id="329" name="Google Shape;8384;p74">
                <a:extLst>
                  <a:ext uri="{FF2B5EF4-FFF2-40B4-BE49-F238E27FC236}">
                    <a16:creationId xmlns:a16="http://schemas.microsoft.com/office/drawing/2014/main" id="{789B1AD8-F63B-08FA-5DEF-D580CEEA63C5}"/>
                  </a:ext>
                </a:extLst>
              </p:cNvPr>
              <p:cNvSpPr/>
              <p:nvPr/>
            </p:nvSpPr>
            <p:spPr>
              <a:xfrm>
                <a:off x="2621966" y="1188726"/>
                <a:ext cx="114832" cy="86149"/>
              </a:xfrm>
              <a:custGeom>
                <a:avLst/>
                <a:gdLst/>
                <a:ahLst/>
                <a:cxnLst/>
                <a:rect l="l" t="t" r="r" b="b"/>
                <a:pathLst>
                  <a:path w="10285" h="7716" extrusionOk="0">
                    <a:moveTo>
                      <a:pt x="10284" y="1"/>
                    </a:moveTo>
                    <a:lnTo>
                      <a:pt x="7413" y="282"/>
                    </a:lnTo>
                    <a:lnTo>
                      <a:pt x="7949" y="1144"/>
                    </a:lnTo>
                    <a:cubicBezTo>
                      <a:pt x="4966" y="2788"/>
                      <a:pt x="2280" y="4920"/>
                      <a:pt x="0" y="7451"/>
                    </a:cubicBezTo>
                    <a:lnTo>
                      <a:pt x="294" y="7716"/>
                    </a:lnTo>
                    <a:cubicBezTo>
                      <a:pt x="2547" y="5212"/>
                      <a:pt x="5206" y="3102"/>
                      <a:pt x="8156" y="1479"/>
                    </a:cubicBezTo>
                    <a:lnTo>
                      <a:pt x="8760" y="2450"/>
                    </a:lnTo>
                    <a:close/>
                  </a:path>
                </a:pathLst>
              </a:custGeom>
              <a:solidFill>
                <a:srgbClr val="E3E9ED"/>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330" name="Google Shape;8385;p74">
                <a:extLst>
                  <a:ext uri="{FF2B5EF4-FFF2-40B4-BE49-F238E27FC236}">
                    <a16:creationId xmlns:a16="http://schemas.microsoft.com/office/drawing/2014/main" id="{C85935F1-6CB5-F7DC-8E1F-8C1F5C812FBA}"/>
                  </a:ext>
                </a:extLst>
              </p:cNvPr>
              <p:cNvSpPr/>
              <p:nvPr/>
            </p:nvSpPr>
            <p:spPr>
              <a:xfrm>
                <a:off x="2517909" y="1543306"/>
                <a:ext cx="54396" cy="134951"/>
              </a:xfrm>
              <a:custGeom>
                <a:avLst/>
                <a:gdLst/>
                <a:ahLst/>
                <a:cxnLst/>
                <a:rect l="l" t="t" r="r" b="b"/>
                <a:pathLst>
                  <a:path w="4872" h="12087" extrusionOk="0">
                    <a:moveTo>
                      <a:pt x="4871" y="11889"/>
                    </a:moveTo>
                    <a:cubicBezTo>
                      <a:pt x="3186" y="8971"/>
                      <a:pt x="2004" y="5793"/>
                      <a:pt x="1370" y="2482"/>
                    </a:cubicBezTo>
                    <a:lnTo>
                      <a:pt x="2481" y="2209"/>
                    </a:lnTo>
                    <a:lnTo>
                      <a:pt x="620" y="0"/>
                    </a:lnTo>
                    <a:lnTo>
                      <a:pt x="1" y="2820"/>
                    </a:lnTo>
                    <a:lnTo>
                      <a:pt x="987" y="2578"/>
                    </a:lnTo>
                    <a:cubicBezTo>
                      <a:pt x="1629" y="5923"/>
                      <a:pt x="2827" y="9136"/>
                      <a:pt x="4530" y="12087"/>
                    </a:cubicBezTo>
                    <a:close/>
                  </a:path>
                </a:pathLst>
              </a:custGeom>
              <a:solidFill>
                <a:srgbClr val="E3E9ED"/>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331" name="Google Shape;8386;p74">
                <a:extLst>
                  <a:ext uri="{FF2B5EF4-FFF2-40B4-BE49-F238E27FC236}">
                    <a16:creationId xmlns:a16="http://schemas.microsoft.com/office/drawing/2014/main" id="{15F0B64B-87F4-5002-8124-CE953CACDC94}"/>
                  </a:ext>
                </a:extLst>
              </p:cNvPr>
              <p:cNvSpPr/>
              <p:nvPr/>
            </p:nvSpPr>
            <p:spPr>
              <a:xfrm>
                <a:off x="3174265" y="1556894"/>
                <a:ext cx="46346" cy="135275"/>
              </a:xfrm>
              <a:custGeom>
                <a:avLst/>
                <a:gdLst/>
                <a:ahLst/>
                <a:cxnLst/>
                <a:rect l="l" t="t" r="r" b="b"/>
                <a:pathLst>
                  <a:path w="4151" h="12116" extrusionOk="0">
                    <a:moveTo>
                      <a:pt x="4150" y="41"/>
                    </a:moveTo>
                    <a:lnTo>
                      <a:pt x="3759" y="0"/>
                    </a:lnTo>
                    <a:cubicBezTo>
                      <a:pt x="3405" y="3350"/>
                      <a:pt x="2494" y="6618"/>
                      <a:pt x="1059" y="9668"/>
                    </a:cubicBezTo>
                    <a:lnTo>
                      <a:pt x="0" y="9237"/>
                    </a:lnTo>
                    <a:lnTo>
                      <a:pt x="208" y="12116"/>
                    </a:lnTo>
                    <a:lnTo>
                      <a:pt x="2367" y="10200"/>
                    </a:lnTo>
                    <a:lnTo>
                      <a:pt x="1426" y="9817"/>
                    </a:lnTo>
                    <a:cubicBezTo>
                      <a:pt x="2873" y="6733"/>
                      <a:pt x="3793" y="3429"/>
                      <a:pt x="4150" y="41"/>
                    </a:cubicBezTo>
                    <a:close/>
                  </a:path>
                </a:pathLst>
              </a:custGeom>
              <a:solidFill>
                <a:srgbClr val="E3E9ED"/>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332" name="Google Shape;8387;p74">
                <a:extLst>
                  <a:ext uri="{FF2B5EF4-FFF2-40B4-BE49-F238E27FC236}">
                    <a16:creationId xmlns:a16="http://schemas.microsoft.com/office/drawing/2014/main" id="{0D69CB57-704B-6BB5-BD88-0AABB1D35C74}"/>
                  </a:ext>
                </a:extLst>
              </p:cNvPr>
              <p:cNvSpPr/>
              <p:nvPr/>
            </p:nvSpPr>
            <p:spPr>
              <a:xfrm>
                <a:off x="3023194" y="1197200"/>
                <a:ext cx="116417" cy="83525"/>
              </a:xfrm>
              <a:custGeom>
                <a:avLst/>
                <a:gdLst/>
                <a:ahLst/>
                <a:cxnLst/>
                <a:rect l="l" t="t" r="r" b="b"/>
                <a:pathLst>
                  <a:path w="10427" h="7481" extrusionOk="0">
                    <a:moveTo>
                      <a:pt x="10427" y="7480"/>
                    </a:moveTo>
                    <a:lnTo>
                      <a:pt x="9270" y="4835"/>
                    </a:lnTo>
                    <a:lnTo>
                      <a:pt x="8616" y="5611"/>
                    </a:lnTo>
                    <a:cubicBezTo>
                      <a:pt x="6131" y="3282"/>
                      <a:pt x="3273" y="1386"/>
                      <a:pt x="160" y="1"/>
                    </a:cubicBezTo>
                    <a:lnTo>
                      <a:pt x="0" y="361"/>
                    </a:lnTo>
                    <a:cubicBezTo>
                      <a:pt x="3078" y="1731"/>
                      <a:pt x="5904" y="3608"/>
                      <a:pt x="8362" y="5913"/>
                    </a:cubicBezTo>
                    <a:lnTo>
                      <a:pt x="7624" y="6787"/>
                    </a:lnTo>
                    <a:close/>
                  </a:path>
                </a:pathLst>
              </a:custGeom>
              <a:solidFill>
                <a:srgbClr val="E3E9ED"/>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333" name="Google Shape;8388;p74">
                <a:extLst>
                  <a:ext uri="{FF2B5EF4-FFF2-40B4-BE49-F238E27FC236}">
                    <a16:creationId xmlns:a16="http://schemas.microsoft.com/office/drawing/2014/main" id="{9310F19F-044B-0094-28C8-3C6A10F33797}"/>
                  </a:ext>
                </a:extLst>
              </p:cNvPr>
              <p:cNvSpPr/>
              <p:nvPr/>
            </p:nvSpPr>
            <p:spPr>
              <a:xfrm rot="8660313">
                <a:off x="2818264" y="1804296"/>
                <a:ext cx="116433" cy="83536"/>
              </a:xfrm>
              <a:custGeom>
                <a:avLst/>
                <a:gdLst/>
                <a:ahLst/>
                <a:cxnLst/>
                <a:rect l="l" t="t" r="r" b="b"/>
                <a:pathLst>
                  <a:path w="10427" h="7481" extrusionOk="0">
                    <a:moveTo>
                      <a:pt x="10427" y="7480"/>
                    </a:moveTo>
                    <a:lnTo>
                      <a:pt x="9270" y="4835"/>
                    </a:lnTo>
                    <a:lnTo>
                      <a:pt x="8616" y="5611"/>
                    </a:lnTo>
                    <a:cubicBezTo>
                      <a:pt x="6131" y="3282"/>
                      <a:pt x="3273" y="1386"/>
                      <a:pt x="160" y="1"/>
                    </a:cubicBezTo>
                    <a:lnTo>
                      <a:pt x="0" y="361"/>
                    </a:lnTo>
                    <a:cubicBezTo>
                      <a:pt x="3078" y="1731"/>
                      <a:pt x="5904" y="3608"/>
                      <a:pt x="8362" y="5913"/>
                    </a:cubicBezTo>
                    <a:lnTo>
                      <a:pt x="7624" y="6787"/>
                    </a:lnTo>
                    <a:close/>
                  </a:path>
                </a:pathLst>
              </a:custGeom>
              <a:solidFill>
                <a:srgbClr val="E3E9ED"/>
              </a:solidFill>
              <a:ln>
                <a:noFill/>
              </a:ln>
            </p:spPr>
            <p:txBody>
              <a:bodyPr spcFirstLastPara="1" wrap="square" lIns="182850" tIns="182850" rIns="182850" bIns="182850" anchor="ctr" anchorCtr="0">
                <a:noAutofit/>
              </a:bodyPr>
              <a:lstStyle/>
              <a:p>
                <a:endParaRPr sz="3600">
                  <a:solidFill>
                    <a:schemeClr val="tx2"/>
                  </a:solidFill>
                </a:endParaRPr>
              </a:p>
            </p:txBody>
          </p:sp>
        </p:grpSp>
      </p:grpSp>
      <p:grpSp>
        <p:nvGrpSpPr>
          <p:cNvPr id="361" name="Google Shape;8389;p74">
            <a:extLst>
              <a:ext uri="{FF2B5EF4-FFF2-40B4-BE49-F238E27FC236}">
                <a16:creationId xmlns:a16="http://schemas.microsoft.com/office/drawing/2014/main" id="{35F1E2F8-5A16-9B3B-76B7-F9987F6FBC6F}"/>
              </a:ext>
            </a:extLst>
          </p:cNvPr>
          <p:cNvGrpSpPr/>
          <p:nvPr/>
        </p:nvGrpSpPr>
        <p:grpSpPr>
          <a:xfrm>
            <a:off x="3308379" y="1941873"/>
            <a:ext cx="1166878" cy="1740458"/>
            <a:chOff x="1716825" y="1121550"/>
            <a:chExt cx="622800" cy="928938"/>
          </a:xfrm>
        </p:grpSpPr>
        <p:grpSp>
          <p:nvGrpSpPr>
            <p:cNvPr id="362" name="Google Shape;8390;p74">
              <a:extLst>
                <a:ext uri="{FF2B5EF4-FFF2-40B4-BE49-F238E27FC236}">
                  <a16:creationId xmlns:a16="http://schemas.microsoft.com/office/drawing/2014/main" id="{C6F08E8E-65B1-14D8-AB59-9320FB2BE78E}"/>
                </a:ext>
              </a:extLst>
            </p:cNvPr>
            <p:cNvGrpSpPr/>
            <p:nvPr/>
          </p:nvGrpSpPr>
          <p:grpSpPr>
            <a:xfrm>
              <a:off x="1716825" y="1121550"/>
              <a:ext cx="622800" cy="928938"/>
              <a:chOff x="1716825" y="1121550"/>
              <a:chExt cx="622800" cy="928938"/>
            </a:xfrm>
          </p:grpSpPr>
          <p:cxnSp>
            <p:nvCxnSpPr>
              <p:cNvPr id="373" name="Google Shape;8391;p74">
                <a:extLst>
                  <a:ext uri="{FF2B5EF4-FFF2-40B4-BE49-F238E27FC236}">
                    <a16:creationId xmlns:a16="http://schemas.microsoft.com/office/drawing/2014/main" id="{08277CBC-6D00-164C-04E2-36FE75DD933D}"/>
                  </a:ext>
                </a:extLst>
              </p:cNvPr>
              <p:cNvCxnSpPr/>
              <p:nvPr/>
            </p:nvCxnSpPr>
            <p:spPr>
              <a:xfrm>
                <a:off x="1954750" y="1738188"/>
                <a:ext cx="0" cy="312300"/>
              </a:xfrm>
              <a:prstGeom prst="straightConnector1">
                <a:avLst/>
              </a:prstGeom>
              <a:noFill/>
              <a:ln w="9525" cap="flat" cmpd="sng">
                <a:solidFill>
                  <a:srgbClr val="213B55"/>
                </a:solidFill>
                <a:prstDash val="solid"/>
                <a:round/>
                <a:headEnd type="none" w="med" len="med"/>
                <a:tailEnd type="none" w="med" len="med"/>
              </a:ln>
            </p:spPr>
          </p:cxnSp>
          <p:sp>
            <p:nvSpPr>
              <p:cNvPr id="374" name="Google Shape;8392;p74">
                <a:extLst>
                  <a:ext uri="{FF2B5EF4-FFF2-40B4-BE49-F238E27FC236}">
                    <a16:creationId xmlns:a16="http://schemas.microsoft.com/office/drawing/2014/main" id="{C2FF676E-A467-67B6-1557-33A67F775F88}"/>
                  </a:ext>
                </a:extLst>
              </p:cNvPr>
              <p:cNvSpPr/>
              <p:nvPr/>
            </p:nvSpPr>
            <p:spPr>
              <a:xfrm>
                <a:off x="1716825" y="1121550"/>
                <a:ext cx="622800" cy="622800"/>
              </a:xfrm>
              <a:prstGeom prst="ellipse">
                <a:avLst/>
              </a:prstGeom>
              <a:noFill/>
              <a:ln w="9525" cap="flat" cmpd="sng">
                <a:solidFill>
                  <a:srgbClr val="213B55"/>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grpSp>
          <p:nvGrpSpPr>
            <p:cNvPr id="363" name="Google Shape;8393;p74">
              <a:extLst>
                <a:ext uri="{FF2B5EF4-FFF2-40B4-BE49-F238E27FC236}">
                  <a16:creationId xmlns:a16="http://schemas.microsoft.com/office/drawing/2014/main" id="{AC0696D7-399F-5F9D-4747-71BAB4D274EE}"/>
                </a:ext>
              </a:extLst>
            </p:cNvPr>
            <p:cNvGrpSpPr/>
            <p:nvPr/>
          </p:nvGrpSpPr>
          <p:grpSpPr>
            <a:xfrm>
              <a:off x="1768050" y="1172775"/>
              <a:ext cx="520200" cy="832000"/>
              <a:chOff x="1768050" y="1172775"/>
              <a:chExt cx="520200" cy="832000"/>
            </a:xfrm>
          </p:grpSpPr>
          <p:cxnSp>
            <p:nvCxnSpPr>
              <p:cNvPr id="371" name="Google Shape;8394;p74">
                <a:extLst>
                  <a:ext uri="{FF2B5EF4-FFF2-40B4-BE49-F238E27FC236}">
                    <a16:creationId xmlns:a16="http://schemas.microsoft.com/office/drawing/2014/main" id="{B749EF7F-2BB5-3672-202D-C40855CFA0CE}"/>
                  </a:ext>
                </a:extLst>
              </p:cNvPr>
              <p:cNvCxnSpPr/>
              <p:nvPr/>
            </p:nvCxnSpPr>
            <p:spPr>
              <a:xfrm>
                <a:off x="2003025" y="1692475"/>
                <a:ext cx="0" cy="312300"/>
              </a:xfrm>
              <a:prstGeom prst="straightConnector1">
                <a:avLst/>
              </a:prstGeom>
              <a:noFill/>
              <a:ln w="9525" cap="flat" cmpd="sng">
                <a:solidFill>
                  <a:srgbClr val="667E92"/>
                </a:solidFill>
                <a:prstDash val="solid"/>
                <a:round/>
                <a:headEnd type="none" w="med" len="med"/>
                <a:tailEnd type="none" w="med" len="med"/>
              </a:ln>
            </p:spPr>
          </p:cxnSp>
          <p:sp>
            <p:nvSpPr>
              <p:cNvPr id="372" name="Google Shape;8395;p74">
                <a:extLst>
                  <a:ext uri="{FF2B5EF4-FFF2-40B4-BE49-F238E27FC236}">
                    <a16:creationId xmlns:a16="http://schemas.microsoft.com/office/drawing/2014/main" id="{C23687B1-C765-E2D2-99AA-443C3B70A689}"/>
                  </a:ext>
                </a:extLst>
              </p:cNvPr>
              <p:cNvSpPr/>
              <p:nvPr/>
            </p:nvSpPr>
            <p:spPr>
              <a:xfrm>
                <a:off x="1768050" y="1172775"/>
                <a:ext cx="520200" cy="520200"/>
              </a:xfrm>
              <a:prstGeom prst="ellipse">
                <a:avLst/>
              </a:prstGeom>
              <a:noFill/>
              <a:ln w="9525" cap="flat" cmpd="sng">
                <a:solidFill>
                  <a:srgbClr val="667E92"/>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grpSp>
          <p:nvGrpSpPr>
            <p:cNvPr id="364" name="Google Shape;8396;p74">
              <a:extLst>
                <a:ext uri="{FF2B5EF4-FFF2-40B4-BE49-F238E27FC236}">
                  <a16:creationId xmlns:a16="http://schemas.microsoft.com/office/drawing/2014/main" id="{FECE3A5F-7DEE-9924-E20D-6D568B17C415}"/>
                </a:ext>
              </a:extLst>
            </p:cNvPr>
            <p:cNvGrpSpPr/>
            <p:nvPr/>
          </p:nvGrpSpPr>
          <p:grpSpPr>
            <a:xfrm>
              <a:off x="1820100" y="1225475"/>
              <a:ext cx="416400" cy="729575"/>
              <a:chOff x="1820100" y="1225475"/>
              <a:chExt cx="416400" cy="729575"/>
            </a:xfrm>
          </p:grpSpPr>
          <p:cxnSp>
            <p:nvCxnSpPr>
              <p:cNvPr id="369" name="Google Shape;8397;p74">
                <a:extLst>
                  <a:ext uri="{FF2B5EF4-FFF2-40B4-BE49-F238E27FC236}">
                    <a16:creationId xmlns:a16="http://schemas.microsoft.com/office/drawing/2014/main" id="{0D976B83-D775-857F-0800-511B2A135593}"/>
                  </a:ext>
                </a:extLst>
              </p:cNvPr>
              <p:cNvCxnSpPr/>
              <p:nvPr/>
            </p:nvCxnSpPr>
            <p:spPr>
              <a:xfrm>
                <a:off x="2051300" y="1642750"/>
                <a:ext cx="0" cy="312300"/>
              </a:xfrm>
              <a:prstGeom prst="straightConnector1">
                <a:avLst/>
              </a:prstGeom>
              <a:noFill/>
              <a:ln w="9525" cap="flat" cmpd="sng">
                <a:solidFill>
                  <a:srgbClr val="445D73"/>
                </a:solidFill>
                <a:prstDash val="solid"/>
                <a:round/>
                <a:headEnd type="none" w="med" len="med"/>
                <a:tailEnd type="none" w="med" len="med"/>
              </a:ln>
            </p:spPr>
          </p:cxnSp>
          <p:sp>
            <p:nvSpPr>
              <p:cNvPr id="370" name="Google Shape;8398;p74">
                <a:extLst>
                  <a:ext uri="{FF2B5EF4-FFF2-40B4-BE49-F238E27FC236}">
                    <a16:creationId xmlns:a16="http://schemas.microsoft.com/office/drawing/2014/main" id="{65F98846-FA86-D265-F680-6FF1C8A274F6}"/>
                  </a:ext>
                </a:extLst>
              </p:cNvPr>
              <p:cNvSpPr/>
              <p:nvPr/>
            </p:nvSpPr>
            <p:spPr>
              <a:xfrm>
                <a:off x="1820100" y="1225475"/>
                <a:ext cx="416400" cy="416400"/>
              </a:xfrm>
              <a:prstGeom prst="ellipse">
                <a:avLst/>
              </a:prstGeom>
              <a:noFill/>
              <a:ln w="9525" cap="flat" cmpd="sng">
                <a:solidFill>
                  <a:srgbClr val="445D73"/>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grpSp>
          <p:nvGrpSpPr>
            <p:cNvPr id="365" name="Google Shape;8399;p74">
              <a:extLst>
                <a:ext uri="{FF2B5EF4-FFF2-40B4-BE49-F238E27FC236}">
                  <a16:creationId xmlns:a16="http://schemas.microsoft.com/office/drawing/2014/main" id="{5C8F4307-EA23-CF28-D562-A010684F0061}"/>
                </a:ext>
              </a:extLst>
            </p:cNvPr>
            <p:cNvGrpSpPr/>
            <p:nvPr/>
          </p:nvGrpSpPr>
          <p:grpSpPr>
            <a:xfrm>
              <a:off x="1874250" y="1278825"/>
              <a:ext cx="308100" cy="605275"/>
              <a:chOff x="1874250" y="1278825"/>
              <a:chExt cx="308100" cy="605275"/>
            </a:xfrm>
          </p:grpSpPr>
          <p:cxnSp>
            <p:nvCxnSpPr>
              <p:cNvPr id="367" name="Google Shape;8400;p74">
                <a:extLst>
                  <a:ext uri="{FF2B5EF4-FFF2-40B4-BE49-F238E27FC236}">
                    <a16:creationId xmlns:a16="http://schemas.microsoft.com/office/drawing/2014/main" id="{73D933AE-B2E4-073D-EAAE-EDE94EB69672}"/>
                  </a:ext>
                </a:extLst>
              </p:cNvPr>
              <p:cNvCxnSpPr/>
              <p:nvPr/>
            </p:nvCxnSpPr>
            <p:spPr>
              <a:xfrm>
                <a:off x="2099575" y="1571800"/>
                <a:ext cx="0" cy="312300"/>
              </a:xfrm>
              <a:prstGeom prst="straightConnector1">
                <a:avLst/>
              </a:prstGeom>
              <a:noFill/>
              <a:ln w="9525" cap="flat" cmpd="sng">
                <a:solidFill>
                  <a:srgbClr val="E3E9ED"/>
                </a:solidFill>
                <a:prstDash val="solid"/>
                <a:round/>
                <a:headEnd type="none" w="med" len="med"/>
                <a:tailEnd type="none" w="med" len="med"/>
              </a:ln>
            </p:spPr>
          </p:cxnSp>
          <p:sp>
            <p:nvSpPr>
              <p:cNvPr id="368" name="Google Shape;8401;p74">
                <a:extLst>
                  <a:ext uri="{FF2B5EF4-FFF2-40B4-BE49-F238E27FC236}">
                    <a16:creationId xmlns:a16="http://schemas.microsoft.com/office/drawing/2014/main" id="{B9D86E47-B269-B613-7B8B-B7621965CF2A}"/>
                  </a:ext>
                </a:extLst>
              </p:cNvPr>
              <p:cNvSpPr/>
              <p:nvPr/>
            </p:nvSpPr>
            <p:spPr>
              <a:xfrm>
                <a:off x="1874250" y="1278825"/>
                <a:ext cx="308100" cy="308100"/>
              </a:xfrm>
              <a:prstGeom prst="ellipse">
                <a:avLst/>
              </a:prstGeom>
              <a:noFill/>
              <a:ln w="9525" cap="flat" cmpd="sng">
                <a:solidFill>
                  <a:srgbClr val="E3E9ED"/>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sp>
          <p:nvSpPr>
            <p:cNvPr id="366" name="Google Shape;8402;p74">
              <a:extLst>
                <a:ext uri="{FF2B5EF4-FFF2-40B4-BE49-F238E27FC236}">
                  <a16:creationId xmlns:a16="http://schemas.microsoft.com/office/drawing/2014/main" id="{5F65684F-B5E6-D396-EA38-F64233E79B98}"/>
                </a:ext>
              </a:extLst>
            </p:cNvPr>
            <p:cNvSpPr/>
            <p:nvPr/>
          </p:nvSpPr>
          <p:spPr>
            <a:xfrm>
              <a:off x="1920625" y="1326000"/>
              <a:ext cx="215400" cy="215400"/>
            </a:xfrm>
            <a:prstGeom prst="ellipse">
              <a:avLst/>
            </a:prstGeom>
            <a:noFill/>
            <a:ln w="9525" cap="flat" cmpd="sng">
              <a:solidFill>
                <a:srgbClr val="F2F2F2"/>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grpSp>
        <p:nvGrpSpPr>
          <p:cNvPr id="375" name="Google Shape;8403;p74">
            <a:extLst>
              <a:ext uri="{FF2B5EF4-FFF2-40B4-BE49-F238E27FC236}">
                <a16:creationId xmlns:a16="http://schemas.microsoft.com/office/drawing/2014/main" id="{F82BCA3B-7A32-C3FE-0063-EBAF5C891CCB}"/>
              </a:ext>
            </a:extLst>
          </p:cNvPr>
          <p:cNvGrpSpPr/>
          <p:nvPr/>
        </p:nvGrpSpPr>
        <p:grpSpPr>
          <a:xfrm>
            <a:off x="3148024" y="3714516"/>
            <a:ext cx="1478144" cy="1428304"/>
            <a:chOff x="4334725" y="1355875"/>
            <a:chExt cx="3106650" cy="3001900"/>
          </a:xfrm>
        </p:grpSpPr>
        <p:grpSp>
          <p:nvGrpSpPr>
            <p:cNvPr id="376" name="Google Shape;8404;p74">
              <a:extLst>
                <a:ext uri="{FF2B5EF4-FFF2-40B4-BE49-F238E27FC236}">
                  <a16:creationId xmlns:a16="http://schemas.microsoft.com/office/drawing/2014/main" id="{D11E2144-C7A5-961D-C58C-BDF031CC9147}"/>
                </a:ext>
              </a:extLst>
            </p:cNvPr>
            <p:cNvGrpSpPr/>
            <p:nvPr/>
          </p:nvGrpSpPr>
          <p:grpSpPr>
            <a:xfrm>
              <a:off x="4516050" y="1724875"/>
              <a:ext cx="2693725" cy="2632900"/>
              <a:chOff x="4516050" y="1724875"/>
              <a:chExt cx="2693725" cy="2632900"/>
            </a:xfrm>
          </p:grpSpPr>
          <p:sp>
            <p:nvSpPr>
              <p:cNvPr id="381" name="Google Shape;8405;p74">
                <a:extLst>
                  <a:ext uri="{FF2B5EF4-FFF2-40B4-BE49-F238E27FC236}">
                    <a16:creationId xmlns:a16="http://schemas.microsoft.com/office/drawing/2014/main" id="{13B0FF97-0650-8A79-2752-8F0E7267FD67}"/>
                  </a:ext>
                </a:extLst>
              </p:cNvPr>
              <p:cNvSpPr/>
              <p:nvPr/>
            </p:nvSpPr>
            <p:spPr>
              <a:xfrm>
                <a:off x="6227525" y="1737400"/>
                <a:ext cx="982250" cy="1548550"/>
              </a:xfrm>
              <a:custGeom>
                <a:avLst/>
                <a:gdLst/>
                <a:ahLst/>
                <a:cxnLst/>
                <a:rect l="l" t="t" r="r" b="b"/>
                <a:pathLst>
                  <a:path w="39290" h="61942" extrusionOk="0">
                    <a:moveTo>
                      <a:pt x="2948" y="0"/>
                    </a:moveTo>
                    <a:lnTo>
                      <a:pt x="2948" y="0"/>
                    </a:lnTo>
                    <a:cubicBezTo>
                      <a:pt x="2963" y="140"/>
                      <a:pt x="2988" y="275"/>
                      <a:pt x="2997" y="415"/>
                    </a:cubicBezTo>
                    <a:cubicBezTo>
                      <a:pt x="3257" y="4251"/>
                      <a:pt x="2198" y="8060"/>
                      <a:pt x="0" y="11214"/>
                    </a:cubicBezTo>
                    <a:cubicBezTo>
                      <a:pt x="16180" y="17156"/>
                      <a:pt x="27723" y="32699"/>
                      <a:pt x="27723" y="50939"/>
                    </a:cubicBezTo>
                    <a:cubicBezTo>
                      <a:pt x="27725" y="53819"/>
                      <a:pt x="27433" y="56688"/>
                      <a:pt x="26854" y="59506"/>
                    </a:cubicBezTo>
                    <a:cubicBezTo>
                      <a:pt x="27615" y="59401"/>
                      <a:pt x="28380" y="59330"/>
                      <a:pt x="29155" y="59330"/>
                    </a:cubicBezTo>
                    <a:cubicBezTo>
                      <a:pt x="32030" y="59330"/>
                      <a:pt x="34946" y="60066"/>
                      <a:pt x="37619" y="61594"/>
                    </a:cubicBezTo>
                    <a:cubicBezTo>
                      <a:pt x="37808" y="61702"/>
                      <a:pt x="37980" y="61827"/>
                      <a:pt x="38161" y="61942"/>
                    </a:cubicBezTo>
                    <a:cubicBezTo>
                      <a:pt x="38912" y="58322"/>
                      <a:pt x="39289" y="54635"/>
                      <a:pt x="39289" y="50939"/>
                    </a:cubicBezTo>
                    <a:cubicBezTo>
                      <a:pt x="39289" y="27328"/>
                      <a:pt x="24090" y="7277"/>
                      <a:pt x="2948" y="0"/>
                    </a:cubicBezTo>
                    <a:close/>
                  </a:path>
                </a:pathLst>
              </a:custGeom>
              <a:noFill/>
              <a:ln w="9525" cap="flat" cmpd="sng">
                <a:solidFill>
                  <a:srgbClr val="A5B7C5"/>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82" name="Google Shape;8406;p74">
                <a:extLst>
                  <a:ext uri="{FF2B5EF4-FFF2-40B4-BE49-F238E27FC236}">
                    <a16:creationId xmlns:a16="http://schemas.microsoft.com/office/drawing/2014/main" id="{917C1E07-9364-6875-ED97-988C4CA7E8FD}"/>
                  </a:ext>
                </a:extLst>
              </p:cNvPr>
              <p:cNvSpPr/>
              <p:nvPr/>
            </p:nvSpPr>
            <p:spPr>
              <a:xfrm>
                <a:off x="4516050" y="1724875"/>
                <a:ext cx="1010900" cy="1581800"/>
              </a:xfrm>
              <a:custGeom>
                <a:avLst/>
                <a:gdLst/>
                <a:ahLst/>
                <a:cxnLst/>
                <a:rect l="l" t="t" r="r" b="b"/>
                <a:pathLst>
                  <a:path w="40436" h="63272" extrusionOk="0">
                    <a:moveTo>
                      <a:pt x="37823" y="1"/>
                    </a:moveTo>
                    <a:lnTo>
                      <a:pt x="37823" y="1"/>
                    </a:lnTo>
                    <a:cubicBezTo>
                      <a:pt x="15908" y="6831"/>
                      <a:pt x="0" y="27279"/>
                      <a:pt x="0" y="51443"/>
                    </a:cubicBezTo>
                    <a:cubicBezTo>
                      <a:pt x="3" y="55421"/>
                      <a:pt x="444" y="59389"/>
                      <a:pt x="1318" y="63272"/>
                    </a:cubicBezTo>
                    <a:cubicBezTo>
                      <a:pt x="1575" y="63078"/>
                      <a:pt x="1825" y="62880"/>
                      <a:pt x="2093" y="62700"/>
                    </a:cubicBezTo>
                    <a:cubicBezTo>
                      <a:pt x="5004" y="60760"/>
                      <a:pt x="8236" y="59853"/>
                      <a:pt x="11420" y="59853"/>
                    </a:cubicBezTo>
                    <a:cubicBezTo>
                      <a:pt x="11754" y="59853"/>
                      <a:pt x="12085" y="59912"/>
                      <a:pt x="12418" y="59931"/>
                    </a:cubicBezTo>
                    <a:cubicBezTo>
                      <a:pt x="11849" y="57138"/>
                      <a:pt x="11565" y="54293"/>
                      <a:pt x="11565" y="51440"/>
                    </a:cubicBezTo>
                    <a:cubicBezTo>
                      <a:pt x="11565" y="32776"/>
                      <a:pt x="23659" y="16944"/>
                      <a:pt x="40435" y="11325"/>
                    </a:cubicBezTo>
                    <a:cubicBezTo>
                      <a:pt x="38630" y="8592"/>
                      <a:pt x="37671" y="5392"/>
                      <a:pt x="37676" y="2117"/>
                    </a:cubicBezTo>
                    <a:cubicBezTo>
                      <a:pt x="37681" y="1409"/>
                      <a:pt x="37730" y="702"/>
                      <a:pt x="37823" y="1"/>
                    </a:cubicBezTo>
                    <a:close/>
                  </a:path>
                </a:pathLst>
              </a:custGeom>
              <a:noFill/>
              <a:ln w="9525" cap="flat" cmpd="sng">
                <a:solidFill>
                  <a:srgbClr val="A5B7C5"/>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83" name="Google Shape;8407;p74">
                <a:extLst>
                  <a:ext uri="{FF2B5EF4-FFF2-40B4-BE49-F238E27FC236}">
                    <a16:creationId xmlns:a16="http://schemas.microsoft.com/office/drawing/2014/main" id="{2515AB59-CD3F-2F0E-E997-CEF87464E86C}"/>
                  </a:ext>
                </a:extLst>
              </p:cNvPr>
              <p:cNvSpPr/>
              <p:nvPr/>
            </p:nvSpPr>
            <p:spPr>
              <a:xfrm>
                <a:off x="4977525" y="3800325"/>
                <a:ext cx="1782050" cy="557450"/>
              </a:xfrm>
              <a:custGeom>
                <a:avLst/>
                <a:gdLst/>
                <a:ahLst/>
                <a:cxnLst/>
                <a:rect l="l" t="t" r="r" b="b"/>
                <a:pathLst>
                  <a:path w="71282" h="22298" extrusionOk="0">
                    <a:moveTo>
                      <a:pt x="63561" y="0"/>
                    </a:moveTo>
                    <a:cubicBezTo>
                      <a:pt x="56083" y="6671"/>
                      <a:pt x="46226" y="10731"/>
                      <a:pt x="35414" y="10731"/>
                    </a:cubicBezTo>
                    <a:cubicBezTo>
                      <a:pt x="25098" y="10731"/>
                      <a:pt x="15646" y="7034"/>
                      <a:pt x="8302" y="898"/>
                    </a:cubicBezTo>
                    <a:cubicBezTo>
                      <a:pt x="6892" y="3910"/>
                      <a:pt x="4587" y="6522"/>
                      <a:pt x="1428" y="8290"/>
                    </a:cubicBezTo>
                    <a:cubicBezTo>
                      <a:pt x="962" y="8562"/>
                      <a:pt x="481" y="8778"/>
                      <a:pt x="0" y="9001"/>
                    </a:cubicBezTo>
                    <a:cubicBezTo>
                      <a:pt x="9472" y="17274"/>
                      <a:pt x="21853" y="22297"/>
                      <a:pt x="35414" y="22297"/>
                    </a:cubicBezTo>
                    <a:cubicBezTo>
                      <a:pt x="49193" y="22297"/>
                      <a:pt x="61756" y="17117"/>
                      <a:pt x="71282" y="8609"/>
                    </a:cubicBezTo>
                    <a:cubicBezTo>
                      <a:pt x="67593" y="6654"/>
                      <a:pt x="64981" y="3559"/>
                      <a:pt x="63561" y="0"/>
                    </a:cubicBezTo>
                    <a:close/>
                  </a:path>
                </a:pathLst>
              </a:custGeom>
              <a:noFill/>
              <a:ln w="9525" cap="flat" cmpd="sng">
                <a:solidFill>
                  <a:srgbClr val="A5B7C5"/>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grpSp>
          <p:nvGrpSpPr>
            <p:cNvPr id="377" name="Google Shape;8408;p74">
              <a:extLst>
                <a:ext uri="{FF2B5EF4-FFF2-40B4-BE49-F238E27FC236}">
                  <a16:creationId xmlns:a16="http://schemas.microsoft.com/office/drawing/2014/main" id="{E4386D8C-FD4D-5484-6207-AC7701FB144F}"/>
                </a:ext>
              </a:extLst>
            </p:cNvPr>
            <p:cNvGrpSpPr/>
            <p:nvPr/>
          </p:nvGrpSpPr>
          <p:grpSpPr>
            <a:xfrm>
              <a:off x="4334725" y="1355875"/>
              <a:ext cx="3106650" cy="2709650"/>
              <a:chOff x="4334725" y="1355875"/>
              <a:chExt cx="3106650" cy="2709650"/>
            </a:xfrm>
          </p:grpSpPr>
          <p:sp>
            <p:nvSpPr>
              <p:cNvPr id="378" name="Google Shape;8409;p74">
                <a:extLst>
                  <a:ext uri="{FF2B5EF4-FFF2-40B4-BE49-F238E27FC236}">
                    <a16:creationId xmlns:a16="http://schemas.microsoft.com/office/drawing/2014/main" id="{3394375E-2E91-8853-EB25-38114CEE9B51}"/>
                  </a:ext>
                </a:extLst>
              </p:cNvPr>
              <p:cNvSpPr/>
              <p:nvPr/>
            </p:nvSpPr>
            <p:spPr>
              <a:xfrm>
                <a:off x="5427950" y="1355875"/>
                <a:ext cx="904575" cy="1665925"/>
              </a:xfrm>
              <a:custGeom>
                <a:avLst/>
                <a:gdLst/>
                <a:ahLst/>
                <a:cxnLst/>
                <a:rect l="l" t="t" r="r" b="b"/>
                <a:pathLst>
                  <a:path w="36183" h="66637" fill="none" extrusionOk="0">
                    <a:moveTo>
                      <a:pt x="25479" y="47040"/>
                    </a:moveTo>
                    <a:cubicBezTo>
                      <a:pt x="22352" y="45966"/>
                      <a:pt x="20318" y="42954"/>
                      <a:pt x="20318" y="39712"/>
                    </a:cubicBezTo>
                    <a:lnTo>
                      <a:pt x="20318" y="39474"/>
                    </a:lnTo>
                    <a:cubicBezTo>
                      <a:pt x="20318" y="36347"/>
                      <a:pt x="22239" y="33578"/>
                      <a:pt x="25000" y="32260"/>
                    </a:cubicBezTo>
                    <a:cubicBezTo>
                      <a:pt x="27831" y="31007"/>
                      <a:pt x="30234" y="28986"/>
                      <a:pt x="31983" y="26475"/>
                    </a:cubicBezTo>
                    <a:cubicBezTo>
                      <a:pt x="34181" y="23321"/>
                      <a:pt x="35240" y="19512"/>
                      <a:pt x="34980" y="15676"/>
                    </a:cubicBezTo>
                    <a:cubicBezTo>
                      <a:pt x="34971" y="15536"/>
                      <a:pt x="34944" y="15398"/>
                      <a:pt x="34931" y="15261"/>
                    </a:cubicBezTo>
                    <a:cubicBezTo>
                      <a:pt x="34134" y="7155"/>
                      <a:pt x="27505" y="636"/>
                      <a:pt x="19357" y="47"/>
                    </a:cubicBezTo>
                    <a:cubicBezTo>
                      <a:pt x="18930" y="18"/>
                      <a:pt x="18513" y="1"/>
                      <a:pt x="18094" y="1"/>
                    </a:cubicBezTo>
                    <a:cubicBezTo>
                      <a:pt x="9517" y="1"/>
                      <a:pt x="2397" y="6439"/>
                      <a:pt x="1347" y="14761"/>
                    </a:cubicBezTo>
                    <a:cubicBezTo>
                      <a:pt x="1254" y="15462"/>
                      <a:pt x="1205" y="16169"/>
                      <a:pt x="1200" y="16875"/>
                    </a:cubicBezTo>
                    <a:cubicBezTo>
                      <a:pt x="1195" y="20149"/>
                      <a:pt x="2154" y="23352"/>
                      <a:pt x="3959" y="26085"/>
                    </a:cubicBezTo>
                    <a:cubicBezTo>
                      <a:pt x="5703" y="28734"/>
                      <a:pt x="8168" y="30872"/>
                      <a:pt x="11057" y="32260"/>
                    </a:cubicBezTo>
                    <a:cubicBezTo>
                      <a:pt x="13944" y="33580"/>
                      <a:pt x="15864" y="36464"/>
                      <a:pt x="15864" y="39714"/>
                    </a:cubicBezTo>
                    <a:cubicBezTo>
                      <a:pt x="15864" y="42954"/>
                      <a:pt x="13829" y="45963"/>
                      <a:pt x="10817" y="47040"/>
                    </a:cubicBezTo>
                    <a:cubicBezTo>
                      <a:pt x="6250" y="48725"/>
                      <a:pt x="2404" y="51975"/>
                      <a:pt x="0" y="56176"/>
                    </a:cubicBezTo>
                    <a:lnTo>
                      <a:pt x="18155" y="66637"/>
                    </a:lnTo>
                    <a:lnTo>
                      <a:pt x="36182" y="56176"/>
                    </a:lnTo>
                    <a:cubicBezTo>
                      <a:pt x="33781" y="51972"/>
                      <a:pt x="29930" y="48723"/>
                      <a:pt x="25479" y="47040"/>
                    </a:cubicBezTo>
                    <a:close/>
                  </a:path>
                </a:pathLst>
              </a:custGeom>
              <a:noFill/>
              <a:ln w="9525" cap="flat" cmpd="sng">
                <a:solidFill>
                  <a:srgbClr val="5F7D95"/>
                </a:solidFill>
                <a:prstDash val="solid"/>
                <a:miter lim="2452"/>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79" name="Google Shape;8410;p74">
                <a:extLst>
                  <a:ext uri="{FF2B5EF4-FFF2-40B4-BE49-F238E27FC236}">
                    <a16:creationId xmlns:a16="http://schemas.microsoft.com/office/drawing/2014/main" id="{E1AC200C-F397-1385-88D5-5EDC936DF14F}"/>
                  </a:ext>
                </a:extLst>
              </p:cNvPr>
              <p:cNvSpPr/>
              <p:nvPr/>
            </p:nvSpPr>
            <p:spPr>
              <a:xfrm>
                <a:off x="4334725" y="2760325"/>
                <a:ext cx="1547125" cy="1304775"/>
              </a:xfrm>
              <a:custGeom>
                <a:avLst/>
                <a:gdLst/>
                <a:ahLst/>
                <a:cxnLst/>
                <a:rect l="l" t="t" r="r" b="b"/>
                <a:pathLst>
                  <a:path w="61885" h="52191" fill="none" extrusionOk="0">
                    <a:moveTo>
                      <a:pt x="43727" y="1"/>
                    </a:moveTo>
                    <a:cubicBezTo>
                      <a:pt x="41323" y="4212"/>
                      <a:pt x="40487" y="9019"/>
                      <a:pt x="41208" y="13829"/>
                    </a:cubicBezTo>
                    <a:cubicBezTo>
                      <a:pt x="41804" y="17069"/>
                      <a:pt x="40247" y="20321"/>
                      <a:pt x="37362" y="21878"/>
                    </a:cubicBezTo>
                    <a:lnTo>
                      <a:pt x="37237" y="22004"/>
                    </a:lnTo>
                    <a:cubicBezTo>
                      <a:pt x="35989" y="22712"/>
                      <a:pt x="34579" y="23085"/>
                      <a:pt x="33144" y="23090"/>
                    </a:cubicBezTo>
                    <a:cubicBezTo>
                      <a:pt x="31510" y="23095"/>
                      <a:pt x="29914" y="22587"/>
                      <a:pt x="28582" y="21638"/>
                    </a:cubicBezTo>
                    <a:cubicBezTo>
                      <a:pt x="25950" y="19752"/>
                      <a:pt x="22852" y="18705"/>
                      <a:pt x="19671" y="18513"/>
                    </a:cubicBezTo>
                    <a:cubicBezTo>
                      <a:pt x="19338" y="18494"/>
                      <a:pt x="19007" y="18435"/>
                      <a:pt x="18673" y="18435"/>
                    </a:cubicBezTo>
                    <a:cubicBezTo>
                      <a:pt x="15489" y="18435"/>
                      <a:pt x="12257" y="19345"/>
                      <a:pt x="9348" y="21282"/>
                    </a:cubicBezTo>
                    <a:cubicBezTo>
                      <a:pt x="9078" y="21462"/>
                      <a:pt x="8828" y="21663"/>
                      <a:pt x="8573" y="21856"/>
                    </a:cubicBezTo>
                    <a:cubicBezTo>
                      <a:pt x="2203" y="26681"/>
                      <a:pt x="1" y="35395"/>
                      <a:pt x="3579" y="42679"/>
                    </a:cubicBezTo>
                    <a:cubicBezTo>
                      <a:pt x="6535" y="48755"/>
                      <a:pt x="12519" y="52191"/>
                      <a:pt x="18698" y="52191"/>
                    </a:cubicBezTo>
                    <a:cubicBezTo>
                      <a:pt x="21064" y="52191"/>
                      <a:pt x="23448" y="51656"/>
                      <a:pt x="25712" y="50604"/>
                    </a:cubicBezTo>
                    <a:cubicBezTo>
                      <a:pt x="26193" y="50381"/>
                      <a:pt x="26674" y="50165"/>
                      <a:pt x="27140" y="49893"/>
                    </a:cubicBezTo>
                    <a:cubicBezTo>
                      <a:pt x="30299" y="48122"/>
                      <a:pt x="32604" y="45510"/>
                      <a:pt x="34014" y="42498"/>
                    </a:cubicBezTo>
                    <a:cubicBezTo>
                      <a:pt x="35307" y="39741"/>
                      <a:pt x="35837" y="36690"/>
                      <a:pt x="35552" y="33659"/>
                    </a:cubicBezTo>
                    <a:cubicBezTo>
                      <a:pt x="35312" y="30534"/>
                      <a:pt x="36882" y="27409"/>
                      <a:pt x="39641" y="25852"/>
                    </a:cubicBezTo>
                    <a:cubicBezTo>
                      <a:pt x="40902" y="25114"/>
                      <a:pt x="42282" y="24748"/>
                      <a:pt x="43641" y="24748"/>
                    </a:cubicBezTo>
                    <a:cubicBezTo>
                      <a:pt x="45392" y="24748"/>
                      <a:pt x="47119" y="25356"/>
                      <a:pt x="48534" y="26573"/>
                    </a:cubicBezTo>
                    <a:cubicBezTo>
                      <a:pt x="52382" y="29572"/>
                      <a:pt x="57074" y="31255"/>
                      <a:pt x="61884" y="31255"/>
                    </a:cubicBezTo>
                    <a:lnTo>
                      <a:pt x="61884" y="10461"/>
                    </a:lnTo>
                    <a:lnTo>
                      <a:pt x="61884" y="10461"/>
                    </a:lnTo>
                    <a:close/>
                  </a:path>
                </a:pathLst>
              </a:custGeom>
              <a:noFill/>
              <a:ln w="9525" cap="flat" cmpd="sng">
                <a:solidFill>
                  <a:srgbClr val="435D74"/>
                </a:solidFill>
                <a:prstDash val="solid"/>
                <a:miter lim="2452"/>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80" name="Google Shape;8411;p74">
                <a:extLst>
                  <a:ext uri="{FF2B5EF4-FFF2-40B4-BE49-F238E27FC236}">
                    <a16:creationId xmlns:a16="http://schemas.microsoft.com/office/drawing/2014/main" id="{6451CD38-94F0-8FFA-B1A2-93EE5BC45A05}"/>
                  </a:ext>
                </a:extLst>
              </p:cNvPr>
              <p:cNvSpPr/>
              <p:nvPr/>
            </p:nvSpPr>
            <p:spPr>
              <a:xfrm>
                <a:off x="5881825" y="2760325"/>
                <a:ext cx="1559550" cy="1305200"/>
              </a:xfrm>
              <a:custGeom>
                <a:avLst/>
                <a:gdLst/>
                <a:ahLst/>
                <a:cxnLst/>
                <a:rect l="l" t="t" r="r" b="b"/>
                <a:pathLst>
                  <a:path w="62382" h="52208" fill="none" extrusionOk="0">
                    <a:moveTo>
                      <a:pt x="51989" y="21025"/>
                    </a:moveTo>
                    <a:cubicBezTo>
                      <a:pt x="51805" y="20912"/>
                      <a:pt x="51636" y="20785"/>
                      <a:pt x="51447" y="20677"/>
                    </a:cubicBezTo>
                    <a:cubicBezTo>
                      <a:pt x="48774" y="19149"/>
                      <a:pt x="45855" y="18413"/>
                      <a:pt x="42981" y="18413"/>
                    </a:cubicBezTo>
                    <a:cubicBezTo>
                      <a:pt x="42208" y="18413"/>
                      <a:pt x="41443" y="18484"/>
                      <a:pt x="40682" y="18589"/>
                    </a:cubicBezTo>
                    <a:cubicBezTo>
                      <a:pt x="38034" y="18957"/>
                      <a:pt x="35488" y="19938"/>
                      <a:pt x="33290" y="21523"/>
                    </a:cubicBezTo>
                    <a:cubicBezTo>
                      <a:pt x="31924" y="22519"/>
                      <a:pt x="30276" y="23056"/>
                      <a:pt x="28586" y="23056"/>
                    </a:cubicBezTo>
                    <a:cubicBezTo>
                      <a:pt x="27107" y="23053"/>
                      <a:pt x="25657" y="22646"/>
                      <a:pt x="24394" y="21876"/>
                    </a:cubicBezTo>
                    <a:cubicBezTo>
                      <a:pt x="21510" y="20319"/>
                      <a:pt x="19952" y="17066"/>
                      <a:pt x="20548" y="13829"/>
                    </a:cubicBezTo>
                    <a:cubicBezTo>
                      <a:pt x="21270" y="9019"/>
                      <a:pt x="20433" y="4212"/>
                      <a:pt x="18030" y="1"/>
                    </a:cubicBezTo>
                    <a:lnTo>
                      <a:pt x="0" y="10461"/>
                    </a:lnTo>
                    <a:lnTo>
                      <a:pt x="0" y="10461"/>
                    </a:lnTo>
                    <a:lnTo>
                      <a:pt x="0" y="31250"/>
                    </a:lnTo>
                    <a:cubicBezTo>
                      <a:pt x="4805" y="31250"/>
                      <a:pt x="9489" y="29570"/>
                      <a:pt x="13220" y="26568"/>
                    </a:cubicBezTo>
                    <a:cubicBezTo>
                      <a:pt x="15719" y="24434"/>
                      <a:pt x="19307" y="24142"/>
                      <a:pt x="22116" y="25849"/>
                    </a:cubicBezTo>
                    <a:lnTo>
                      <a:pt x="22356" y="25965"/>
                    </a:lnTo>
                    <a:cubicBezTo>
                      <a:pt x="25003" y="27532"/>
                      <a:pt x="26560" y="30534"/>
                      <a:pt x="26204" y="33659"/>
                    </a:cubicBezTo>
                    <a:cubicBezTo>
                      <a:pt x="25959" y="36371"/>
                      <a:pt x="26391" y="39091"/>
                      <a:pt x="27389" y="41600"/>
                    </a:cubicBezTo>
                    <a:cubicBezTo>
                      <a:pt x="28807" y="45159"/>
                      <a:pt x="31421" y="48254"/>
                      <a:pt x="35110" y="50209"/>
                    </a:cubicBezTo>
                    <a:cubicBezTo>
                      <a:pt x="35274" y="50295"/>
                      <a:pt x="35412" y="50403"/>
                      <a:pt x="35578" y="50484"/>
                    </a:cubicBezTo>
                    <a:cubicBezTo>
                      <a:pt x="37877" y="51619"/>
                      <a:pt x="40405" y="52208"/>
                      <a:pt x="42968" y="52208"/>
                    </a:cubicBezTo>
                    <a:cubicBezTo>
                      <a:pt x="48435" y="52208"/>
                      <a:pt x="53753" y="49542"/>
                      <a:pt x="56975" y="44840"/>
                    </a:cubicBezTo>
                    <a:cubicBezTo>
                      <a:pt x="62381" y="36727"/>
                      <a:pt x="59960" y="25994"/>
                      <a:pt x="51989" y="21025"/>
                    </a:cubicBezTo>
                    <a:close/>
                  </a:path>
                </a:pathLst>
              </a:custGeom>
              <a:noFill/>
              <a:ln w="9525" cap="flat" cmpd="sng">
                <a:solidFill>
                  <a:srgbClr val="A5B7C5"/>
                </a:solidFill>
                <a:prstDash val="solid"/>
                <a:miter lim="2452"/>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grpSp>
      <p:grpSp>
        <p:nvGrpSpPr>
          <p:cNvPr id="384" name="Google Shape;8412;p74">
            <a:extLst>
              <a:ext uri="{FF2B5EF4-FFF2-40B4-BE49-F238E27FC236}">
                <a16:creationId xmlns:a16="http://schemas.microsoft.com/office/drawing/2014/main" id="{284E4C90-3984-9C91-3A38-6654A9D48543}"/>
              </a:ext>
            </a:extLst>
          </p:cNvPr>
          <p:cNvGrpSpPr/>
          <p:nvPr/>
        </p:nvGrpSpPr>
        <p:grpSpPr>
          <a:xfrm>
            <a:off x="15381922" y="6976059"/>
            <a:ext cx="624148" cy="1368346"/>
            <a:chOff x="7645573" y="3754300"/>
            <a:chExt cx="293855" cy="644170"/>
          </a:xfrm>
        </p:grpSpPr>
        <p:sp>
          <p:nvSpPr>
            <p:cNvPr id="385" name="Google Shape;8413;p74">
              <a:extLst>
                <a:ext uri="{FF2B5EF4-FFF2-40B4-BE49-F238E27FC236}">
                  <a16:creationId xmlns:a16="http://schemas.microsoft.com/office/drawing/2014/main" id="{ACF5C168-45BB-5A90-A91D-291B6F3F1529}"/>
                </a:ext>
              </a:extLst>
            </p:cNvPr>
            <p:cNvSpPr/>
            <p:nvPr/>
          </p:nvSpPr>
          <p:spPr>
            <a:xfrm>
              <a:off x="7645895" y="3855521"/>
              <a:ext cx="293533" cy="164134"/>
            </a:xfrm>
            <a:custGeom>
              <a:avLst/>
              <a:gdLst/>
              <a:ahLst/>
              <a:cxnLst/>
              <a:rect l="l" t="t" r="r" b="b"/>
              <a:pathLst>
                <a:path w="19132" h="10698" extrusionOk="0">
                  <a:moveTo>
                    <a:pt x="1" y="1"/>
                  </a:moveTo>
                  <a:lnTo>
                    <a:pt x="1" y="10698"/>
                  </a:lnTo>
                  <a:lnTo>
                    <a:pt x="19132" y="10698"/>
                  </a:lnTo>
                  <a:lnTo>
                    <a:pt x="19132" y="1"/>
                  </a:lnTo>
                  <a:close/>
                </a:path>
              </a:pathLst>
            </a:custGeom>
            <a:noFill/>
            <a:ln w="9525" cap="flat" cmpd="sng">
              <a:solidFill>
                <a:srgbClr val="E3E9ED"/>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86" name="Google Shape;8414;p74">
              <a:extLst>
                <a:ext uri="{FF2B5EF4-FFF2-40B4-BE49-F238E27FC236}">
                  <a16:creationId xmlns:a16="http://schemas.microsoft.com/office/drawing/2014/main" id="{9CC3B73E-A5F5-5099-371F-ABBD5520E1B9}"/>
                </a:ext>
              </a:extLst>
            </p:cNvPr>
            <p:cNvSpPr/>
            <p:nvPr/>
          </p:nvSpPr>
          <p:spPr>
            <a:xfrm>
              <a:off x="7645573" y="3754300"/>
              <a:ext cx="293303" cy="644170"/>
            </a:xfrm>
            <a:custGeom>
              <a:avLst/>
              <a:gdLst/>
              <a:ahLst/>
              <a:cxnLst/>
              <a:rect l="l" t="t" r="r" b="b"/>
              <a:pathLst>
                <a:path w="19117" h="41986" extrusionOk="0">
                  <a:moveTo>
                    <a:pt x="1155" y="1"/>
                  </a:moveTo>
                  <a:cubicBezTo>
                    <a:pt x="516" y="1"/>
                    <a:pt x="1" y="516"/>
                    <a:pt x="1" y="1152"/>
                  </a:cubicBezTo>
                  <a:lnTo>
                    <a:pt x="1" y="35706"/>
                  </a:lnTo>
                  <a:cubicBezTo>
                    <a:pt x="1" y="36344"/>
                    <a:pt x="9559" y="41985"/>
                    <a:pt x="9559" y="41985"/>
                  </a:cubicBezTo>
                  <a:cubicBezTo>
                    <a:pt x="9559" y="41985"/>
                    <a:pt x="19117" y="36344"/>
                    <a:pt x="19117" y="35706"/>
                  </a:cubicBezTo>
                  <a:lnTo>
                    <a:pt x="19117" y="1152"/>
                  </a:lnTo>
                  <a:cubicBezTo>
                    <a:pt x="19117" y="516"/>
                    <a:pt x="18601" y="1"/>
                    <a:pt x="17963" y="1"/>
                  </a:cubicBezTo>
                  <a:close/>
                </a:path>
              </a:pathLst>
            </a:custGeom>
            <a:noFill/>
            <a:ln w="9525" cap="flat" cmpd="sng">
              <a:solidFill>
                <a:srgbClr val="5F8195"/>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grpSp>
        <p:nvGrpSpPr>
          <p:cNvPr id="387" name="Google Shape;8415;p74">
            <a:extLst>
              <a:ext uri="{FF2B5EF4-FFF2-40B4-BE49-F238E27FC236}">
                <a16:creationId xmlns:a16="http://schemas.microsoft.com/office/drawing/2014/main" id="{DE1D6D32-EEE9-DF1B-2147-CF6C17BB6B51}"/>
              </a:ext>
            </a:extLst>
          </p:cNvPr>
          <p:cNvGrpSpPr/>
          <p:nvPr/>
        </p:nvGrpSpPr>
        <p:grpSpPr>
          <a:xfrm>
            <a:off x="11225899" y="1941873"/>
            <a:ext cx="1418022" cy="1478718"/>
            <a:chOff x="5830645" y="1256617"/>
            <a:chExt cx="530340" cy="553040"/>
          </a:xfrm>
        </p:grpSpPr>
        <p:grpSp>
          <p:nvGrpSpPr>
            <p:cNvPr id="388" name="Google Shape;8416;p74">
              <a:extLst>
                <a:ext uri="{FF2B5EF4-FFF2-40B4-BE49-F238E27FC236}">
                  <a16:creationId xmlns:a16="http://schemas.microsoft.com/office/drawing/2014/main" id="{9A140629-1820-F26F-01A3-F5C14C372F3E}"/>
                </a:ext>
              </a:extLst>
            </p:cNvPr>
            <p:cNvGrpSpPr/>
            <p:nvPr/>
          </p:nvGrpSpPr>
          <p:grpSpPr>
            <a:xfrm>
              <a:off x="5830645" y="1256617"/>
              <a:ext cx="259743" cy="269909"/>
              <a:chOff x="5830645" y="1256617"/>
              <a:chExt cx="259743" cy="269909"/>
            </a:xfrm>
          </p:grpSpPr>
          <p:sp>
            <p:nvSpPr>
              <p:cNvPr id="399" name="Google Shape;8417;p74">
                <a:extLst>
                  <a:ext uri="{FF2B5EF4-FFF2-40B4-BE49-F238E27FC236}">
                    <a16:creationId xmlns:a16="http://schemas.microsoft.com/office/drawing/2014/main" id="{7BA79AC2-7EB7-D684-E7D8-9558B5695049}"/>
                  </a:ext>
                </a:extLst>
              </p:cNvPr>
              <p:cNvSpPr/>
              <p:nvPr/>
            </p:nvSpPr>
            <p:spPr>
              <a:xfrm>
                <a:off x="5830645" y="1294145"/>
                <a:ext cx="259743" cy="232380"/>
              </a:xfrm>
              <a:custGeom>
                <a:avLst/>
                <a:gdLst/>
                <a:ahLst/>
                <a:cxnLst/>
                <a:rect l="l" t="t" r="r" b="b"/>
                <a:pathLst>
                  <a:path w="10195" h="9121" extrusionOk="0">
                    <a:moveTo>
                      <a:pt x="7470" y="1"/>
                    </a:moveTo>
                    <a:cubicBezTo>
                      <a:pt x="7469" y="1"/>
                      <a:pt x="7468" y="1"/>
                      <a:pt x="7467" y="1"/>
                    </a:cubicBezTo>
                    <a:lnTo>
                      <a:pt x="7044" y="1"/>
                    </a:lnTo>
                    <a:cubicBezTo>
                      <a:pt x="7044" y="1075"/>
                      <a:pt x="6172" y="1946"/>
                      <a:pt x="5097" y="1946"/>
                    </a:cubicBezTo>
                    <a:cubicBezTo>
                      <a:pt x="4021" y="1946"/>
                      <a:pt x="3150" y="1075"/>
                      <a:pt x="3150" y="1"/>
                    </a:cubicBezTo>
                    <a:lnTo>
                      <a:pt x="0" y="1"/>
                    </a:lnTo>
                    <a:lnTo>
                      <a:pt x="0" y="6393"/>
                    </a:lnTo>
                    <a:cubicBezTo>
                      <a:pt x="0" y="7900"/>
                      <a:pt x="1220" y="9120"/>
                      <a:pt x="2727" y="9120"/>
                    </a:cubicBezTo>
                    <a:lnTo>
                      <a:pt x="6018" y="9120"/>
                    </a:lnTo>
                    <a:cubicBezTo>
                      <a:pt x="6148" y="6883"/>
                      <a:pt x="7951" y="5095"/>
                      <a:pt x="10194" y="4987"/>
                    </a:cubicBezTo>
                    <a:lnTo>
                      <a:pt x="10194" y="2726"/>
                    </a:lnTo>
                    <a:cubicBezTo>
                      <a:pt x="10194" y="1222"/>
                      <a:pt x="8974" y="1"/>
                      <a:pt x="7470" y="1"/>
                    </a:cubicBezTo>
                    <a:close/>
                  </a:path>
                </a:pathLst>
              </a:custGeom>
              <a:noFill/>
              <a:ln w="9525" cap="flat" cmpd="sng">
                <a:solidFill>
                  <a:srgbClr val="5F7D95"/>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400" name="Google Shape;8418;p74">
                <a:extLst>
                  <a:ext uri="{FF2B5EF4-FFF2-40B4-BE49-F238E27FC236}">
                    <a16:creationId xmlns:a16="http://schemas.microsoft.com/office/drawing/2014/main" id="{2E1E0A0B-472B-E31C-392A-9F1C1A080818}"/>
                  </a:ext>
                </a:extLst>
              </p:cNvPr>
              <p:cNvSpPr/>
              <p:nvPr/>
            </p:nvSpPr>
            <p:spPr>
              <a:xfrm>
                <a:off x="5922950" y="1256617"/>
                <a:ext cx="75057" cy="75057"/>
              </a:xfrm>
              <a:custGeom>
                <a:avLst/>
                <a:gdLst/>
                <a:ahLst/>
                <a:cxnLst/>
                <a:rect l="l" t="t" r="r" b="b"/>
                <a:pathLst>
                  <a:path w="2946" h="2946" extrusionOk="0">
                    <a:moveTo>
                      <a:pt x="1474" y="1"/>
                    </a:moveTo>
                    <a:cubicBezTo>
                      <a:pt x="661" y="1"/>
                      <a:pt x="1" y="660"/>
                      <a:pt x="1" y="1472"/>
                    </a:cubicBezTo>
                    <a:cubicBezTo>
                      <a:pt x="1" y="2286"/>
                      <a:pt x="661" y="2945"/>
                      <a:pt x="1474" y="2945"/>
                    </a:cubicBezTo>
                    <a:cubicBezTo>
                      <a:pt x="2288" y="2945"/>
                      <a:pt x="2946" y="2286"/>
                      <a:pt x="2946" y="1472"/>
                    </a:cubicBezTo>
                    <a:cubicBezTo>
                      <a:pt x="2946" y="660"/>
                      <a:pt x="2288" y="1"/>
                      <a:pt x="1474" y="1"/>
                    </a:cubicBezTo>
                    <a:close/>
                  </a:path>
                </a:pathLst>
              </a:custGeom>
              <a:noFill/>
              <a:ln w="9525" cap="flat" cmpd="sng">
                <a:solidFill>
                  <a:srgbClr val="5F7D95"/>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grpSp>
          <p:nvGrpSpPr>
            <p:cNvPr id="389" name="Google Shape;8419;p74">
              <a:extLst>
                <a:ext uri="{FF2B5EF4-FFF2-40B4-BE49-F238E27FC236}">
                  <a16:creationId xmlns:a16="http://schemas.microsoft.com/office/drawing/2014/main" id="{C9BCAE48-46B5-617F-760D-7429219A4CB1}"/>
                </a:ext>
              </a:extLst>
            </p:cNvPr>
            <p:cNvGrpSpPr/>
            <p:nvPr/>
          </p:nvGrpSpPr>
          <p:grpSpPr>
            <a:xfrm>
              <a:off x="6101293" y="1256617"/>
              <a:ext cx="259692" cy="269909"/>
              <a:chOff x="6101293" y="1256617"/>
              <a:chExt cx="259692" cy="269909"/>
            </a:xfrm>
          </p:grpSpPr>
          <p:sp>
            <p:nvSpPr>
              <p:cNvPr id="397" name="Google Shape;8420;p74">
                <a:extLst>
                  <a:ext uri="{FF2B5EF4-FFF2-40B4-BE49-F238E27FC236}">
                    <a16:creationId xmlns:a16="http://schemas.microsoft.com/office/drawing/2014/main" id="{0F10ED81-771D-5AF6-B822-97830ACEFF1A}"/>
                  </a:ext>
                </a:extLst>
              </p:cNvPr>
              <p:cNvSpPr/>
              <p:nvPr/>
            </p:nvSpPr>
            <p:spPr>
              <a:xfrm>
                <a:off x="6101293" y="1294145"/>
                <a:ext cx="259692" cy="232380"/>
              </a:xfrm>
              <a:custGeom>
                <a:avLst/>
                <a:gdLst/>
                <a:ahLst/>
                <a:cxnLst/>
                <a:rect l="l" t="t" r="r" b="b"/>
                <a:pathLst>
                  <a:path w="10193" h="9121" extrusionOk="0">
                    <a:moveTo>
                      <a:pt x="2726" y="1"/>
                    </a:moveTo>
                    <a:cubicBezTo>
                      <a:pt x="1220" y="1"/>
                      <a:pt x="0" y="1221"/>
                      <a:pt x="0" y="2726"/>
                    </a:cubicBezTo>
                    <a:lnTo>
                      <a:pt x="0" y="4987"/>
                    </a:lnTo>
                    <a:cubicBezTo>
                      <a:pt x="2244" y="5095"/>
                      <a:pt x="4045" y="6883"/>
                      <a:pt x="4177" y="9120"/>
                    </a:cubicBezTo>
                    <a:lnTo>
                      <a:pt x="7467" y="9120"/>
                    </a:lnTo>
                    <a:cubicBezTo>
                      <a:pt x="8973" y="9120"/>
                      <a:pt x="10193" y="7900"/>
                      <a:pt x="10193" y="6393"/>
                    </a:cubicBezTo>
                    <a:lnTo>
                      <a:pt x="10193" y="1"/>
                    </a:lnTo>
                    <a:lnTo>
                      <a:pt x="7043" y="1"/>
                    </a:lnTo>
                    <a:cubicBezTo>
                      <a:pt x="7043" y="1075"/>
                      <a:pt x="6172" y="1946"/>
                      <a:pt x="5097" y="1946"/>
                    </a:cubicBezTo>
                    <a:cubicBezTo>
                      <a:pt x="4021" y="1946"/>
                      <a:pt x="3150" y="1075"/>
                      <a:pt x="3150" y="1"/>
                    </a:cubicBezTo>
                    <a:close/>
                  </a:path>
                </a:pathLst>
              </a:custGeom>
              <a:noFill/>
              <a:ln w="9525" cap="flat" cmpd="sng">
                <a:solidFill>
                  <a:srgbClr val="A5B7C5"/>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98" name="Google Shape;8421;p74">
                <a:extLst>
                  <a:ext uri="{FF2B5EF4-FFF2-40B4-BE49-F238E27FC236}">
                    <a16:creationId xmlns:a16="http://schemas.microsoft.com/office/drawing/2014/main" id="{6E341EF6-C095-F5A8-429F-E614A3DFCA53}"/>
                  </a:ext>
                </a:extLst>
              </p:cNvPr>
              <p:cNvSpPr/>
              <p:nvPr/>
            </p:nvSpPr>
            <p:spPr>
              <a:xfrm>
                <a:off x="6193623" y="1256617"/>
                <a:ext cx="75031" cy="75057"/>
              </a:xfrm>
              <a:custGeom>
                <a:avLst/>
                <a:gdLst/>
                <a:ahLst/>
                <a:cxnLst/>
                <a:rect l="l" t="t" r="r" b="b"/>
                <a:pathLst>
                  <a:path w="2945" h="2946" extrusionOk="0">
                    <a:moveTo>
                      <a:pt x="1473" y="1"/>
                    </a:moveTo>
                    <a:cubicBezTo>
                      <a:pt x="660" y="1"/>
                      <a:pt x="0" y="660"/>
                      <a:pt x="0" y="1472"/>
                    </a:cubicBezTo>
                    <a:cubicBezTo>
                      <a:pt x="0" y="2286"/>
                      <a:pt x="660" y="2945"/>
                      <a:pt x="1473" y="2945"/>
                    </a:cubicBezTo>
                    <a:cubicBezTo>
                      <a:pt x="2285" y="2945"/>
                      <a:pt x="2945" y="2286"/>
                      <a:pt x="2945" y="1472"/>
                    </a:cubicBezTo>
                    <a:cubicBezTo>
                      <a:pt x="2945" y="660"/>
                      <a:pt x="2285" y="1"/>
                      <a:pt x="1473" y="1"/>
                    </a:cubicBezTo>
                    <a:close/>
                  </a:path>
                </a:pathLst>
              </a:custGeom>
              <a:noFill/>
              <a:ln w="9525" cap="flat" cmpd="sng">
                <a:solidFill>
                  <a:srgbClr val="A5B7C5"/>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grpSp>
          <p:nvGrpSpPr>
            <p:cNvPr id="390" name="Google Shape;8422;p74">
              <a:extLst>
                <a:ext uri="{FF2B5EF4-FFF2-40B4-BE49-F238E27FC236}">
                  <a16:creationId xmlns:a16="http://schemas.microsoft.com/office/drawing/2014/main" id="{23EAF1F1-8082-7561-1776-C491B90EC884}"/>
                </a:ext>
              </a:extLst>
            </p:cNvPr>
            <p:cNvGrpSpPr/>
            <p:nvPr/>
          </p:nvGrpSpPr>
          <p:grpSpPr>
            <a:xfrm>
              <a:off x="5830645" y="1539749"/>
              <a:ext cx="259692" cy="269909"/>
              <a:chOff x="5830645" y="1539749"/>
              <a:chExt cx="259692" cy="269909"/>
            </a:xfrm>
          </p:grpSpPr>
          <p:sp>
            <p:nvSpPr>
              <p:cNvPr id="395" name="Google Shape;8423;p74">
                <a:extLst>
                  <a:ext uri="{FF2B5EF4-FFF2-40B4-BE49-F238E27FC236}">
                    <a16:creationId xmlns:a16="http://schemas.microsoft.com/office/drawing/2014/main" id="{8F2278F5-1EBF-04BE-813D-CDCFDD9AD648}"/>
                  </a:ext>
                </a:extLst>
              </p:cNvPr>
              <p:cNvSpPr/>
              <p:nvPr/>
            </p:nvSpPr>
            <p:spPr>
              <a:xfrm>
                <a:off x="5830645" y="1539749"/>
                <a:ext cx="259692" cy="232406"/>
              </a:xfrm>
              <a:custGeom>
                <a:avLst/>
                <a:gdLst/>
                <a:ahLst/>
                <a:cxnLst/>
                <a:rect l="l" t="t" r="r" b="b"/>
                <a:pathLst>
                  <a:path w="10193" h="9122" extrusionOk="0">
                    <a:moveTo>
                      <a:pt x="2727" y="1"/>
                    </a:moveTo>
                    <a:cubicBezTo>
                      <a:pt x="1220" y="1"/>
                      <a:pt x="0" y="1223"/>
                      <a:pt x="0" y="2728"/>
                    </a:cubicBezTo>
                    <a:lnTo>
                      <a:pt x="0" y="9122"/>
                    </a:lnTo>
                    <a:lnTo>
                      <a:pt x="3150" y="9122"/>
                    </a:lnTo>
                    <a:cubicBezTo>
                      <a:pt x="3150" y="8046"/>
                      <a:pt x="4021" y="7175"/>
                      <a:pt x="5097" y="7175"/>
                    </a:cubicBezTo>
                    <a:cubicBezTo>
                      <a:pt x="6172" y="7175"/>
                      <a:pt x="7044" y="8046"/>
                      <a:pt x="7044" y="9122"/>
                    </a:cubicBezTo>
                    <a:lnTo>
                      <a:pt x="7467" y="9122"/>
                    </a:lnTo>
                    <a:cubicBezTo>
                      <a:pt x="8972" y="9122"/>
                      <a:pt x="10192" y="7900"/>
                      <a:pt x="10192" y="6395"/>
                    </a:cubicBezTo>
                    <a:lnTo>
                      <a:pt x="10192" y="4135"/>
                    </a:lnTo>
                    <a:cubicBezTo>
                      <a:pt x="7951" y="4028"/>
                      <a:pt x="6148" y="2239"/>
                      <a:pt x="6018" y="1"/>
                    </a:cubicBezTo>
                    <a:close/>
                  </a:path>
                </a:pathLst>
              </a:custGeom>
              <a:noFill/>
              <a:ln w="9525" cap="flat" cmpd="sng">
                <a:solidFill>
                  <a:srgbClr val="A5B7C5"/>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96" name="Google Shape;8424;p74">
                <a:extLst>
                  <a:ext uri="{FF2B5EF4-FFF2-40B4-BE49-F238E27FC236}">
                    <a16:creationId xmlns:a16="http://schemas.microsoft.com/office/drawing/2014/main" id="{98A95F2E-DAE9-4B42-9047-5A007113B398}"/>
                  </a:ext>
                </a:extLst>
              </p:cNvPr>
              <p:cNvSpPr/>
              <p:nvPr/>
            </p:nvSpPr>
            <p:spPr>
              <a:xfrm>
                <a:off x="5922950" y="1734600"/>
                <a:ext cx="75057" cy="75057"/>
              </a:xfrm>
              <a:custGeom>
                <a:avLst/>
                <a:gdLst/>
                <a:ahLst/>
                <a:cxnLst/>
                <a:rect l="l" t="t" r="r" b="b"/>
                <a:pathLst>
                  <a:path w="2946" h="2946" extrusionOk="0">
                    <a:moveTo>
                      <a:pt x="1474" y="1"/>
                    </a:moveTo>
                    <a:cubicBezTo>
                      <a:pt x="661" y="1"/>
                      <a:pt x="1" y="660"/>
                      <a:pt x="1" y="1474"/>
                    </a:cubicBezTo>
                    <a:cubicBezTo>
                      <a:pt x="1" y="2287"/>
                      <a:pt x="661" y="2946"/>
                      <a:pt x="1474" y="2946"/>
                    </a:cubicBezTo>
                    <a:cubicBezTo>
                      <a:pt x="2288" y="2946"/>
                      <a:pt x="2946" y="2287"/>
                      <a:pt x="2946" y="1474"/>
                    </a:cubicBezTo>
                    <a:cubicBezTo>
                      <a:pt x="2946" y="660"/>
                      <a:pt x="2288" y="1"/>
                      <a:pt x="1474" y="1"/>
                    </a:cubicBezTo>
                    <a:close/>
                  </a:path>
                </a:pathLst>
              </a:custGeom>
              <a:noFill/>
              <a:ln w="9525" cap="flat" cmpd="sng">
                <a:solidFill>
                  <a:srgbClr val="A5B7C5"/>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grpSp>
          <p:nvGrpSpPr>
            <p:cNvPr id="391" name="Google Shape;8425;p74">
              <a:extLst>
                <a:ext uri="{FF2B5EF4-FFF2-40B4-BE49-F238E27FC236}">
                  <a16:creationId xmlns:a16="http://schemas.microsoft.com/office/drawing/2014/main" id="{25AB3A7F-2D3B-3F70-C9D1-EB207B6C63E3}"/>
                </a:ext>
              </a:extLst>
            </p:cNvPr>
            <p:cNvGrpSpPr/>
            <p:nvPr/>
          </p:nvGrpSpPr>
          <p:grpSpPr>
            <a:xfrm>
              <a:off x="6101293" y="1539749"/>
              <a:ext cx="259692" cy="269909"/>
              <a:chOff x="6101293" y="1539749"/>
              <a:chExt cx="259692" cy="269909"/>
            </a:xfrm>
          </p:grpSpPr>
          <p:sp>
            <p:nvSpPr>
              <p:cNvPr id="393" name="Google Shape;8426;p74">
                <a:extLst>
                  <a:ext uri="{FF2B5EF4-FFF2-40B4-BE49-F238E27FC236}">
                    <a16:creationId xmlns:a16="http://schemas.microsoft.com/office/drawing/2014/main" id="{2E305F0D-1AFB-CD24-7437-3379C38C2971}"/>
                  </a:ext>
                </a:extLst>
              </p:cNvPr>
              <p:cNvSpPr/>
              <p:nvPr/>
            </p:nvSpPr>
            <p:spPr>
              <a:xfrm>
                <a:off x="6101293" y="1539749"/>
                <a:ext cx="259692" cy="232406"/>
              </a:xfrm>
              <a:custGeom>
                <a:avLst/>
                <a:gdLst/>
                <a:ahLst/>
                <a:cxnLst/>
                <a:rect l="l" t="t" r="r" b="b"/>
                <a:pathLst>
                  <a:path w="10193" h="9122" extrusionOk="0">
                    <a:moveTo>
                      <a:pt x="4177" y="1"/>
                    </a:moveTo>
                    <a:cubicBezTo>
                      <a:pt x="4045" y="2239"/>
                      <a:pt x="2244" y="4027"/>
                      <a:pt x="0" y="4135"/>
                    </a:cubicBezTo>
                    <a:lnTo>
                      <a:pt x="0" y="6395"/>
                    </a:lnTo>
                    <a:cubicBezTo>
                      <a:pt x="0" y="7902"/>
                      <a:pt x="1220" y="9122"/>
                      <a:pt x="2726" y="9122"/>
                    </a:cubicBezTo>
                    <a:lnTo>
                      <a:pt x="3148" y="9122"/>
                    </a:lnTo>
                    <a:cubicBezTo>
                      <a:pt x="3148" y="8046"/>
                      <a:pt x="4020" y="7175"/>
                      <a:pt x="5096" y="7175"/>
                    </a:cubicBezTo>
                    <a:cubicBezTo>
                      <a:pt x="6170" y="7175"/>
                      <a:pt x="7043" y="8046"/>
                      <a:pt x="7043" y="9122"/>
                    </a:cubicBezTo>
                    <a:lnTo>
                      <a:pt x="10193" y="9122"/>
                    </a:lnTo>
                    <a:lnTo>
                      <a:pt x="10193" y="2728"/>
                    </a:lnTo>
                    <a:cubicBezTo>
                      <a:pt x="10193" y="1223"/>
                      <a:pt x="8973" y="2"/>
                      <a:pt x="7467" y="1"/>
                    </a:cubicBezTo>
                    <a:close/>
                  </a:path>
                </a:pathLst>
              </a:custGeom>
              <a:noFill/>
              <a:ln w="9525" cap="flat" cmpd="sng">
                <a:solidFill>
                  <a:srgbClr val="5F7D95"/>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94" name="Google Shape;8427;p74">
                <a:extLst>
                  <a:ext uri="{FF2B5EF4-FFF2-40B4-BE49-F238E27FC236}">
                    <a16:creationId xmlns:a16="http://schemas.microsoft.com/office/drawing/2014/main" id="{7BF6A027-5F55-80F9-3B2F-82CB89535931}"/>
                  </a:ext>
                </a:extLst>
              </p:cNvPr>
              <p:cNvSpPr/>
              <p:nvPr/>
            </p:nvSpPr>
            <p:spPr>
              <a:xfrm>
                <a:off x="6193623" y="1734600"/>
                <a:ext cx="75031" cy="75057"/>
              </a:xfrm>
              <a:custGeom>
                <a:avLst/>
                <a:gdLst/>
                <a:ahLst/>
                <a:cxnLst/>
                <a:rect l="l" t="t" r="r" b="b"/>
                <a:pathLst>
                  <a:path w="2945" h="2946" extrusionOk="0">
                    <a:moveTo>
                      <a:pt x="1473" y="1"/>
                    </a:moveTo>
                    <a:cubicBezTo>
                      <a:pt x="660" y="1"/>
                      <a:pt x="0" y="660"/>
                      <a:pt x="0" y="1474"/>
                    </a:cubicBezTo>
                    <a:cubicBezTo>
                      <a:pt x="0" y="2287"/>
                      <a:pt x="660" y="2946"/>
                      <a:pt x="1473" y="2946"/>
                    </a:cubicBezTo>
                    <a:cubicBezTo>
                      <a:pt x="2285" y="2946"/>
                      <a:pt x="2945" y="2287"/>
                      <a:pt x="2945" y="1474"/>
                    </a:cubicBezTo>
                    <a:cubicBezTo>
                      <a:pt x="2945" y="660"/>
                      <a:pt x="2285" y="1"/>
                      <a:pt x="1473" y="1"/>
                    </a:cubicBezTo>
                    <a:close/>
                  </a:path>
                </a:pathLst>
              </a:custGeom>
              <a:noFill/>
              <a:ln w="9525" cap="flat" cmpd="sng">
                <a:solidFill>
                  <a:srgbClr val="5F7D95"/>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sp>
          <p:nvSpPr>
            <p:cNvPr id="392" name="Google Shape;8428;p74">
              <a:extLst>
                <a:ext uri="{FF2B5EF4-FFF2-40B4-BE49-F238E27FC236}">
                  <a16:creationId xmlns:a16="http://schemas.microsoft.com/office/drawing/2014/main" id="{D3B57665-CD0E-BEBA-25F3-C347F8B4B854}"/>
                </a:ext>
              </a:extLst>
            </p:cNvPr>
            <p:cNvSpPr/>
            <p:nvPr/>
          </p:nvSpPr>
          <p:spPr>
            <a:xfrm>
              <a:off x="5999148" y="1436800"/>
              <a:ext cx="192625" cy="192690"/>
            </a:xfrm>
            <a:custGeom>
              <a:avLst/>
              <a:gdLst/>
              <a:ahLst/>
              <a:cxnLst/>
              <a:rect l="l" t="t" r="r" b="b"/>
              <a:pathLst>
                <a:path w="2945" h="2946" extrusionOk="0">
                  <a:moveTo>
                    <a:pt x="1473" y="1"/>
                  </a:moveTo>
                  <a:cubicBezTo>
                    <a:pt x="660" y="1"/>
                    <a:pt x="0" y="660"/>
                    <a:pt x="0" y="1472"/>
                  </a:cubicBezTo>
                  <a:cubicBezTo>
                    <a:pt x="0" y="2286"/>
                    <a:pt x="660" y="2945"/>
                    <a:pt x="1473" y="2945"/>
                  </a:cubicBezTo>
                  <a:cubicBezTo>
                    <a:pt x="2285" y="2945"/>
                    <a:pt x="2945" y="2286"/>
                    <a:pt x="2945" y="1472"/>
                  </a:cubicBezTo>
                  <a:cubicBezTo>
                    <a:pt x="2945" y="660"/>
                    <a:pt x="2285" y="1"/>
                    <a:pt x="1473" y="1"/>
                  </a:cubicBezTo>
                  <a:close/>
                </a:path>
              </a:pathLst>
            </a:custGeom>
            <a:noFill/>
            <a:ln w="9525" cap="flat" cmpd="sng">
              <a:solidFill>
                <a:srgbClr val="E3E9ED"/>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grpSp>
        <p:nvGrpSpPr>
          <p:cNvPr id="401" name="Google Shape;8429;p74">
            <a:extLst>
              <a:ext uri="{FF2B5EF4-FFF2-40B4-BE49-F238E27FC236}">
                <a16:creationId xmlns:a16="http://schemas.microsoft.com/office/drawing/2014/main" id="{63FBC727-56FD-4818-FCAA-CCC21DFD3F46}"/>
              </a:ext>
            </a:extLst>
          </p:cNvPr>
          <p:cNvGrpSpPr/>
          <p:nvPr/>
        </p:nvGrpSpPr>
        <p:grpSpPr>
          <a:xfrm>
            <a:off x="1428889" y="5414104"/>
            <a:ext cx="2905910" cy="1242720"/>
            <a:chOff x="732422" y="2990152"/>
            <a:chExt cx="1337773" cy="572102"/>
          </a:xfrm>
        </p:grpSpPr>
        <p:sp>
          <p:nvSpPr>
            <p:cNvPr id="402" name="Google Shape;8430;p74">
              <a:extLst>
                <a:ext uri="{FF2B5EF4-FFF2-40B4-BE49-F238E27FC236}">
                  <a16:creationId xmlns:a16="http://schemas.microsoft.com/office/drawing/2014/main" id="{E8A743D8-5488-B4DD-862E-C094F31F1F47}"/>
                </a:ext>
              </a:extLst>
            </p:cNvPr>
            <p:cNvSpPr/>
            <p:nvPr/>
          </p:nvSpPr>
          <p:spPr>
            <a:xfrm>
              <a:off x="923705" y="3182595"/>
              <a:ext cx="380762" cy="379464"/>
            </a:xfrm>
            <a:custGeom>
              <a:avLst/>
              <a:gdLst/>
              <a:ahLst/>
              <a:cxnLst/>
              <a:rect l="l" t="t" r="r" b="b"/>
              <a:pathLst>
                <a:path w="33153" h="33040" extrusionOk="0">
                  <a:moveTo>
                    <a:pt x="16576" y="1"/>
                  </a:moveTo>
                  <a:cubicBezTo>
                    <a:pt x="16428" y="1"/>
                    <a:pt x="16280" y="57"/>
                    <a:pt x="16167" y="170"/>
                  </a:cubicBezTo>
                  <a:lnTo>
                    <a:pt x="9658" y="6680"/>
                  </a:lnTo>
                  <a:cubicBezTo>
                    <a:pt x="9434" y="6906"/>
                    <a:pt x="9434" y="7272"/>
                    <a:pt x="9658" y="7495"/>
                  </a:cubicBezTo>
                  <a:lnTo>
                    <a:pt x="9729" y="7566"/>
                  </a:lnTo>
                  <a:cubicBezTo>
                    <a:pt x="9955" y="7789"/>
                    <a:pt x="10395" y="8000"/>
                    <a:pt x="10712" y="8032"/>
                  </a:cubicBezTo>
                  <a:cubicBezTo>
                    <a:pt x="10712" y="8032"/>
                    <a:pt x="11595" y="8116"/>
                    <a:pt x="12145" y="8663"/>
                  </a:cubicBezTo>
                  <a:cubicBezTo>
                    <a:pt x="13090" y="9608"/>
                    <a:pt x="13090" y="11141"/>
                    <a:pt x="12142" y="12089"/>
                  </a:cubicBezTo>
                  <a:cubicBezTo>
                    <a:pt x="11670" y="12562"/>
                    <a:pt x="11050" y="12798"/>
                    <a:pt x="10431" y="12798"/>
                  </a:cubicBezTo>
                  <a:cubicBezTo>
                    <a:pt x="9811" y="12798"/>
                    <a:pt x="9192" y="12562"/>
                    <a:pt x="8719" y="12089"/>
                  </a:cubicBezTo>
                  <a:cubicBezTo>
                    <a:pt x="8173" y="11539"/>
                    <a:pt x="8085" y="10656"/>
                    <a:pt x="8085" y="10656"/>
                  </a:cubicBezTo>
                  <a:cubicBezTo>
                    <a:pt x="8053" y="10339"/>
                    <a:pt x="7846" y="9899"/>
                    <a:pt x="7623" y="9672"/>
                  </a:cubicBezTo>
                  <a:lnTo>
                    <a:pt x="7551" y="9604"/>
                  </a:lnTo>
                  <a:cubicBezTo>
                    <a:pt x="7438" y="9491"/>
                    <a:pt x="7290" y="9435"/>
                    <a:pt x="7143" y="9435"/>
                  </a:cubicBezTo>
                  <a:cubicBezTo>
                    <a:pt x="6995" y="9435"/>
                    <a:pt x="6848" y="9491"/>
                    <a:pt x="6736" y="9604"/>
                  </a:cubicBezTo>
                  <a:lnTo>
                    <a:pt x="223" y="16111"/>
                  </a:lnTo>
                  <a:cubicBezTo>
                    <a:pt x="0" y="16337"/>
                    <a:pt x="0" y="16703"/>
                    <a:pt x="223" y="16929"/>
                  </a:cubicBezTo>
                  <a:lnTo>
                    <a:pt x="6733" y="23439"/>
                  </a:lnTo>
                  <a:cubicBezTo>
                    <a:pt x="6846" y="23550"/>
                    <a:pt x="6994" y="23606"/>
                    <a:pt x="7142" y="23606"/>
                  </a:cubicBezTo>
                  <a:cubicBezTo>
                    <a:pt x="7290" y="23606"/>
                    <a:pt x="7438" y="23550"/>
                    <a:pt x="7551" y="23439"/>
                  </a:cubicBezTo>
                  <a:lnTo>
                    <a:pt x="7623" y="23364"/>
                  </a:lnTo>
                  <a:cubicBezTo>
                    <a:pt x="7849" y="23141"/>
                    <a:pt x="8056" y="22698"/>
                    <a:pt x="8088" y="22381"/>
                  </a:cubicBezTo>
                  <a:cubicBezTo>
                    <a:pt x="8088" y="22381"/>
                    <a:pt x="8173" y="21497"/>
                    <a:pt x="8719" y="20951"/>
                  </a:cubicBezTo>
                  <a:cubicBezTo>
                    <a:pt x="9194" y="20469"/>
                    <a:pt x="9820" y="20228"/>
                    <a:pt x="10446" y="20228"/>
                  </a:cubicBezTo>
                  <a:cubicBezTo>
                    <a:pt x="11066" y="20228"/>
                    <a:pt x="11685" y="20465"/>
                    <a:pt x="12158" y="20938"/>
                  </a:cubicBezTo>
                  <a:cubicBezTo>
                    <a:pt x="13110" y="21889"/>
                    <a:pt x="13103" y="23432"/>
                    <a:pt x="12145" y="24374"/>
                  </a:cubicBezTo>
                  <a:cubicBezTo>
                    <a:pt x="11599" y="24924"/>
                    <a:pt x="10715" y="25008"/>
                    <a:pt x="10715" y="25008"/>
                  </a:cubicBezTo>
                  <a:cubicBezTo>
                    <a:pt x="10398" y="25040"/>
                    <a:pt x="9955" y="25250"/>
                    <a:pt x="9732" y="25474"/>
                  </a:cubicBezTo>
                  <a:lnTo>
                    <a:pt x="9658" y="25545"/>
                  </a:lnTo>
                  <a:cubicBezTo>
                    <a:pt x="9434" y="25771"/>
                    <a:pt x="9434" y="26137"/>
                    <a:pt x="9658" y="26363"/>
                  </a:cubicBezTo>
                  <a:lnTo>
                    <a:pt x="16167" y="32869"/>
                  </a:lnTo>
                  <a:cubicBezTo>
                    <a:pt x="16280" y="32983"/>
                    <a:pt x="16428" y="33039"/>
                    <a:pt x="16576" y="33039"/>
                  </a:cubicBezTo>
                  <a:cubicBezTo>
                    <a:pt x="16724" y="33039"/>
                    <a:pt x="16872" y="32983"/>
                    <a:pt x="16985" y="32869"/>
                  </a:cubicBezTo>
                  <a:lnTo>
                    <a:pt x="23492" y="26363"/>
                  </a:lnTo>
                  <a:cubicBezTo>
                    <a:pt x="23605" y="26252"/>
                    <a:pt x="23753" y="26196"/>
                    <a:pt x="23901" y="26196"/>
                  </a:cubicBezTo>
                  <a:cubicBezTo>
                    <a:pt x="24049" y="26196"/>
                    <a:pt x="24197" y="26252"/>
                    <a:pt x="24310" y="26363"/>
                  </a:cubicBezTo>
                  <a:lnTo>
                    <a:pt x="24313" y="26370"/>
                  </a:lnTo>
                  <a:cubicBezTo>
                    <a:pt x="24540" y="26593"/>
                    <a:pt x="24750" y="27036"/>
                    <a:pt x="24779" y="27353"/>
                  </a:cubicBezTo>
                  <a:cubicBezTo>
                    <a:pt x="24779" y="27353"/>
                    <a:pt x="24867" y="28237"/>
                    <a:pt x="25413" y="28783"/>
                  </a:cubicBezTo>
                  <a:cubicBezTo>
                    <a:pt x="25888" y="29265"/>
                    <a:pt x="26514" y="29506"/>
                    <a:pt x="27140" y="29506"/>
                  </a:cubicBezTo>
                  <a:cubicBezTo>
                    <a:pt x="27759" y="29506"/>
                    <a:pt x="28378" y="29269"/>
                    <a:pt x="28849" y="28796"/>
                  </a:cubicBezTo>
                  <a:cubicBezTo>
                    <a:pt x="29800" y="27845"/>
                    <a:pt x="29797" y="26302"/>
                    <a:pt x="28840" y="25357"/>
                  </a:cubicBezTo>
                  <a:cubicBezTo>
                    <a:pt x="28290" y="24810"/>
                    <a:pt x="27406" y="24726"/>
                    <a:pt x="27406" y="24726"/>
                  </a:cubicBezTo>
                  <a:cubicBezTo>
                    <a:pt x="27089" y="24694"/>
                    <a:pt x="26646" y="24487"/>
                    <a:pt x="26423" y="24260"/>
                  </a:cubicBezTo>
                  <a:lnTo>
                    <a:pt x="26420" y="24257"/>
                  </a:lnTo>
                  <a:cubicBezTo>
                    <a:pt x="26193" y="24031"/>
                    <a:pt x="26193" y="23665"/>
                    <a:pt x="26420" y="23439"/>
                  </a:cubicBezTo>
                  <a:lnTo>
                    <a:pt x="32926" y="16929"/>
                  </a:lnTo>
                  <a:cubicBezTo>
                    <a:pt x="33152" y="16703"/>
                    <a:pt x="33152" y="16337"/>
                    <a:pt x="32926" y="16111"/>
                  </a:cubicBezTo>
                  <a:lnTo>
                    <a:pt x="26420" y="9604"/>
                  </a:lnTo>
                  <a:cubicBezTo>
                    <a:pt x="26193" y="9378"/>
                    <a:pt x="26193" y="9012"/>
                    <a:pt x="26420" y="8786"/>
                  </a:cubicBezTo>
                  <a:lnTo>
                    <a:pt x="26533" y="8669"/>
                  </a:lnTo>
                  <a:cubicBezTo>
                    <a:pt x="26759" y="8446"/>
                    <a:pt x="27202" y="8236"/>
                    <a:pt x="27516" y="8207"/>
                  </a:cubicBezTo>
                  <a:cubicBezTo>
                    <a:pt x="27516" y="8207"/>
                    <a:pt x="28403" y="8119"/>
                    <a:pt x="28950" y="7573"/>
                  </a:cubicBezTo>
                  <a:cubicBezTo>
                    <a:pt x="29894" y="6628"/>
                    <a:pt x="29894" y="5094"/>
                    <a:pt x="28950" y="4147"/>
                  </a:cubicBezTo>
                  <a:cubicBezTo>
                    <a:pt x="28477" y="3674"/>
                    <a:pt x="27858" y="3438"/>
                    <a:pt x="27238" y="3438"/>
                  </a:cubicBezTo>
                  <a:cubicBezTo>
                    <a:pt x="26618" y="3438"/>
                    <a:pt x="25997" y="3674"/>
                    <a:pt x="25523" y="4147"/>
                  </a:cubicBezTo>
                  <a:cubicBezTo>
                    <a:pt x="24977" y="4697"/>
                    <a:pt x="24892" y="5580"/>
                    <a:pt x="24892" y="5580"/>
                  </a:cubicBezTo>
                  <a:cubicBezTo>
                    <a:pt x="24860" y="5894"/>
                    <a:pt x="24650" y="6337"/>
                    <a:pt x="24427" y="6563"/>
                  </a:cubicBezTo>
                  <a:lnTo>
                    <a:pt x="24310" y="6680"/>
                  </a:lnTo>
                  <a:cubicBezTo>
                    <a:pt x="24197" y="6791"/>
                    <a:pt x="24049" y="6847"/>
                    <a:pt x="23901" y="6847"/>
                  </a:cubicBezTo>
                  <a:cubicBezTo>
                    <a:pt x="23753" y="6847"/>
                    <a:pt x="23605" y="6791"/>
                    <a:pt x="23492" y="6680"/>
                  </a:cubicBezTo>
                  <a:lnTo>
                    <a:pt x="16985" y="170"/>
                  </a:lnTo>
                  <a:cubicBezTo>
                    <a:pt x="16872" y="57"/>
                    <a:pt x="16724" y="1"/>
                    <a:pt x="16576" y="1"/>
                  </a:cubicBezTo>
                  <a:close/>
                </a:path>
              </a:pathLst>
            </a:custGeom>
            <a:noFill/>
            <a:ln w="9525" cap="flat" cmpd="sng">
              <a:solidFill>
                <a:srgbClr val="D6DB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403" name="Google Shape;8431;p74">
              <a:extLst>
                <a:ext uri="{FF2B5EF4-FFF2-40B4-BE49-F238E27FC236}">
                  <a16:creationId xmlns:a16="http://schemas.microsoft.com/office/drawing/2014/main" id="{0117EAED-E360-4511-A090-506FD750389B}"/>
                </a:ext>
              </a:extLst>
            </p:cNvPr>
            <p:cNvSpPr/>
            <p:nvPr/>
          </p:nvSpPr>
          <p:spPr>
            <a:xfrm>
              <a:off x="1309210" y="3183709"/>
              <a:ext cx="378534" cy="377248"/>
            </a:xfrm>
            <a:custGeom>
              <a:avLst/>
              <a:gdLst/>
              <a:ahLst/>
              <a:cxnLst/>
              <a:rect l="l" t="t" r="r" b="b"/>
              <a:pathLst>
                <a:path w="32959" h="32847" extrusionOk="0">
                  <a:moveTo>
                    <a:pt x="16480" y="1"/>
                  </a:moveTo>
                  <a:cubicBezTo>
                    <a:pt x="16334" y="1"/>
                    <a:pt x="16186" y="57"/>
                    <a:pt x="16073" y="170"/>
                  </a:cubicBezTo>
                  <a:lnTo>
                    <a:pt x="9603" y="6641"/>
                  </a:lnTo>
                  <a:cubicBezTo>
                    <a:pt x="9491" y="6753"/>
                    <a:pt x="9345" y="6808"/>
                    <a:pt x="9198" y="6808"/>
                  </a:cubicBezTo>
                  <a:cubicBezTo>
                    <a:pt x="9051" y="6808"/>
                    <a:pt x="8904" y="6753"/>
                    <a:pt x="8791" y="6641"/>
                  </a:cubicBezTo>
                  <a:lnTo>
                    <a:pt x="8677" y="6525"/>
                  </a:lnTo>
                  <a:cubicBezTo>
                    <a:pt x="8454" y="6301"/>
                    <a:pt x="8244" y="5861"/>
                    <a:pt x="8215" y="5547"/>
                  </a:cubicBezTo>
                  <a:cubicBezTo>
                    <a:pt x="8215" y="5547"/>
                    <a:pt x="8127" y="4667"/>
                    <a:pt x="7584" y="4124"/>
                  </a:cubicBezTo>
                  <a:cubicBezTo>
                    <a:pt x="7113" y="3653"/>
                    <a:pt x="6497" y="3418"/>
                    <a:pt x="5880" y="3418"/>
                  </a:cubicBezTo>
                  <a:cubicBezTo>
                    <a:pt x="5264" y="3418"/>
                    <a:pt x="4648" y="3653"/>
                    <a:pt x="4177" y="4124"/>
                  </a:cubicBezTo>
                  <a:cubicBezTo>
                    <a:pt x="3236" y="5065"/>
                    <a:pt x="3236" y="6589"/>
                    <a:pt x="4177" y="7531"/>
                  </a:cubicBezTo>
                  <a:cubicBezTo>
                    <a:pt x="4721" y="8074"/>
                    <a:pt x="5601" y="8158"/>
                    <a:pt x="5601" y="8158"/>
                  </a:cubicBezTo>
                  <a:cubicBezTo>
                    <a:pt x="5914" y="8191"/>
                    <a:pt x="6354" y="8398"/>
                    <a:pt x="6578" y="8621"/>
                  </a:cubicBezTo>
                  <a:lnTo>
                    <a:pt x="6694" y="8737"/>
                  </a:lnTo>
                  <a:cubicBezTo>
                    <a:pt x="6917" y="8961"/>
                    <a:pt x="6917" y="9323"/>
                    <a:pt x="6694" y="9550"/>
                  </a:cubicBezTo>
                  <a:lnTo>
                    <a:pt x="223" y="16020"/>
                  </a:lnTo>
                  <a:cubicBezTo>
                    <a:pt x="0" y="16243"/>
                    <a:pt x="0" y="16606"/>
                    <a:pt x="223" y="16832"/>
                  </a:cubicBezTo>
                  <a:lnTo>
                    <a:pt x="6694" y="23300"/>
                  </a:lnTo>
                  <a:cubicBezTo>
                    <a:pt x="6807" y="23411"/>
                    <a:pt x="6954" y="23467"/>
                    <a:pt x="7102" y="23467"/>
                  </a:cubicBezTo>
                  <a:cubicBezTo>
                    <a:pt x="7249" y="23467"/>
                    <a:pt x="7396" y="23411"/>
                    <a:pt x="7509" y="23300"/>
                  </a:cubicBezTo>
                  <a:lnTo>
                    <a:pt x="7577" y="23232"/>
                  </a:lnTo>
                  <a:cubicBezTo>
                    <a:pt x="7801" y="23008"/>
                    <a:pt x="8008" y="22568"/>
                    <a:pt x="8040" y="22255"/>
                  </a:cubicBezTo>
                  <a:cubicBezTo>
                    <a:pt x="8040" y="22255"/>
                    <a:pt x="8124" y="21375"/>
                    <a:pt x="8668" y="20831"/>
                  </a:cubicBezTo>
                  <a:cubicBezTo>
                    <a:pt x="9138" y="20360"/>
                    <a:pt x="9755" y="20125"/>
                    <a:pt x="10371" y="20125"/>
                  </a:cubicBezTo>
                  <a:cubicBezTo>
                    <a:pt x="10987" y="20125"/>
                    <a:pt x="11604" y="20360"/>
                    <a:pt x="12074" y="20831"/>
                  </a:cubicBezTo>
                  <a:cubicBezTo>
                    <a:pt x="13013" y="21769"/>
                    <a:pt x="13013" y="23296"/>
                    <a:pt x="12074" y="24235"/>
                  </a:cubicBezTo>
                  <a:cubicBezTo>
                    <a:pt x="11528" y="24781"/>
                    <a:pt x="10651" y="24865"/>
                    <a:pt x="10651" y="24865"/>
                  </a:cubicBezTo>
                  <a:cubicBezTo>
                    <a:pt x="10337" y="24895"/>
                    <a:pt x="9897" y="25105"/>
                    <a:pt x="9674" y="25328"/>
                  </a:cubicBezTo>
                  <a:lnTo>
                    <a:pt x="9603" y="25396"/>
                  </a:lnTo>
                  <a:cubicBezTo>
                    <a:pt x="9379" y="25619"/>
                    <a:pt x="9379" y="25985"/>
                    <a:pt x="9603" y="26208"/>
                  </a:cubicBezTo>
                  <a:lnTo>
                    <a:pt x="16073" y="32679"/>
                  </a:lnTo>
                  <a:cubicBezTo>
                    <a:pt x="16186" y="32790"/>
                    <a:pt x="16334" y="32846"/>
                    <a:pt x="16480" y="32846"/>
                  </a:cubicBezTo>
                  <a:cubicBezTo>
                    <a:pt x="16627" y="32846"/>
                    <a:pt x="16774" y="32790"/>
                    <a:pt x="16885" y="32679"/>
                  </a:cubicBezTo>
                  <a:lnTo>
                    <a:pt x="23356" y="26208"/>
                  </a:lnTo>
                  <a:cubicBezTo>
                    <a:pt x="23582" y="25985"/>
                    <a:pt x="23582" y="25619"/>
                    <a:pt x="23356" y="25396"/>
                  </a:cubicBezTo>
                  <a:lnTo>
                    <a:pt x="23285" y="25325"/>
                  </a:lnTo>
                  <a:cubicBezTo>
                    <a:pt x="23061" y="25102"/>
                    <a:pt x="22621" y="24895"/>
                    <a:pt x="22308" y="24862"/>
                  </a:cubicBezTo>
                  <a:cubicBezTo>
                    <a:pt x="22308" y="24862"/>
                    <a:pt x="21428" y="24778"/>
                    <a:pt x="20884" y="24235"/>
                  </a:cubicBezTo>
                  <a:cubicBezTo>
                    <a:pt x="19962" y="23290"/>
                    <a:pt x="19972" y="21779"/>
                    <a:pt x="20903" y="20847"/>
                  </a:cubicBezTo>
                  <a:cubicBezTo>
                    <a:pt x="21375" y="20378"/>
                    <a:pt x="21991" y="20142"/>
                    <a:pt x="22608" y="20142"/>
                  </a:cubicBezTo>
                  <a:cubicBezTo>
                    <a:pt x="23215" y="20142"/>
                    <a:pt x="23822" y="20370"/>
                    <a:pt x="24291" y="20828"/>
                  </a:cubicBezTo>
                  <a:cubicBezTo>
                    <a:pt x="24834" y="21371"/>
                    <a:pt x="24918" y="22251"/>
                    <a:pt x="24918" y="22251"/>
                  </a:cubicBezTo>
                  <a:cubicBezTo>
                    <a:pt x="24951" y="22565"/>
                    <a:pt x="25158" y="23005"/>
                    <a:pt x="25381" y="23228"/>
                  </a:cubicBezTo>
                  <a:lnTo>
                    <a:pt x="25452" y="23300"/>
                  </a:lnTo>
                  <a:cubicBezTo>
                    <a:pt x="25565" y="23411"/>
                    <a:pt x="25713" y="23467"/>
                    <a:pt x="25859" y="23467"/>
                  </a:cubicBezTo>
                  <a:cubicBezTo>
                    <a:pt x="26006" y="23467"/>
                    <a:pt x="26153" y="23411"/>
                    <a:pt x="26264" y="23300"/>
                  </a:cubicBezTo>
                  <a:lnTo>
                    <a:pt x="32735" y="16829"/>
                  </a:lnTo>
                  <a:cubicBezTo>
                    <a:pt x="32958" y="16606"/>
                    <a:pt x="32958" y="16243"/>
                    <a:pt x="32735" y="16017"/>
                  </a:cubicBezTo>
                  <a:lnTo>
                    <a:pt x="26264" y="9546"/>
                  </a:lnTo>
                  <a:cubicBezTo>
                    <a:pt x="26041" y="9323"/>
                    <a:pt x="26041" y="8961"/>
                    <a:pt x="26264" y="8734"/>
                  </a:cubicBezTo>
                  <a:lnTo>
                    <a:pt x="26271" y="8731"/>
                  </a:lnTo>
                  <a:cubicBezTo>
                    <a:pt x="26494" y="8508"/>
                    <a:pt x="26934" y="8301"/>
                    <a:pt x="27248" y="8268"/>
                  </a:cubicBezTo>
                  <a:cubicBezTo>
                    <a:pt x="27248" y="8268"/>
                    <a:pt x="28125" y="8184"/>
                    <a:pt x="28671" y="7641"/>
                  </a:cubicBezTo>
                  <a:cubicBezTo>
                    <a:pt x="29593" y="6696"/>
                    <a:pt x="29584" y="5185"/>
                    <a:pt x="28652" y="4253"/>
                  </a:cubicBezTo>
                  <a:cubicBezTo>
                    <a:pt x="28181" y="3784"/>
                    <a:pt x="27564" y="3548"/>
                    <a:pt x="26947" y="3548"/>
                  </a:cubicBezTo>
                  <a:cubicBezTo>
                    <a:pt x="26340" y="3548"/>
                    <a:pt x="25733" y="3777"/>
                    <a:pt x="25265" y="4234"/>
                  </a:cubicBezTo>
                  <a:cubicBezTo>
                    <a:pt x="24721" y="4777"/>
                    <a:pt x="24637" y="5657"/>
                    <a:pt x="24637" y="5657"/>
                  </a:cubicBezTo>
                  <a:cubicBezTo>
                    <a:pt x="24605" y="5971"/>
                    <a:pt x="24398" y="6411"/>
                    <a:pt x="24174" y="6635"/>
                  </a:cubicBezTo>
                  <a:lnTo>
                    <a:pt x="24168" y="6641"/>
                  </a:lnTo>
                  <a:cubicBezTo>
                    <a:pt x="24056" y="6753"/>
                    <a:pt x="23910" y="6808"/>
                    <a:pt x="23763" y="6808"/>
                  </a:cubicBezTo>
                  <a:cubicBezTo>
                    <a:pt x="23616" y="6808"/>
                    <a:pt x="23469" y="6753"/>
                    <a:pt x="23356" y="6641"/>
                  </a:cubicBezTo>
                  <a:lnTo>
                    <a:pt x="16885" y="170"/>
                  </a:lnTo>
                  <a:cubicBezTo>
                    <a:pt x="16774" y="57"/>
                    <a:pt x="16627" y="1"/>
                    <a:pt x="16480" y="1"/>
                  </a:cubicBezTo>
                  <a:close/>
                </a:path>
              </a:pathLst>
            </a:custGeom>
            <a:noFill/>
            <a:ln w="9525" cap="flat" cmpd="sng">
              <a:solidFill>
                <a:srgbClr val="A5B7C6"/>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404" name="Google Shape;8432;p74">
              <a:extLst>
                <a:ext uri="{FF2B5EF4-FFF2-40B4-BE49-F238E27FC236}">
                  <a16:creationId xmlns:a16="http://schemas.microsoft.com/office/drawing/2014/main" id="{609AC34B-2CB7-1D44-92A6-76943D55E0C9}"/>
                </a:ext>
              </a:extLst>
            </p:cNvPr>
            <p:cNvSpPr/>
            <p:nvPr/>
          </p:nvSpPr>
          <p:spPr>
            <a:xfrm>
              <a:off x="732422" y="2990152"/>
              <a:ext cx="380716" cy="379441"/>
            </a:xfrm>
            <a:custGeom>
              <a:avLst/>
              <a:gdLst/>
              <a:ahLst/>
              <a:cxnLst/>
              <a:rect l="l" t="t" r="r" b="b"/>
              <a:pathLst>
                <a:path w="33149" h="33038" extrusionOk="0">
                  <a:moveTo>
                    <a:pt x="16573" y="0"/>
                  </a:moveTo>
                  <a:cubicBezTo>
                    <a:pt x="16426" y="0"/>
                    <a:pt x="16278" y="56"/>
                    <a:pt x="16167" y="168"/>
                  </a:cubicBezTo>
                  <a:lnTo>
                    <a:pt x="9657" y="6677"/>
                  </a:lnTo>
                  <a:cubicBezTo>
                    <a:pt x="9431" y="6903"/>
                    <a:pt x="9431" y="7269"/>
                    <a:pt x="9657" y="7492"/>
                  </a:cubicBezTo>
                  <a:lnTo>
                    <a:pt x="9725" y="7563"/>
                  </a:lnTo>
                  <a:cubicBezTo>
                    <a:pt x="9952" y="7787"/>
                    <a:pt x="10395" y="7997"/>
                    <a:pt x="10709" y="8026"/>
                  </a:cubicBezTo>
                  <a:cubicBezTo>
                    <a:pt x="10709" y="8026"/>
                    <a:pt x="11592" y="8113"/>
                    <a:pt x="12142" y="8660"/>
                  </a:cubicBezTo>
                  <a:cubicBezTo>
                    <a:pt x="13087" y="9605"/>
                    <a:pt x="13087" y="11142"/>
                    <a:pt x="12142" y="12086"/>
                  </a:cubicBezTo>
                  <a:cubicBezTo>
                    <a:pt x="11669" y="12561"/>
                    <a:pt x="11049" y="12798"/>
                    <a:pt x="10429" y="12798"/>
                  </a:cubicBezTo>
                  <a:cubicBezTo>
                    <a:pt x="9809" y="12798"/>
                    <a:pt x="9189" y="12562"/>
                    <a:pt x="8716" y="12090"/>
                  </a:cubicBezTo>
                  <a:cubicBezTo>
                    <a:pt x="8169" y="11540"/>
                    <a:pt x="8082" y="10656"/>
                    <a:pt x="8082" y="10656"/>
                  </a:cubicBezTo>
                  <a:cubicBezTo>
                    <a:pt x="8053" y="10339"/>
                    <a:pt x="7842" y="9899"/>
                    <a:pt x="7619" y="9673"/>
                  </a:cubicBezTo>
                  <a:lnTo>
                    <a:pt x="7548" y="9605"/>
                  </a:lnTo>
                  <a:cubicBezTo>
                    <a:pt x="7435" y="9492"/>
                    <a:pt x="7287" y="9435"/>
                    <a:pt x="7140" y="9435"/>
                  </a:cubicBezTo>
                  <a:cubicBezTo>
                    <a:pt x="6993" y="9435"/>
                    <a:pt x="6846" y="9492"/>
                    <a:pt x="6733" y="9605"/>
                  </a:cubicBezTo>
                  <a:lnTo>
                    <a:pt x="223" y="16111"/>
                  </a:lnTo>
                  <a:cubicBezTo>
                    <a:pt x="0" y="16338"/>
                    <a:pt x="0" y="16700"/>
                    <a:pt x="223" y="16926"/>
                  </a:cubicBezTo>
                  <a:lnTo>
                    <a:pt x="6733" y="23436"/>
                  </a:lnTo>
                  <a:cubicBezTo>
                    <a:pt x="6956" y="23662"/>
                    <a:pt x="6956" y="24028"/>
                    <a:pt x="6733" y="24254"/>
                  </a:cubicBezTo>
                  <a:lnTo>
                    <a:pt x="6616" y="24368"/>
                  </a:lnTo>
                  <a:cubicBezTo>
                    <a:pt x="6390" y="24594"/>
                    <a:pt x="5950" y="24804"/>
                    <a:pt x="5633" y="24833"/>
                  </a:cubicBezTo>
                  <a:cubicBezTo>
                    <a:pt x="5633" y="24833"/>
                    <a:pt x="4749" y="24921"/>
                    <a:pt x="4199" y="25468"/>
                  </a:cubicBezTo>
                  <a:cubicBezTo>
                    <a:pt x="3255" y="26412"/>
                    <a:pt x="3255" y="27946"/>
                    <a:pt x="4199" y="28890"/>
                  </a:cubicBezTo>
                  <a:cubicBezTo>
                    <a:pt x="4673" y="29364"/>
                    <a:pt x="5294" y="29601"/>
                    <a:pt x="5914" y="29601"/>
                  </a:cubicBezTo>
                  <a:cubicBezTo>
                    <a:pt x="6534" y="29601"/>
                    <a:pt x="7153" y="29364"/>
                    <a:pt x="7626" y="28890"/>
                  </a:cubicBezTo>
                  <a:cubicBezTo>
                    <a:pt x="8172" y="28344"/>
                    <a:pt x="8260" y="27460"/>
                    <a:pt x="8260" y="27460"/>
                  </a:cubicBezTo>
                  <a:cubicBezTo>
                    <a:pt x="8289" y="27143"/>
                    <a:pt x="8499" y="26700"/>
                    <a:pt x="8726" y="26477"/>
                  </a:cubicBezTo>
                  <a:lnTo>
                    <a:pt x="8839" y="26360"/>
                  </a:lnTo>
                  <a:cubicBezTo>
                    <a:pt x="8952" y="26249"/>
                    <a:pt x="9100" y="26193"/>
                    <a:pt x="9248" y="26193"/>
                  </a:cubicBezTo>
                  <a:cubicBezTo>
                    <a:pt x="9396" y="26193"/>
                    <a:pt x="9544" y="26249"/>
                    <a:pt x="9657" y="26360"/>
                  </a:cubicBezTo>
                  <a:lnTo>
                    <a:pt x="16167" y="32870"/>
                  </a:lnTo>
                  <a:cubicBezTo>
                    <a:pt x="16278" y="32982"/>
                    <a:pt x="16426" y="33037"/>
                    <a:pt x="16573" y="33037"/>
                  </a:cubicBezTo>
                  <a:cubicBezTo>
                    <a:pt x="16721" y="33037"/>
                    <a:pt x="16869" y="32982"/>
                    <a:pt x="16982" y="32870"/>
                  </a:cubicBezTo>
                  <a:lnTo>
                    <a:pt x="23491" y="26360"/>
                  </a:lnTo>
                  <a:cubicBezTo>
                    <a:pt x="23605" y="26247"/>
                    <a:pt x="23752" y="26191"/>
                    <a:pt x="23899" y="26191"/>
                  </a:cubicBezTo>
                  <a:cubicBezTo>
                    <a:pt x="24046" y="26191"/>
                    <a:pt x="24193" y="26247"/>
                    <a:pt x="24307" y="26360"/>
                  </a:cubicBezTo>
                  <a:lnTo>
                    <a:pt x="24313" y="26364"/>
                  </a:lnTo>
                  <a:cubicBezTo>
                    <a:pt x="24536" y="26590"/>
                    <a:pt x="24747" y="27033"/>
                    <a:pt x="24776" y="27350"/>
                  </a:cubicBezTo>
                  <a:cubicBezTo>
                    <a:pt x="24776" y="27350"/>
                    <a:pt x="24863" y="28234"/>
                    <a:pt x="25410" y="28780"/>
                  </a:cubicBezTo>
                  <a:cubicBezTo>
                    <a:pt x="25885" y="29262"/>
                    <a:pt x="26511" y="29503"/>
                    <a:pt x="27137" y="29503"/>
                  </a:cubicBezTo>
                  <a:cubicBezTo>
                    <a:pt x="27756" y="29503"/>
                    <a:pt x="28376" y="29267"/>
                    <a:pt x="28849" y="28793"/>
                  </a:cubicBezTo>
                  <a:cubicBezTo>
                    <a:pt x="29800" y="27842"/>
                    <a:pt x="29794" y="26299"/>
                    <a:pt x="28836" y="25354"/>
                  </a:cubicBezTo>
                  <a:cubicBezTo>
                    <a:pt x="28289" y="24808"/>
                    <a:pt x="27403" y="24720"/>
                    <a:pt x="27403" y="24720"/>
                  </a:cubicBezTo>
                  <a:cubicBezTo>
                    <a:pt x="27089" y="24691"/>
                    <a:pt x="26646" y="24484"/>
                    <a:pt x="26419" y="24258"/>
                  </a:cubicBezTo>
                  <a:lnTo>
                    <a:pt x="26416" y="24254"/>
                  </a:lnTo>
                  <a:cubicBezTo>
                    <a:pt x="26190" y="24028"/>
                    <a:pt x="26190" y="23662"/>
                    <a:pt x="26416" y="23436"/>
                  </a:cubicBezTo>
                  <a:lnTo>
                    <a:pt x="32925" y="16926"/>
                  </a:lnTo>
                  <a:cubicBezTo>
                    <a:pt x="33149" y="16700"/>
                    <a:pt x="33149" y="16338"/>
                    <a:pt x="32925" y="16111"/>
                  </a:cubicBezTo>
                  <a:lnTo>
                    <a:pt x="26416" y="9602"/>
                  </a:lnTo>
                  <a:cubicBezTo>
                    <a:pt x="26303" y="9490"/>
                    <a:pt x="26155" y="9434"/>
                    <a:pt x="26007" y="9434"/>
                  </a:cubicBezTo>
                  <a:cubicBezTo>
                    <a:pt x="25859" y="9434"/>
                    <a:pt x="25711" y="9490"/>
                    <a:pt x="25598" y="9602"/>
                  </a:cubicBezTo>
                  <a:lnTo>
                    <a:pt x="25526" y="9673"/>
                  </a:lnTo>
                  <a:cubicBezTo>
                    <a:pt x="25303" y="9899"/>
                    <a:pt x="25093" y="10339"/>
                    <a:pt x="25064" y="10656"/>
                  </a:cubicBezTo>
                  <a:cubicBezTo>
                    <a:pt x="25064" y="10656"/>
                    <a:pt x="24976" y="11540"/>
                    <a:pt x="24430" y="12090"/>
                  </a:cubicBezTo>
                  <a:cubicBezTo>
                    <a:pt x="23953" y="12577"/>
                    <a:pt x="23323" y="12822"/>
                    <a:pt x="22693" y="12822"/>
                  </a:cubicBezTo>
                  <a:cubicBezTo>
                    <a:pt x="22073" y="12822"/>
                    <a:pt x="21454" y="12585"/>
                    <a:pt x="20981" y="12112"/>
                  </a:cubicBezTo>
                  <a:cubicBezTo>
                    <a:pt x="20026" y="11158"/>
                    <a:pt x="20036" y="9605"/>
                    <a:pt x="21003" y="8663"/>
                  </a:cubicBezTo>
                  <a:cubicBezTo>
                    <a:pt x="21550" y="8117"/>
                    <a:pt x="22437" y="8029"/>
                    <a:pt x="22437" y="8029"/>
                  </a:cubicBezTo>
                  <a:cubicBezTo>
                    <a:pt x="22750" y="8000"/>
                    <a:pt x="23194" y="7790"/>
                    <a:pt x="23420" y="7567"/>
                  </a:cubicBezTo>
                  <a:lnTo>
                    <a:pt x="23491" y="7492"/>
                  </a:lnTo>
                  <a:cubicBezTo>
                    <a:pt x="23715" y="7269"/>
                    <a:pt x="23715" y="6903"/>
                    <a:pt x="23491" y="6677"/>
                  </a:cubicBezTo>
                  <a:lnTo>
                    <a:pt x="16982" y="168"/>
                  </a:lnTo>
                  <a:cubicBezTo>
                    <a:pt x="16869" y="56"/>
                    <a:pt x="16721" y="0"/>
                    <a:pt x="16573" y="0"/>
                  </a:cubicBezTo>
                  <a:close/>
                </a:path>
              </a:pathLst>
            </a:custGeom>
            <a:noFill/>
            <a:ln w="9525" cap="flat" cmpd="sng">
              <a:solidFill>
                <a:srgbClr val="7994A9"/>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405" name="Google Shape;8433;p74">
              <a:extLst>
                <a:ext uri="{FF2B5EF4-FFF2-40B4-BE49-F238E27FC236}">
                  <a16:creationId xmlns:a16="http://schemas.microsoft.com/office/drawing/2014/main" id="{7C41CD2F-FAE4-05D5-D50C-4625251D23D4}"/>
                </a:ext>
              </a:extLst>
            </p:cNvPr>
            <p:cNvSpPr/>
            <p:nvPr/>
          </p:nvSpPr>
          <p:spPr>
            <a:xfrm>
              <a:off x="1115837" y="2990152"/>
              <a:ext cx="380728" cy="379430"/>
            </a:xfrm>
            <a:custGeom>
              <a:avLst/>
              <a:gdLst/>
              <a:ahLst/>
              <a:cxnLst/>
              <a:rect l="l" t="t" r="r" b="b"/>
              <a:pathLst>
                <a:path w="33150" h="33037" extrusionOk="0">
                  <a:moveTo>
                    <a:pt x="16576" y="0"/>
                  </a:moveTo>
                  <a:cubicBezTo>
                    <a:pt x="16429" y="0"/>
                    <a:pt x="16281" y="56"/>
                    <a:pt x="16168" y="168"/>
                  </a:cubicBezTo>
                  <a:lnTo>
                    <a:pt x="9661" y="6677"/>
                  </a:lnTo>
                  <a:cubicBezTo>
                    <a:pt x="9548" y="6789"/>
                    <a:pt x="9400" y="6844"/>
                    <a:pt x="9252" y="6844"/>
                  </a:cubicBezTo>
                  <a:cubicBezTo>
                    <a:pt x="9104" y="6844"/>
                    <a:pt x="8956" y="6789"/>
                    <a:pt x="8843" y="6677"/>
                  </a:cubicBezTo>
                  <a:lnTo>
                    <a:pt x="8836" y="6670"/>
                  </a:lnTo>
                  <a:cubicBezTo>
                    <a:pt x="8613" y="6447"/>
                    <a:pt x="8403" y="6004"/>
                    <a:pt x="8374" y="5687"/>
                  </a:cubicBezTo>
                  <a:cubicBezTo>
                    <a:pt x="8374" y="5687"/>
                    <a:pt x="8286" y="4804"/>
                    <a:pt x="7740" y="4257"/>
                  </a:cubicBezTo>
                  <a:cubicBezTo>
                    <a:pt x="7263" y="3757"/>
                    <a:pt x="6626" y="3507"/>
                    <a:pt x="5987" y="3507"/>
                  </a:cubicBezTo>
                  <a:cubicBezTo>
                    <a:pt x="5368" y="3507"/>
                    <a:pt x="4749" y="3742"/>
                    <a:pt x="4275" y="4215"/>
                  </a:cubicBezTo>
                  <a:cubicBezTo>
                    <a:pt x="3314" y="5176"/>
                    <a:pt x="3330" y="6742"/>
                    <a:pt x="4313" y="7680"/>
                  </a:cubicBezTo>
                  <a:cubicBezTo>
                    <a:pt x="4860" y="8227"/>
                    <a:pt x="5747" y="8314"/>
                    <a:pt x="5747" y="8314"/>
                  </a:cubicBezTo>
                  <a:cubicBezTo>
                    <a:pt x="6061" y="8343"/>
                    <a:pt x="6504" y="8553"/>
                    <a:pt x="6730" y="8777"/>
                  </a:cubicBezTo>
                  <a:lnTo>
                    <a:pt x="6733" y="8783"/>
                  </a:lnTo>
                  <a:cubicBezTo>
                    <a:pt x="6960" y="9010"/>
                    <a:pt x="6960" y="9372"/>
                    <a:pt x="6733" y="9598"/>
                  </a:cubicBezTo>
                  <a:lnTo>
                    <a:pt x="224" y="16111"/>
                  </a:lnTo>
                  <a:cubicBezTo>
                    <a:pt x="1" y="16338"/>
                    <a:pt x="1" y="16700"/>
                    <a:pt x="224" y="16926"/>
                  </a:cubicBezTo>
                  <a:lnTo>
                    <a:pt x="6733" y="23436"/>
                  </a:lnTo>
                  <a:cubicBezTo>
                    <a:pt x="6847" y="23547"/>
                    <a:pt x="6995" y="23603"/>
                    <a:pt x="7143" y="23603"/>
                  </a:cubicBezTo>
                  <a:cubicBezTo>
                    <a:pt x="7291" y="23603"/>
                    <a:pt x="7439" y="23547"/>
                    <a:pt x="7552" y="23436"/>
                  </a:cubicBezTo>
                  <a:lnTo>
                    <a:pt x="7623" y="23365"/>
                  </a:lnTo>
                  <a:cubicBezTo>
                    <a:pt x="7846" y="23138"/>
                    <a:pt x="8057" y="22698"/>
                    <a:pt x="8086" y="22381"/>
                  </a:cubicBezTo>
                  <a:cubicBezTo>
                    <a:pt x="8086" y="22381"/>
                    <a:pt x="8173" y="21498"/>
                    <a:pt x="8720" y="20948"/>
                  </a:cubicBezTo>
                  <a:cubicBezTo>
                    <a:pt x="9195" y="20467"/>
                    <a:pt x="9821" y="20226"/>
                    <a:pt x="10447" y="20226"/>
                  </a:cubicBezTo>
                  <a:cubicBezTo>
                    <a:pt x="11066" y="20226"/>
                    <a:pt x="11686" y="20462"/>
                    <a:pt x="12159" y="20935"/>
                  </a:cubicBezTo>
                  <a:cubicBezTo>
                    <a:pt x="13110" y="21886"/>
                    <a:pt x="13104" y="23429"/>
                    <a:pt x="12146" y="24374"/>
                  </a:cubicBezTo>
                  <a:cubicBezTo>
                    <a:pt x="11599" y="24921"/>
                    <a:pt x="10716" y="25008"/>
                    <a:pt x="10716" y="25008"/>
                  </a:cubicBezTo>
                  <a:cubicBezTo>
                    <a:pt x="10399" y="25037"/>
                    <a:pt x="9956" y="25248"/>
                    <a:pt x="9733" y="25471"/>
                  </a:cubicBezTo>
                  <a:lnTo>
                    <a:pt x="9658" y="25542"/>
                  </a:lnTo>
                  <a:cubicBezTo>
                    <a:pt x="9435" y="25768"/>
                    <a:pt x="9435" y="26134"/>
                    <a:pt x="9658" y="26360"/>
                  </a:cubicBezTo>
                  <a:lnTo>
                    <a:pt x="16168" y="32867"/>
                  </a:lnTo>
                  <a:cubicBezTo>
                    <a:pt x="16281" y="32980"/>
                    <a:pt x="16429" y="33037"/>
                    <a:pt x="16577" y="33037"/>
                  </a:cubicBezTo>
                  <a:cubicBezTo>
                    <a:pt x="16725" y="33037"/>
                    <a:pt x="16873" y="32980"/>
                    <a:pt x="16986" y="32867"/>
                  </a:cubicBezTo>
                  <a:lnTo>
                    <a:pt x="23492" y="26360"/>
                  </a:lnTo>
                  <a:cubicBezTo>
                    <a:pt x="23715" y="26134"/>
                    <a:pt x="23715" y="25768"/>
                    <a:pt x="23492" y="25542"/>
                  </a:cubicBezTo>
                  <a:lnTo>
                    <a:pt x="23421" y="25474"/>
                  </a:lnTo>
                  <a:cubicBezTo>
                    <a:pt x="23198" y="25251"/>
                    <a:pt x="22755" y="25040"/>
                    <a:pt x="22438" y="25011"/>
                  </a:cubicBezTo>
                  <a:cubicBezTo>
                    <a:pt x="22438" y="25011"/>
                    <a:pt x="21554" y="24924"/>
                    <a:pt x="21004" y="24377"/>
                  </a:cubicBezTo>
                  <a:cubicBezTo>
                    <a:pt x="20073" y="23429"/>
                    <a:pt x="20076" y="21905"/>
                    <a:pt x="21017" y="20964"/>
                  </a:cubicBezTo>
                  <a:cubicBezTo>
                    <a:pt x="21490" y="20491"/>
                    <a:pt x="22111" y="20254"/>
                    <a:pt x="22731" y="20254"/>
                  </a:cubicBezTo>
                  <a:cubicBezTo>
                    <a:pt x="23345" y="20254"/>
                    <a:pt x="23959" y="20486"/>
                    <a:pt x="24430" y="20951"/>
                  </a:cubicBezTo>
                  <a:cubicBezTo>
                    <a:pt x="24977" y="21498"/>
                    <a:pt x="25065" y="22381"/>
                    <a:pt x="25065" y="22381"/>
                  </a:cubicBezTo>
                  <a:cubicBezTo>
                    <a:pt x="25097" y="22698"/>
                    <a:pt x="25304" y="23141"/>
                    <a:pt x="25530" y="23365"/>
                  </a:cubicBezTo>
                  <a:lnTo>
                    <a:pt x="25598" y="23436"/>
                  </a:lnTo>
                  <a:cubicBezTo>
                    <a:pt x="25712" y="23547"/>
                    <a:pt x="25860" y="23603"/>
                    <a:pt x="26007" y="23603"/>
                  </a:cubicBezTo>
                  <a:cubicBezTo>
                    <a:pt x="26155" y="23603"/>
                    <a:pt x="26302" y="23547"/>
                    <a:pt x="26414" y="23436"/>
                  </a:cubicBezTo>
                  <a:lnTo>
                    <a:pt x="32923" y="16926"/>
                  </a:lnTo>
                  <a:cubicBezTo>
                    <a:pt x="33150" y="16700"/>
                    <a:pt x="33150" y="16338"/>
                    <a:pt x="32923" y="16111"/>
                  </a:cubicBezTo>
                  <a:lnTo>
                    <a:pt x="26417" y="9602"/>
                  </a:lnTo>
                  <a:cubicBezTo>
                    <a:pt x="26194" y="9375"/>
                    <a:pt x="26194" y="9010"/>
                    <a:pt x="26417" y="8783"/>
                  </a:cubicBezTo>
                  <a:lnTo>
                    <a:pt x="26533" y="8670"/>
                  </a:lnTo>
                  <a:cubicBezTo>
                    <a:pt x="26760" y="8443"/>
                    <a:pt x="27203" y="8233"/>
                    <a:pt x="27517" y="8204"/>
                  </a:cubicBezTo>
                  <a:cubicBezTo>
                    <a:pt x="27517" y="8204"/>
                    <a:pt x="28400" y="8117"/>
                    <a:pt x="28950" y="7570"/>
                  </a:cubicBezTo>
                  <a:cubicBezTo>
                    <a:pt x="29918" y="6628"/>
                    <a:pt x="29927" y="5079"/>
                    <a:pt x="28973" y="4124"/>
                  </a:cubicBezTo>
                  <a:cubicBezTo>
                    <a:pt x="28500" y="3650"/>
                    <a:pt x="27879" y="3413"/>
                    <a:pt x="27259" y="3413"/>
                  </a:cubicBezTo>
                  <a:cubicBezTo>
                    <a:pt x="26629" y="3413"/>
                    <a:pt x="25999" y="3658"/>
                    <a:pt x="25524" y="4144"/>
                  </a:cubicBezTo>
                  <a:lnTo>
                    <a:pt x="25524" y="4147"/>
                  </a:lnTo>
                  <a:cubicBezTo>
                    <a:pt x="24977" y="4694"/>
                    <a:pt x="24890" y="5577"/>
                    <a:pt x="24890" y="5577"/>
                  </a:cubicBezTo>
                  <a:cubicBezTo>
                    <a:pt x="24861" y="5894"/>
                    <a:pt x="24650" y="6337"/>
                    <a:pt x="24427" y="6560"/>
                  </a:cubicBezTo>
                  <a:lnTo>
                    <a:pt x="24311" y="6677"/>
                  </a:lnTo>
                  <a:cubicBezTo>
                    <a:pt x="24198" y="6789"/>
                    <a:pt x="24050" y="6844"/>
                    <a:pt x="23901" y="6844"/>
                  </a:cubicBezTo>
                  <a:cubicBezTo>
                    <a:pt x="23753" y="6844"/>
                    <a:pt x="23605" y="6789"/>
                    <a:pt x="23492" y="6677"/>
                  </a:cubicBezTo>
                  <a:lnTo>
                    <a:pt x="16983" y="168"/>
                  </a:lnTo>
                  <a:cubicBezTo>
                    <a:pt x="16871" y="56"/>
                    <a:pt x="16724" y="0"/>
                    <a:pt x="16576" y="0"/>
                  </a:cubicBezTo>
                  <a:close/>
                </a:path>
              </a:pathLst>
            </a:custGeom>
            <a:noFill/>
            <a:ln w="9525" cap="flat" cmpd="sng">
              <a:solidFill>
                <a:srgbClr val="B3C3CE"/>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406" name="Google Shape;8434;p74">
              <a:extLst>
                <a:ext uri="{FF2B5EF4-FFF2-40B4-BE49-F238E27FC236}">
                  <a16:creationId xmlns:a16="http://schemas.microsoft.com/office/drawing/2014/main" id="{9BD1EB2A-B1DD-1ED4-B67A-3649F228635D}"/>
                </a:ext>
              </a:extLst>
            </p:cNvPr>
            <p:cNvSpPr/>
            <p:nvPr/>
          </p:nvSpPr>
          <p:spPr>
            <a:xfrm>
              <a:off x="1691707" y="3184996"/>
              <a:ext cx="378488" cy="377259"/>
            </a:xfrm>
            <a:custGeom>
              <a:avLst/>
              <a:gdLst/>
              <a:ahLst/>
              <a:cxnLst/>
              <a:rect l="l" t="t" r="r" b="b"/>
              <a:pathLst>
                <a:path w="32955" h="32848" extrusionOk="0">
                  <a:moveTo>
                    <a:pt x="16478" y="1"/>
                  </a:moveTo>
                  <a:cubicBezTo>
                    <a:pt x="16331" y="1"/>
                    <a:pt x="16185" y="57"/>
                    <a:pt x="16073" y="168"/>
                  </a:cubicBezTo>
                  <a:lnTo>
                    <a:pt x="9603" y="6639"/>
                  </a:lnTo>
                  <a:cubicBezTo>
                    <a:pt x="9489" y="6752"/>
                    <a:pt x="9342" y="6809"/>
                    <a:pt x="9195" y="6809"/>
                  </a:cubicBezTo>
                  <a:cubicBezTo>
                    <a:pt x="9048" y="6809"/>
                    <a:pt x="8900" y="6752"/>
                    <a:pt x="8787" y="6639"/>
                  </a:cubicBezTo>
                  <a:lnTo>
                    <a:pt x="8674" y="6526"/>
                  </a:lnTo>
                  <a:cubicBezTo>
                    <a:pt x="8451" y="6303"/>
                    <a:pt x="8244" y="5863"/>
                    <a:pt x="8211" y="5545"/>
                  </a:cubicBezTo>
                  <a:cubicBezTo>
                    <a:pt x="8211" y="5545"/>
                    <a:pt x="8127" y="4669"/>
                    <a:pt x="7581" y="4125"/>
                  </a:cubicBezTo>
                  <a:cubicBezTo>
                    <a:pt x="7109" y="3646"/>
                    <a:pt x="6488" y="3407"/>
                    <a:pt x="5867" y="3407"/>
                  </a:cubicBezTo>
                  <a:cubicBezTo>
                    <a:pt x="5251" y="3407"/>
                    <a:pt x="4634" y="3642"/>
                    <a:pt x="4164" y="4112"/>
                  </a:cubicBezTo>
                  <a:cubicBezTo>
                    <a:pt x="3219" y="5057"/>
                    <a:pt x="3226" y="6590"/>
                    <a:pt x="4177" y="7529"/>
                  </a:cubicBezTo>
                  <a:cubicBezTo>
                    <a:pt x="4721" y="8075"/>
                    <a:pt x="5601" y="8160"/>
                    <a:pt x="5601" y="8160"/>
                  </a:cubicBezTo>
                  <a:cubicBezTo>
                    <a:pt x="5914" y="8189"/>
                    <a:pt x="6354" y="8399"/>
                    <a:pt x="6578" y="8622"/>
                  </a:cubicBezTo>
                  <a:lnTo>
                    <a:pt x="6694" y="8735"/>
                  </a:lnTo>
                  <a:cubicBezTo>
                    <a:pt x="6914" y="8962"/>
                    <a:pt x="6914" y="9324"/>
                    <a:pt x="6694" y="9548"/>
                  </a:cubicBezTo>
                  <a:lnTo>
                    <a:pt x="223" y="16018"/>
                  </a:lnTo>
                  <a:cubicBezTo>
                    <a:pt x="0" y="16245"/>
                    <a:pt x="0" y="16607"/>
                    <a:pt x="223" y="16830"/>
                  </a:cubicBezTo>
                  <a:lnTo>
                    <a:pt x="6694" y="23301"/>
                  </a:lnTo>
                  <a:cubicBezTo>
                    <a:pt x="6917" y="23527"/>
                    <a:pt x="6917" y="23890"/>
                    <a:pt x="6694" y="24113"/>
                  </a:cubicBezTo>
                  <a:lnTo>
                    <a:pt x="6688" y="24119"/>
                  </a:lnTo>
                  <a:cubicBezTo>
                    <a:pt x="6464" y="24343"/>
                    <a:pt x="6024" y="24550"/>
                    <a:pt x="5711" y="24579"/>
                  </a:cubicBezTo>
                  <a:cubicBezTo>
                    <a:pt x="5711" y="24579"/>
                    <a:pt x="4831" y="24666"/>
                    <a:pt x="4287" y="25210"/>
                  </a:cubicBezTo>
                  <a:cubicBezTo>
                    <a:pt x="3346" y="26151"/>
                    <a:pt x="3346" y="27675"/>
                    <a:pt x="4287" y="28616"/>
                  </a:cubicBezTo>
                  <a:cubicBezTo>
                    <a:pt x="4756" y="29085"/>
                    <a:pt x="5372" y="29320"/>
                    <a:pt x="5989" y="29320"/>
                  </a:cubicBezTo>
                  <a:cubicBezTo>
                    <a:pt x="6605" y="29320"/>
                    <a:pt x="7221" y="29085"/>
                    <a:pt x="7691" y="28616"/>
                  </a:cubicBezTo>
                  <a:cubicBezTo>
                    <a:pt x="8237" y="28070"/>
                    <a:pt x="8321" y="27193"/>
                    <a:pt x="8321" y="27193"/>
                  </a:cubicBezTo>
                  <a:cubicBezTo>
                    <a:pt x="8354" y="26876"/>
                    <a:pt x="8561" y="26436"/>
                    <a:pt x="8784" y="26213"/>
                  </a:cubicBezTo>
                  <a:lnTo>
                    <a:pt x="8787" y="26209"/>
                  </a:lnTo>
                  <a:cubicBezTo>
                    <a:pt x="8900" y="26098"/>
                    <a:pt x="9048" y="26042"/>
                    <a:pt x="9195" y="26042"/>
                  </a:cubicBezTo>
                  <a:cubicBezTo>
                    <a:pt x="9341" y="26042"/>
                    <a:pt x="9488" y="26098"/>
                    <a:pt x="9599" y="26209"/>
                  </a:cubicBezTo>
                  <a:lnTo>
                    <a:pt x="16070" y="32680"/>
                  </a:lnTo>
                  <a:cubicBezTo>
                    <a:pt x="16183" y="32792"/>
                    <a:pt x="16330" y="32847"/>
                    <a:pt x="16478" y="32847"/>
                  </a:cubicBezTo>
                  <a:cubicBezTo>
                    <a:pt x="16625" y="32847"/>
                    <a:pt x="16772" y="32792"/>
                    <a:pt x="16885" y="32680"/>
                  </a:cubicBezTo>
                  <a:lnTo>
                    <a:pt x="23356" y="26209"/>
                  </a:lnTo>
                  <a:cubicBezTo>
                    <a:pt x="23579" y="25983"/>
                    <a:pt x="23579" y="25620"/>
                    <a:pt x="23356" y="25397"/>
                  </a:cubicBezTo>
                  <a:lnTo>
                    <a:pt x="23281" y="25326"/>
                  </a:lnTo>
                  <a:cubicBezTo>
                    <a:pt x="23058" y="25103"/>
                    <a:pt x="22618" y="24893"/>
                    <a:pt x="22304" y="24863"/>
                  </a:cubicBezTo>
                  <a:cubicBezTo>
                    <a:pt x="22304" y="24863"/>
                    <a:pt x="21428" y="24779"/>
                    <a:pt x="20881" y="24233"/>
                  </a:cubicBezTo>
                  <a:cubicBezTo>
                    <a:pt x="19939" y="23294"/>
                    <a:pt x="19943" y="21767"/>
                    <a:pt x="20881" y="20829"/>
                  </a:cubicBezTo>
                  <a:cubicBezTo>
                    <a:pt x="21351" y="20358"/>
                    <a:pt x="21968" y="20123"/>
                    <a:pt x="22584" y="20123"/>
                  </a:cubicBezTo>
                  <a:cubicBezTo>
                    <a:pt x="23200" y="20123"/>
                    <a:pt x="23817" y="20358"/>
                    <a:pt x="24287" y="20829"/>
                  </a:cubicBezTo>
                  <a:cubicBezTo>
                    <a:pt x="24831" y="21373"/>
                    <a:pt x="24918" y="22253"/>
                    <a:pt x="24918" y="22253"/>
                  </a:cubicBezTo>
                  <a:cubicBezTo>
                    <a:pt x="24947" y="22566"/>
                    <a:pt x="25155" y="23006"/>
                    <a:pt x="25378" y="23230"/>
                  </a:cubicBezTo>
                  <a:lnTo>
                    <a:pt x="25449" y="23301"/>
                  </a:lnTo>
                  <a:cubicBezTo>
                    <a:pt x="25562" y="23412"/>
                    <a:pt x="25709" y="23468"/>
                    <a:pt x="25856" y="23468"/>
                  </a:cubicBezTo>
                  <a:cubicBezTo>
                    <a:pt x="26003" y="23468"/>
                    <a:pt x="26149" y="23412"/>
                    <a:pt x="26261" y="23301"/>
                  </a:cubicBezTo>
                  <a:lnTo>
                    <a:pt x="32732" y="16830"/>
                  </a:lnTo>
                  <a:cubicBezTo>
                    <a:pt x="32955" y="16607"/>
                    <a:pt x="32955" y="16245"/>
                    <a:pt x="32732" y="16018"/>
                  </a:cubicBezTo>
                  <a:lnTo>
                    <a:pt x="26261" y="9548"/>
                  </a:lnTo>
                  <a:cubicBezTo>
                    <a:pt x="26149" y="9436"/>
                    <a:pt x="26003" y="9380"/>
                    <a:pt x="25856" y="9380"/>
                  </a:cubicBezTo>
                  <a:cubicBezTo>
                    <a:pt x="25709" y="9380"/>
                    <a:pt x="25562" y="9436"/>
                    <a:pt x="25449" y="9548"/>
                  </a:cubicBezTo>
                  <a:lnTo>
                    <a:pt x="25381" y="9615"/>
                  </a:lnTo>
                  <a:cubicBezTo>
                    <a:pt x="25158" y="9839"/>
                    <a:pt x="24951" y="10279"/>
                    <a:pt x="24918" y="10596"/>
                  </a:cubicBezTo>
                  <a:cubicBezTo>
                    <a:pt x="24918" y="10596"/>
                    <a:pt x="24834" y="11473"/>
                    <a:pt x="24291" y="12019"/>
                  </a:cubicBezTo>
                  <a:cubicBezTo>
                    <a:pt x="23820" y="12488"/>
                    <a:pt x="23204" y="12723"/>
                    <a:pt x="22587" y="12723"/>
                  </a:cubicBezTo>
                  <a:cubicBezTo>
                    <a:pt x="21971" y="12723"/>
                    <a:pt x="21355" y="12488"/>
                    <a:pt x="20884" y="12019"/>
                  </a:cubicBezTo>
                  <a:cubicBezTo>
                    <a:pt x="19946" y="11078"/>
                    <a:pt x="19946" y="9554"/>
                    <a:pt x="20884" y="8613"/>
                  </a:cubicBezTo>
                  <a:cubicBezTo>
                    <a:pt x="21428" y="8069"/>
                    <a:pt x="22308" y="7985"/>
                    <a:pt x="22308" y="7985"/>
                  </a:cubicBezTo>
                  <a:cubicBezTo>
                    <a:pt x="22621" y="7953"/>
                    <a:pt x="23061" y="7745"/>
                    <a:pt x="23285" y="7522"/>
                  </a:cubicBezTo>
                  <a:lnTo>
                    <a:pt x="23356" y="7454"/>
                  </a:lnTo>
                  <a:cubicBezTo>
                    <a:pt x="23579" y="7228"/>
                    <a:pt x="23579" y="6865"/>
                    <a:pt x="23356" y="6639"/>
                  </a:cubicBezTo>
                  <a:lnTo>
                    <a:pt x="16885" y="168"/>
                  </a:lnTo>
                  <a:cubicBezTo>
                    <a:pt x="16772" y="57"/>
                    <a:pt x="16625" y="1"/>
                    <a:pt x="16478" y="1"/>
                  </a:cubicBezTo>
                  <a:close/>
                </a:path>
              </a:pathLst>
            </a:custGeom>
            <a:noFill/>
            <a:ln w="9525" cap="flat" cmpd="sng">
              <a:solidFill>
                <a:srgbClr val="A5B7C5"/>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407" name="Google Shape;8435;p74">
              <a:extLst>
                <a:ext uri="{FF2B5EF4-FFF2-40B4-BE49-F238E27FC236}">
                  <a16:creationId xmlns:a16="http://schemas.microsoft.com/office/drawing/2014/main" id="{5AC946BB-85AD-4F1F-DF52-A9C0B2656848}"/>
                </a:ext>
              </a:extLst>
            </p:cNvPr>
            <p:cNvSpPr/>
            <p:nvPr/>
          </p:nvSpPr>
          <p:spPr>
            <a:xfrm>
              <a:off x="1499792" y="2993162"/>
              <a:ext cx="378523" cy="377213"/>
            </a:xfrm>
            <a:custGeom>
              <a:avLst/>
              <a:gdLst/>
              <a:ahLst/>
              <a:cxnLst/>
              <a:rect l="l" t="t" r="r" b="b"/>
              <a:pathLst>
                <a:path w="32958" h="32844" extrusionOk="0">
                  <a:moveTo>
                    <a:pt x="16479" y="0"/>
                  </a:moveTo>
                  <a:cubicBezTo>
                    <a:pt x="16332" y="0"/>
                    <a:pt x="16185" y="56"/>
                    <a:pt x="16073" y="168"/>
                  </a:cubicBezTo>
                  <a:lnTo>
                    <a:pt x="9602" y="6638"/>
                  </a:lnTo>
                  <a:cubicBezTo>
                    <a:pt x="9489" y="6750"/>
                    <a:pt x="9342" y="6806"/>
                    <a:pt x="9195" y="6806"/>
                  </a:cubicBezTo>
                  <a:cubicBezTo>
                    <a:pt x="9048" y="6806"/>
                    <a:pt x="8902" y="6750"/>
                    <a:pt x="8790" y="6638"/>
                  </a:cubicBezTo>
                  <a:lnTo>
                    <a:pt x="8784" y="6632"/>
                  </a:lnTo>
                  <a:cubicBezTo>
                    <a:pt x="8561" y="6408"/>
                    <a:pt x="8354" y="5968"/>
                    <a:pt x="8324" y="5655"/>
                  </a:cubicBezTo>
                  <a:cubicBezTo>
                    <a:pt x="8324" y="5655"/>
                    <a:pt x="8237" y="4775"/>
                    <a:pt x="7694" y="4231"/>
                  </a:cubicBezTo>
                  <a:cubicBezTo>
                    <a:pt x="7222" y="3753"/>
                    <a:pt x="6600" y="3514"/>
                    <a:pt x="5978" y="3514"/>
                  </a:cubicBezTo>
                  <a:cubicBezTo>
                    <a:pt x="5362" y="3514"/>
                    <a:pt x="4745" y="3748"/>
                    <a:pt x="4274" y="4218"/>
                  </a:cubicBezTo>
                  <a:cubicBezTo>
                    <a:pt x="3329" y="5163"/>
                    <a:pt x="3336" y="6696"/>
                    <a:pt x="4287" y="7635"/>
                  </a:cubicBezTo>
                  <a:cubicBezTo>
                    <a:pt x="4834" y="8181"/>
                    <a:pt x="5710" y="8269"/>
                    <a:pt x="5710" y="8269"/>
                  </a:cubicBezTo>
                  <a:cubicBezTo>
                    <a:pt x="6024" y="8298"/>
                    <a:pt x="6464" y="8505"/>
                    <a:pt x="6687" y="8728"/>
                  </a:cubicBezTo>
                  <a:lnTo>
                    <a:pt x="6694" y="8735"/>
                  </a:lnTo>
                  <a:cubicBezTo>
                    <a:pt x="6917" y="8958"/>
                    <a:pt x="6917" y="9320"/>
                    <a:pt x="6694" y="9547"/>
                  </a:cubicBezTo>
                  <a:lnTo>
                    <a:pt x="223" y="16017"/>
                  </a:lnTo>
                  <a:cubicBezTo>
                    <a:pt x="0" y="16241"/>
                    <a:pt x="0" y="16603"/>
                    <a:pt x="223" y="16829"/>
                  </a:cubicBezTo>
                  <a:lnTo>
                    <a:pt x="6694" y="23300"/>
                  </a:lnTo>
                  <a:cubicBezTo>
                    <a:pt x="6805" y="23412"/>
                    <a:pt x="6952" y="23467"/>
                    <a:pt x="7099" y="23467"/>
                  </a:cubicBezTo>
                  <a:cubicBezTo>
                    <a:pt x="7245" y="23467"/>
                    <a:pt x="7393" y="23412"/>
                    <a:pt x="7506" y="23300"/>
                  </a:cubicBezTo>
                  <a:lnTo>
                    <a:pt x="7577" y="23229"/>
                  </a:lnTo>
                  <a:cubicBezTo>
                    <a:pt x="7800" y="23006"/>
                    <a:pt x="8007" y="22566"/>
                    <a:pt x="8040" y="22248"/>
                  </a:cubicBezTo>
                  <a:cubicBezTo>
                    <a:pt x="8040" y="22248"/>
                    <a:pt x="8124" y="21372"/>
                    <a:pt x="8667" y="20825"/>
                  </a:cubicBezTo>
                  <a:cubicBezTo>
                    <a:pt x="9138" y="20347"/>
                    <a:pt x="9760" y="20108"/>
                    <a:pt x="10383" y="20108"/>
                  </a:cubicBezTo>
                  <a:cubicBezTo>
                    <a:pt x="11000" y="20108"/>
                    <a:pt x="11617" y="20343"/>
                    <a:pt x="12087" y="20815"/>
                  </a:cubicBezTo>
                  <a:cubicBezTo>
                    <a:pt x="13032" y="21760"/>
                    <a:pt x="13025" y="23293"/>
                    <a:pt x="12074" y="24232"/>
                  </a:cubicBezTo>
                  <a:cubicBezTo>
                    <a:pt x="11531" y="24775"/>
                    <a:pt x="10651" y="24863"/>
                    <a:pt x="10651" y="24863"/>
                  </a:cubicBezTo>
                  <a:cubicBezTo>
                    <a:pt x="10337" y="24892"/>
                    <a:pt x="9897" y="25099"/>
                    <a:pt x="9674" y="25322"/>
                  </a:cubicBezTo>
                  <a:lnTo>
                    <a:pt x="9602" y="25393"/>
                  </a:lnTo>
                  <a:cubicBezTo>
                    <a:pt x="9376" y="25620"/>
                    <a:pt x="9376" y="25982"/>
                    <a:pt x="9602" y="26205"/>
                  </a:cubicBezTo>
                  <a:lnTo>
                    <a:pt x="16073" y="32676"/>
                  </a:lnTo>
                  <a:cubicBezTo>
                    <a:pt x="16185" y="32787"/>
                    <a:pt x="16331" y="32843"/>
                    <a:pt x="16478" y="32843"/>
                  </a:cubicBezTo>
                  <a:cubicBezTo>
                    <a:pt x="16625" y="32843"/>
                    <a:pt x="16772" y="32787"/>
                    <a:pt x="16885" y="32676"/>
                  </a:cubicBezTo>
                  <a:lnTo>
                    <a:pt x="23356" y="26205"/>
                  </a:lnTo>
                  <a:cubicBezTo>
                    <a:pt x="23579" y="25982"/>
                    <a:pt x="23579" y="25620"/>
                    <a:pt x="23356" y="25393"/>
                  </a:cubicBezTo>
                  <a:lnTo>
                    <a:pt x="23288" y="25325"/>
                  </a:lnTo>
                  <a:cubicBezTo>
                    <a:pt x="23061" y="25102"/>
                    <a:pt x="22621" y="24895"/>
                    <a:pt x="22307" y="24866"/>
                  </a:cubicBezTo>
                  <a:cubicBezTo>
                    <a:pt x="22307" y="24866"/>
                    <a:pt x="21431" y="24778"/>
                    <a:pt x="20884" y="24235"/>
                  </a:cubicBezTo>
                  <a:cubicBezTo>
                    <a:pt x="19942" y="23293"/>
                    <a:pt x="19942" y="21770"/>
                    <a:pt x="20884" y="20828"/>
                  </a:cubicBezTo>
                  <a:cubicBezTo>
                    <a:pt x="21354" y="20359"/>
                    <a:pt x="21971" y="20125"/>
                    <a:pt x="22587" y="20125"/>
                  </a:cubicBezTo>
                  <a:cubicBezTo>
                    <a:pt x="23203" y="20125"/>
                    <a:pt x="23820" y="20359"/>
                    <a:pt x="24291" y="20828"/>
                  </a:cubicBezTo>
                  <a:cubicBezTo>
                    <a:pt x="24834" y="21372"/>
                    <a:pt x="24918" y="22252"/>
                    <a:pt x="24918" y="22252"/>
                  </a:cubicBezTo>
                  <a:cubicBezTo>
                    <a:pt x="24951" y="22566"/>
                    <a:pt x="25158" y="23006"/>
                    <a:pt x="25381" y="23229"/>
                  </a:cubicBezTo>
                  <a:lnTo>
                    <a:pt x="25452" y="23300"/>
                  </a:lnTo>
                  <a:cubicBezTo>
                    <a:pt x="25564" y="23412"/>
                    <a:pt x="25710" y="23467"/>
                    <a:pt x="25857" y="23467"/>
                  </a:cubicBezTo>
                  <a:cubicBezTo>
                    <a:pt x="26004" y="23467"/>
                    <a:pt x="26151" y="23412"/>
                    <a:pt x="26264" y="23300"/>
                  </a:cubicBezTo>
                  <a:lnTo>
                    <a:pt x="32735" y="16829"/>
                  </a:lnTo>
                  <a:cubicBezTo>
                    <a:pt x="32958" y="16603"/>
                    <a:pt x="32958" y="16241"/>
                    <a:pt x="32735" y="16017"/>
                  </a:cubicBezTo>
                  <a:lnTo>
                    <a:pt x="26264" y="9547"/>
                  </a:lnTo>
                  <a:cubicBezTo>
                    <a:pt x="26041" y="9320"/>
                    <a:pt x="26041" y="8958"/>
                    <a:pt x="26264" y="8735"/>
                  </a:cubicBezTo>
                  <a:lnTo>
                    <a:pt x="26377" y="8618"/>
                  </a:lnTo>
                  <a:cubicBezTo>
                    <a:pt x="26600" y="8395"/>
                    <a:pt x="27044" y="8188"/>
                    <a:pt x="27358" y="8156"/>
                  </a:cubicBezTo>
                  <a:cubicBezTo>
                    <a:pt x="27358" y="8156"/>
                    <a:pt x="28234" y="8071"/>
                    <a:pt x="28781" y="7528"/>
                  </a:cubicBezTo>
                  <a:cubicBezTo>
                    <a:pt x="29732" y="6590"/>
                    <a:pt x="29739" y="5056"/>
                    <a:pt x="28791" y="4108"/>
                  </a:cubicBezTo>
                  <a:cubicBezTo>
                    <a:pt x="28321" y="3638"/>
                    <a:pt x="27705" y="3404"/>
                    <a:pt x="27090" y="3404"/>
                  </a:cubicBezTo>
                  <a:cubicBezTo>
                    <a:pt x="26468" y="3404"/>
                    <a:pt x="25846" y="3643"/>
                    <a:pt x="25374" y="4121"/>
                  </a:cubicBezTo>
                  <a:cubicBezTo>
                    <a:pt x="24831" y="4665"/>
                    <a:pt x="24743" y="5545"/>
                    <a:pt x="24743" y="5545"/>
                  </a:cubicBezTo>
                  <a:cubicBezTo>
                    <a:pt x="24714" y="5858"/>
                    <a:pt x="24507" y="6298"/>
                    <a:pt x="24284" y="6522"/>
                  </a:cubicBezTo>
                  <a:lnTo>
                    <a:pt x="24168" y="6638"/>
                  </a:lnTo>
                  <a:cubicBezTo>
                    <a:pt x="24056" y="6750"/>
                    <a:pt x="23909" y="6806"/>
                    <a:pt x="23762" y="6806"/>
                  </a:cubicBezTo>
                  <a:cubicBezTo>
                    <a:pt x="23614" y="6806"/>
                    <a:pt x="23467" y="6750"/>
                    <a:pt x="23356" y="6638"/>
                  </a:cubicBezTo>
                  <a:lnTo>
                    <a:pt x="16885" y="168"/>
                  </a:lnTo>
                  <a:cubicBezTo>
                    <a:pt x="16773" y="56"/>
                    <a:pt x="16626" y="0"/>
                    <a:pt x="16479" y="0"/>
                  </a:cubicBezTo>
                  <a:close/>
                </a:path>
              </a:pathLst>
            </a:custGeom>
            <a:noFill/>
            <a:ln w="9525" cap="flat" cmpd="sng">
              <a:solidFill>
                <a:srgbClr val="667E92"/>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sp>
        <p:nvSpPr>
          <p:cNvPr id="408" name="Google Shape;1529;p70">
            <a:extLst>
              <a:ext uri="{FF2B5EF4-FFF2-40B4-BE49-F238E27FC236}">
                <a16:creationId xmlns:a16="http://schemas.microsoft.com/office/drawing/2014/main" id="{595CF8EE-C55B-C27E-DA00-BE6CF143B535}"/>
              </a:ext>
            </a:extLst>
          </p:cNvPr>
          <p:cNvSpPr txBox="1">
            <a:spLocks/>
          </p:cNvSpPr>
          <p:nvPr/>
        </p:nvSpPr>
        <p:spPr>
          <a:xfrm>
            <a:off x="1428888" y="599996"/>
            <a:ext cx="15421200" cy="964800"/>
          </a:xfrm>
          <a:prstGeom prst="rect">
            <a:avLst/>
          </a:prstGeom>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r>
              <a:rPr lang="fa-IR" sz="4000" dirty="0">
                <a:solidFill>
                  <a:schemeClr val="tx2"/>
                </a:solidFill>
                <a:cs typeface="B Nazanin" panose="00000700000000000000" pitchFamily="2" charset="-78"/>
              </a:rPr>
              <a:t>انواع نمودارهای خلاقانه:</a:t>
            </a:r>
          </a:p>
        </p:txBody>
      </p:sp>
    </p:spTree>
    <p:extLst>
      <p:ext uri="{BB962C8B-B14F-4D97-AF65-F5344CB8AC3E}">
        <p14:creationId xmlns:p14="http://schemas.microsoft.com/office/powerpoint/2010/main" val="333648755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7">
            <a:extLst>
              <a:ext uri="{FF2B5EF4-FFF2-40B4-BE49-F238E27FC236}">
                <a16:creationId xmlns:a16="http://schemas.microsoft.com/office/drawing/2014/main" id="{D21F6705-546F-6C7D-8749-877F35B81B4C}"/>
              </a:ext>
            </a:extLst>
          </p:cNvPr>
          <p:cNvSpPr/>
          <p:nvPr/>
        </p:nvSpPr>
        <p:spPr>
          <a:xfrm>
            <a:off x="217620" y="215460"/>
            <a:ext cx="16923060" cy="228960"/>
          </a:xfrm>
          <a:custGeom>
            <a:avLst/>
            <a:gdLst/>
            <a:ahLst/>
            <a:cxnLst/>
            <a:rect l="l" t="t" r="r" b="b"/>
            <a:pathLst>
              <a:path w="16923060" h="228960">
                <a:moveTo>
                  <a:pt x="0" y="0"/>
                </a:moveTo>
                <a:lnTo>
                  <a:pt x="16923060" y="0"/>
                </a:lnTo>
                <a:lnTo>
                  <a:pt x="16923060" y="228960"/>
                </a:lnTo>
                <a:lnTo>
                  <a:pt x="0" y="2289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18">
            <a:extLst>
              <a:ext uri="{FF2B5EF4-FFF2-40B4-BE49-F238E27FC236}">
                <a16:creationId xmlns:a16="http://schemas.microsoft.com/office/drawing/2014/main" id="{061B14A8-F6E0-3E68-FBA6-5E06A271DDB0}"/>
              </a:ext>
            </a:extLst>
          </p:cNvPr>
          <p:cNvSpPr/>
          <p:nvPr/>
        </p:nvSpPr>
        <p:spPr>
          <a:xfrm>
            <a:off x="16568820" y="82620"/>
            <a:ext cx="1558440" cy="1200420"/>
          </a:xfrm>
          <a:custGeom>
            <a:avLst/>
            <a:gdLst/>
            <a:ahLst/>
            <a:cxnLst/>
            <a:rect l="l" t="t" r="r" b="b"/>
            <a:pathLst>
              <a:path w="1558440" h="1200420">
                <a:moveTo>
                  <a:pt x="0" y="0"/>
                </a:moveTo>
                <a:lnTo>
                  <a:pt x="1558440" y="0"/>
                </a:lnTo>
                <a:lnTo>
                  <a:pt x="1558440" y="1200420"/>
                </a:lnTo>
                <a:lnTo>
                  <a:pt x="0" y="1200420"/>
                </a:lnTo>
                <a:lnTo>
                  <a:pt x="0" y="0"/>
                </a:lnTo>
                <a:close/>
              </a:path>
            </a:pathLst>
          </a:custGeom>
          <a:blipFill>
            <a:blip r:embed="rId4" cstate="print">
              <a:extLst>
                <a:ext uri="{96DAC541-7B7A-43D3-8B79-37D633B846F1}">
                  <asvg:svgBlip xmlns:asvg="http://schemas.microsoft.com/office/drawing/2016/SVG/main" r:embed="rId5"/>
                </a:ext>
              </a:extLst>
            </a:blip>
            <a:stretch>
              <a:fillRect/>
            </a:stretch>
          </a:blipFill>
        </p:spPr>
      </p:sp>
      <p:sp>
        <p:nvSpPr>
          <p:cNvPr id="8" name="Freeform 2">
            <a:extLst>
              <a:ext uri="{FF2B5EF4-FFF2-40B4-BE49-F238E27FC236}">
                <a16:creationId xmlns:a16="http://schemas.microsoft.com/office/drawing/2014/main" id="{B67119E2-3C42-94C8-D9D4-F15C141942AF}"/>
              </a:ext>
            </a:extLst>
          </p:cNvPr>
          <p:cNvSpPr/>
          <p:nvPr/>
        </p:nvSpPr>
        <p:spPr>
          <a:xfrm flipH="1">
            <a:off x="-63588" y="8020620"/>
            <a:ext cx="1502732" cy="2263680"/>
          </a:xfrm>
          <a:custGeom>
            <a:avLst/>
            <a:gdLst/>
            <a:ahLst/>
            <a:cxnLst/>
            <a:rect l="l" t="t" r="r" b="b"/>
            <a:pathLst>
              <a:path w="2299860" h="3607740">
                <a:moveTo>
                  <a:pt x="0" y="0"/>
                </a:moveTo>
                <a:lnTo>
                  <a:pt x="2299860" y="0"/>
                </a:lnTo>
                <a:lnTo>
                  <a:pt x="2299860" y="3607740"/>
                </a:lnTo>
                <a:lnTo>
                  <a:pt x="0" y="360774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7">
            <a:extLst>
              <a:ext uri="{FF2B5EF4-FFF2-40B4-BE49-F238E27FC236}">
                <a16:creationId xmlns:a16="http://schemas.microsoft.com/office/drawing/2014/main" id="{AF3CAE22-3698-69D8-8A57-F5E849483507}"/>
              </a:ext>
            </a:extLst>
          </p:cNvPr>
          <p:cNvSpPr/>
          <p:nvPr/>
        </p:nvSpPr>
        <p:spPr>
          <a:xfrm>
            <a:off x="1147500" y="9973800"/>
            <a:ext cx="17140680" cy="313200"/>
          </a:xfrm>
          <a:custGeom>
            <a:avLst/>
            <a:gdLst/>
            <a:ahLst/>
            <a:cxnLst/>
            <a:rect l="l" t="t" r="r" b="b"/>
            <a:pathLst>
              <a:path w="17140680" h="313200">
                <a:moveTo>
                  <a:pt x="0" y="0"/>
                </a:moveTo>
                <a:lnTo>
                  <a:pt x="17140680" y="0"/>
                </a:lnTo>
                <a:lnTo>
                  <a:pt x="17140680" y="313200"/>
                </a:lnTo>
                <a:lnTo>
                  <a:pt x="0" y="3132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1" name="Freeform 16">
            <a:extLst>
              <a:ext uri="{FF2B5EF4-FFF2-40B4-BE49-F238E27FC236}">
                <a16:creationId xmlns:a16="http://schemas.microsoft.com/office/drawing/2014/main" id="{80B9DA7E-66DA-6EA7-7AE8-B8BDAC980F2A}"/>
              </a:ext>
            </a:extLst>
          </p:cNvPr>
          <p:cNvSpPr/>
          <p:nvPr/>
        </p:nvSpPr>
        <p:spPr>
          <a:xfrm>
            <a:off x="0" y="9823680"/>
            <a:ext cx="928800" cy="463320"/>
          </a:xfrm>
          <a:custGeom>
            <a:avLst/>
            <a:gdLst/>
            <a:ahLst/>
            <a:cxnLst/>
            <a:rect l="l" t="t" r="r" b="b"/>
            <a:pathLst>
              <a:path w="928800" h="463320">
                <a:moveTo>
                  <a:pt x="0" y="0"/>
                </a:moveTo>
                <a:lnTo>
                  <a:pt x="928800" y="0"/>
                </a:lnTo>
                <a:lnTo>
                  <a:pt x="928800" y="463320"/>
                </a:lnTo>
                <a:lnTo>
                  <a:pt x="0" y="46332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2" name="Freeform 2">
            <a:extLst>
              <a:ext uri="{FF2B5EF4-FFF2-40B4-BE49-F238E27FC236}">
                <a16:creationId xmlns:a16="http://schemas.microsoft.com/office/drawing/2014/main" id="{B846937E-DB04-1A91-37A7-842279E799A1}"/>
              </a:ext>
            </a:extLst>
          </p:cNvPr>
          <p:cNvSpPr/>
          <p:nvPr/>
        </p:nvSpPr>
        <p:spPr>
          <a:xfrm>
            <a:off x="16166520" y="7791660"/>
            <a:ext cx="2114640" cy="2495340"/>
          </a:xfrm>
          <a:custGeom>
            <a:avLst/>
            <a:gdLst/>
            <a:ahLst/>
            <a:cxnLst/>
            <a:rect l="l" t="t" r="r" b="b"/>
            <a:pathLst>
              <a:path w="2114640" h="2495340">
                <a:moveTo>
                  <a:pt x="0" y="0"/>
                </a:moveTo>
                <a:lnTo>
                  <a:pt x="2114640" y="0"/>
                </a:lnTo>
                <a:lnTo>
                  <a:pt x="2114640" y="2495340"/>
                </a:lnTo>
                <a:lnTo>
                  <a:pt x="0" y="249534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3" name="Freeform 23">
            <a:extLst>
              <a:ext uri="{FF2B5EF4-FFF2-40B4-BE49-F238E27FC236}">
                <a16:creationId xmlns:a16="http://schemas.microsoft.com/office/drawing/2014/main" id="{D119C970-2FDE-479E-1CEF-B6273DC4903D}"/>
              </a:ext>
            </a:extLst>
          </p:cNvPr>
          <p:cNvSpPr/>
          <p:nvPr/>
        </p:nvSpPr>
        <p:spPr>
          <a:xfrm>
            <a:off x="0" y="-18360"/>
            <a:ext cx="3237300" cy="574560"/>
          </a:xfrm>
          <a:custGeom>
            <a:avLst/>
            <a:gdLst/>
            <a:ahLst/>
            <a:cxnLst/>
            <a:rect l="l" t="t" r="r" b="b"/>
            <a:pathLst>
              <a:path w="3237300" h="574560">
                <a:moveTo>
                  <a:pt x="0" y="0"/>
                </a:moveTo>
                <a:lnTo>
                  <a:pt x="3237300" y="0"/>
                </a:lnTo>
                <a:lnTo>
                  <a:pt x="3237300" y="574560"/>
                </a:lnTo>
                <a:lnTo>
                  <a:pt x="0" y="57456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4" name="Freeform 9">
            <a:extLst>
              <a:ext uri="{FF2B5EF4-FFF2-40B4-BE49-F238E27FC236}">
                <a16:creationId xmlns:a16="http://schemas.microsoft.com/office/drawing/2014/main" id="{13DF8A39-3DDA-62FF-BF39-20E91EDEEDA1}"/>
              </a:ext>
            </a:extLst>
          </p:cNvPr>
          <p:cNvSpPr/>
          <p:nvPr/>
        </p:nvSpPr>
        <p:spPr>
          <a:xfrm rot="10800000" flipH="1">
            <a:off x="17487044" y="556200"/>
            <a:ext cx="640216" cy="3237300"/>
          </a:xfrm>
          <a:custGeom>
            <a:avLst/>
            <a:gdLst/>
            <a:ahLst/>
            <a:cxnLst/>
            <a:rect l="l" t="t" r="r" b="b"/>
            <a:pathLst>
              <a:path w="574560" h="3237300">
                <a:moveTo>
                  <a:pt x="0" y="0"/>
                </a:moveTo>
                <a:lnTo>
                  <a:pt x="574560" y="0"/>
                </a:lnTo>
                <a:lnTo>
                  <a:pt x="574560" y="3237300"/>
                </a:lnTo>
                <a:lnTo>
                  <a:pt x="0" y="323730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grpSp>
        <p:nvGrpSpPr>
          <p:cNvPr id="2" name="Google Shape;8440;p75">
            <a:extLst>
              <a:ext uri="{FF2B5EF4-FFF2-40B4-BE49-F238E27FC236}">
                <a16:creationId xmlns:a16="http://schemas.microsoft.com/office/drawing/2014/main" id="{5DF9DB20-7E33-E40A-A29A-90E593CB3A2F}"/>
              </a:ext>
            </a:extLst>
          </p:cNvPr>
          <p:cNvGrpSpPr/>
          <p:nvPr/>
        </p:nvGrpSpPr>
        <p:grpSpPr>
          <a:xfrm>
            <a:off x="1417159" y="1931744"/>
            <a:ext cx="3272234" cy="3052288"/>
            <a:chOff x="729238" y="1179665"/>
            <a:chExt cx="1636117" cy="1526144"/>
          </a:xfrm>
        </p:grpSpPr>
        <p:grpSp>
          <p:nvGrpSpPr>
            <p:cNvPr id="5" name="Google Shape;8441;p75">
              <a:extLst>
                <a:ext uri="{FF2B5EF4-FFF2-40B4-BE49-F238E27FC236}">
                  <a16:creationId xmlns:a16="http://schemas.microsoft.com/office/drawing/2014/main" id="{0E25D754-8D07-377F-D2C6-BEA0A3DC3AA5}"/>
                </a:ext>
              </a:extLst>
            </p:cNvPr>
            <p:cNvGrpSpPr/>
            <p:nvPr/>
          </p:nvGrpSpPr>
          <p:grpSpPr>
            <a:xfrm>
              <a:off x="729238" y="1179665"/>
              <a:ext cx="80700" cy="1526144"/>
              <a:chOff x="729238" y="1179665"/>
              <a:chExt cx="80700" cy="1526144"/>
            </a:xfrm>
          </p:grpSpPr>
          <p:sp>
            <p:nvSpPr>
              <p:cNvPr id="111" name="Google Shape;8442;p75">
                <a:extLst>
                  <a:ext uri="{FF2B5EF4-FFF2-40B4-BE49-F238E27FC236}">
                    <a16:creationId xmlns:a16="http://schemas.microsoft.com/office/drawing/2014/main" id="{DA9C1DE5-5A43-5ECE-39C5-93544A1F5456}"/>
                  </a:ext>
                </a:extLst>
              </p:cNvPr>
              <p:cNvSpPr/>
              <p:nvPr/>
            </p:nvSpPr>
            <p:spPr>
              <a:xfrm>
                <a:off x="729238" y="1179665"/>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12" name="Google Shape;8443;p75">
                <a:extLst>
                  <a:ext uri="{FF2B5EF4-FFF2-40B4-BE49-F238E27FC236}">
                    <a16:creationId xmlns:a16="http://schemas.microsoft.com/office/drawing/2014/main" id="{1A740548-85CF-3BE0-6735-DEE5310E5A8B}"/>
                  </a:ext>
                </a:extLst>
              </p:cNvPr>
              <p:cNvSpPr/>
              <p:nvPr/>
            </p:nvSpPr>
            <p:spPr>
              <a:xfrm>
                <a:off x="729238" y="1340360"/>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13" name="Google Shape;8444;p75">
                <a:extLst>
                  <a:ext uri="{FF2B5EF4-FFF2-40B4-BE49-F238E27FC236}">
                    <a16:creationId xmlns:a16="http://schemas.microsoft.com/office/drawing/2014/main" id="{78C55BEB-7F3E-0B2C-C308-3BCDB04A29DB}"/>
                  </a:ext>
                </a:extLst>
              </p:cNvPr>
              <p:cNvSpPr/>
              <p:nvPr/>
            </p:nvSpPr>
            <p:spPr>
              <a:xfrm>
                <a:off x="729238" y="1501056"/>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14" name="Google Shape;8445;p75">
                <a:extLst>
                  <a:ext uri="{FF2B5EF4-FFF2-40B4-BE49-F238E27FC236}">
                    <a16:creationId xmlns:a16="http://schemas.microsoft.com/office/drawing/2014/main" id="{857CFB25-7268-B98D-6A6F-8A972726435B}"/>
                  </a:ext>
                </a:extLst>
              </p:cNvPr>
              <p:cNvSpPr/>
              <p:nvPr/>
            </p:nvSpPr>
            <p:spPr>
              <a:xfrm>
                <a:off x="729238" y="1661752"/>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15" name="Google Shape;8446;p75">
                <a:extLst>
                  <a:ext uri="{FF2B5EF4-FFF2-40B4-BE49-F238E27FC236}">
                    <a16:creationId xmlns:a16="http://schemas.microsoft.com/office/drawing/2014/main" id="{E5A37B1C-2E57-FAA8-EC9F-64D0C34D9F39}"/>
                  </a:ext>
                </a:extLst>
              </p:cNvPr>
              <p:cNvSpPr/>
              <p:nvPr/>
            </p:nvSpPr>
            <p:spPr>
              <a:xfrm>
                <a:off x="729238" y="1821630"/>
                <a:ext cx="80700" cy="80700"/>
              </a:xfrm>
              <a:prstGeom prst="rect">
                <a:avLst/>
              </a:prstGeom>
              <a:solidFill>
                <a:srgbClr val="657E93"/>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116" name="Google Shape;8447;p75">
                <a:extLst>
                  <a:ext uri="{FF2B5EF4-FFF2-40B4-BE49-F238E27FC236}">
                    <a16:creationId xmlns:a16="http://schemas.microsoft.com/office/drawing/2014/main" id="{D64843ED-C531-022E-CF00-87C3396EC29F}"/>
                  </a:ext>
                </a:extLst>
              </p:cNvPr>
              <p:cNvSpPr/>
              <p:nvPr/>
            </p:nvSpPr>
            <p:spPr>
              <a:xfrm>
                <a:off x="729238" y="1982326"/>
                <a:ext cx="80700" cy="80700"/>
              </a:xfrm>
              <a:prstGeom prst="rect">
                <a:avLst/>
              </a:prstGeom>
              <a:solidFill>
                <a:srgbClr val="657E93"/>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117" name="Google Shape;8448;p75">
                <a:extLst>
                  <a:ext uri="{FF2B5EF4-FFF2-40B4-BE49-F238E27FC236}">
                    <a16:creationId xmlns:a16="http://schemas.microsoft.com/office/drawing/2014/main" id="{C05DB8A7-F90D-DD1B-03D7-40C3357265BB}"/>
                  </a:ext>
                </a:extLst>
              </p:cNvPr>
              <p:cNvSpPr/>
              <p:nvPr/>
            </p:nvSpPr>
            <p:spPr>
              <a:xfrm>
                <a:off x="729238" y="2143022"/>
                <a:ext cx="80700" cy="80700"/>
              </a:xfrm>
              <a:prstGeom prst="rect">
                <a:avLst/>
              </a:prstGeom>
              <a:solidFill>
                <a:srgbClr val="657E93"/>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118" name="Google Shape;8449;p75">
                <a:extLst>
                  <a:ext uri="{FF2B5EF4-FFF2-40B4-BE49-F238E27FC236}">
                    <a16:creationId xmlns:a16="http://schemas.microsoft.com/office/drawing/2014/main" id="{A2BC7C9C-2656-F28B-B520-D5E35956BC5A}"/>
                  </a:ext>
                </a:extLst>
              </p:cNvPr>
              <p:cNvSpPr/>
              <p:nvPr/>
            </p:nvSpPr>
            <p:spPr>
              <a:xfrm>
                <a:off x="729238" y="2303717"/>
                <a:ext cx="80700" cy="80700"/>
              </a:xfrm>
              <a:prstGeom prst="rect">
                <a:avLst/>
              </a:prstGeom>
              <a:solidFill>
                <a:srgbClr val="657E93"/>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119" name="Google Shape;8450;p75">
                <a:extLst>
                  <a:ext uri="{FF2B5EF4-FFF2-40B4-BE49-F238E27FC236}">
                    <a16:creationId xmlns:a16="http://schemas.microsoft.com/office/drawing/2014/main" id="{5902B606-1378-2CA0-8CE5-A6E5CB3D8305}"/>
                  </a:ext>
                </a:extLst>
              </p:cNvPr>
              <p:cNvSpPr/>
              <p:nvPr/>
            </p:nvSpPr>
            <p:spPr>
              <a:xfrm>
                <a:off x="729238" y="2464413"/>
                <a:ext cx="80700" cy="80700"/>
              </a:xfrm>
              <a:prstGeom prst="rect">
                <a:avLst/>
              </a:prstGeom>
              <a:solidFill>
                <a:srgbClr val="657E93"/>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120" name="Google Shape;8451;p75">
                <a:extLst>
                  <a:ext uri="{FF2B5EF4-FFF2-40B4-BE49-F238E27FC236}">
                    <a16:creationId xmlns:a16="http://schemas.microsoft.com/office/drawing/2014/main" id="{2E017246-46D2-7DF2-1178-CC3AA6935E04}"/>
                  </a:ext>
                </a:extLst>
              </p:cNvPr>
              <p:cNvSpPr/>
              <p:nvPr/>
            </p:nvSpPr>
            <p:spPr>
              <a:xfrm>
                <a:off x="729238" y="2625109"/>
                <a:ext cx="80700" cy="80700"/>
              </a:xfrm>
              <a:prstGeom prst="rect">
                <a:avLst/>
              </a:prstGeom>
              <a:solidFill>
                <a:srgbClr val="657E93"/>
              </a:solidFill>
              <a:ln>
                <a:noFill/>
              </a:ln>
            </p:spPr>
            <p:txBody>
              <a:bodyPr spcFirstLastPara="1" wrap="square" lIns="182850" tIns="182850" rIns="182850" bIns="182850" anchor="ctr" anchorCtr="0">
                <a:noAutofit/>
              </a:bodyPr>
              <a:lstStyle/>
              <a:p>
                <a:endParaRPr sz="3600">
                  <a:solidFill>
                    <a:schemeClr val="tx2"/>
                  </a:solidFill>
                </a:endParaRPr>
              </a:p>
            </p:txBody>
          </p:sp>
        </p:grpSp>
        <p:grpSp>
          <p:nvGrpSpPr>
            <p:cNvPr id="6" name="Google Shape;8452;p75">
              <a:extLst>
                <a:ext uri="{FF2B5EF4-FFF2-40B4-BE49-F238E27FC236}">
                  <a16:creationId xmlns:a16="http://schemas.microsoft.com/office/drawing/2014/main" id="{EC3E58D1-AE38-9F58-C2F0-E836D7E68CCF}"/>
                </a:ext>
              </a:extLst>
            </p:cNvPr>
            <p:cNvGrpSpPr/>
            <p:nvPr/>
          </p:nvGrpSpPr>
          <p:grpSpPr>
            <a:xfrm>
              <a:off x="903098" y="1179665"/>
              <a:ext cx="80700" cy="1526144"/>
              <a:chOff x="903098" y="1179665"/>
              <a:chExt cx="80700" cy="1526144"/>
            </a:xfrm>
          </p:grpSpPr>
          <p:sp>
            <p:nvSpPr>
              <p:cNvPr id="101" name="Google Shape;8453;p75">
                <a:extLst>
                  <a:ext uri="{FF2B5EF4-FFF2-40B4-BE49-F238E27FC236}">
                    <a16:creationId xmlns:a16="http://schemas.microsoft.com/office/drawing/2014/main" id="{A40FCBF4-C07F-D233-593C-11F03B43E6F1}"/>
                  </a:ext>
                </a:extLst>
              </p:cNvPr>
              <p:cNvSpPr/>
              <p:nvPr/>
            </p:nvSpPr>
            <p:spPr>
              <a:xfrm>
                <a:off x="903098" y="1179665"/>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02" name="Google Shape;8454;p75">
                <a:extLst>
                  <a:ext uri="{FF2B5EF4-FFF2-40B4-BE49-F238E27FC236}">
                    <a16:creationId xmlns:a16="http://schemas.microsoft.com/office/drawing/2014/main" id="{79D916E9-695D-8748-E1AA-3D7770075DF3}"/>
                  </a:ext>
                </a:extLst>
              </p:cNvPr>
              <p:cNvSpPr/>
              <p:nvPr/>
            </p:nvSpPr>
            <p:spPr>
              <a:xfrm>
                <a:off x="903098" y="1340360"/>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03" name="Google Shape;8455;p75">
                <a:extLst>
                  <a:ext uri="{FF2B5EF4-FFF2-40B4-BE49-F238E27FC236}">
                    <a16:creationId xmlns:a16="http://schemas.microsoft.com/office/drawing/2014/main" id="{08AFC9B3-C442-F912-F99B-846959D1AF0F}"/>
                  </a:ext>
                </a:extLst>
              </p:cNvPr>
              <p:cNvSpPr/>
              <p:nvPr/>
            </p:nvSpPr>
            <p:spPr>
              <a:xfrm>
                <a:off x="903098" y="1501056"/>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04" name="Google Shape;8456;p75">
                <a:extLst>
                  <a:ext uri="{FF2B5EF4-FFF2-40B4-BE49-F238E27FC236}">
                    <a16:creationId xmlns:a16="http://schemas.microsoft.com/office/drawing/2014/main" id="{E1A8017E-1F4A-ED95-464C-F995D1CA65E5}"/>
                  </a:ext>
                </a:extLst>
              </p:cNvPr>
              <p:cNvSpPr/>
              <p:nvPr/>
            </p:nvSpPr>
            <p:spPr>
              <a:xfrm>
                <a:off x="903098" y="1661752"/>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05" name="Google Shape;8457;p75">
                <a:extLst>
                  <a:ext uri="{FF2B5EF4-FFF2-40B4-BE49-F238E27FC236}">
                    <a16:creationId xmlns:a16="http://schemas.microsoft.com/office/drawing/2014/main" id="{46ADE922-4180-900E-33A1-7C08C3F7DEC6}"/>
                  </a:ext>
                </a:extLst>
              </p:cNvPr>
              <p:cNvSpPr/>
              <p:nvPr/>
            </p:nvSpPr>
            <p:spPr>
              <a:xfrm>
                <a:off x="903098" y="1821630"/>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06" name="Google Shape;8458;p75">
                <a:extLst>
                  <a:ext uri="{FF2B5EF4-FFF2-40B4-BE49-F238E27FC236}">
                    <a16:creationId xmlns:a16="http://schemas.microsoft.com/office/drawing/2014/main" id="{6E52B7A7-E9EA-96E1-16D0-E71C11D2E6EE}"/>
                  </a:ext>
                </a:extLst>
              </p:cNvPr>
              <p:cNvSpPr/>
              <p:nvPr/>
            </p:nvSpPr>
            <p:spPr>
              <a:xfrm>
                <a:off x="903098" y="1982326"/>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07" name="Google Shape;8459;p75">
                <a:extLst>
                  <a:ext uri="{FF2B5EF4-FFF2-40B4-BE49-F238E27FC236}">
                    <a16:creationId xmlns:a16="http://schemas.microsoft.com/office/drawing/2014/main" id="{4D687C02-1E40-8715-93A8-8BCB5E3C13E1}"/>
                  </a:ext>
                </a:extLst>
              </p:cNvPr>
              <p:cNvSpPr/>
              <p:nvPr/>
            </p:nvSpPr>
            <p:spPr>
              <a:xfrm>
                <a:off x="903098" y="2143022"/>
                <a:ext cx="80700" cy="80700"/>
              </a:xfrm>
              <a:prstGeom prst="rect">
                <a:avLst/>
              </a:prstGeom>
              <a:solidFill>
                <a:srgbClr val="657E93"/>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108" name="Google Shape;8460;p75">
                <a:extLst>
                  <a:ext uri="{FF2B5EF4-FFF2-40B4-BE49-F238E27FC236}">
                    <a16:creationId xmlns:a16="http://schemas.microsoft.com/office/drawing/2014/main" id="{8B4DF650-2260-9ED8-4C15-E9F6E5D0F7CE}"/>
                  </a:ext>
                </a:extLst>
              </p:cNvPr>
              <p:cNvSpPr/>
              <p:nvPr/>
            </p:nvSpPr>
            <p:spPr>
              <a:xfrm>
                <a:off x="903098" y="2303717"/>
                <a:ext cx="80700" cy="80700"/>
              </a:xfrm>
              <a:prstGeom prst="rect">
                <a:avLst/>
              </a:prstGeom>
              <a:solidFill>
                <a:srgbClr val="657E93"/>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109" name="Google Shape;8461;p75">
                <a:extLst>
                  <a:ext uri="{FF2B5EF4-FFF2-40B4-BE49-F238E27FC236}">
                    <a16:creationId xmlns:a16="http://schemas.microsoft.com/office/drawing/2014/main" id="{AA74932D-C003-39B2-EF47-7C974A7A9DE5}"/>
                  </a:ext>
                </a:extLst>
              </p:cNvPr>
              <p:cNvSpPr/>
              <p:nvPr/>
            </p:nvSpPr>
            <p:spPr>
              <a:xfrm>
                <a:off x="903098" y="2464413"/>
                <a:ext cx="80700" cy="80700"/>
              </a:xfrm>
              <a:prstGeom prst="rect">
                <a:avLst/>
              </a:prstGeom>
              <a:solidFill>
                <a:srgbClr val="657E93"/>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110" name="Google Shape;8462;p75">
                <a:extLst>
                  <a:ext uri="{FF2B5EF4-FFF2-40B4-BE49-F238E27FC236}">
                    <a16:creationId xmlns:a16="http://schemas.microsoft.com/office/drawing/2014/main" id="{E6EA874D-A1BA-CB65-66BD-E34E20C8D764}"/>
                  </a:ext>
                </a:extLst>
              </p:cNvPr>
              <p:cNvSpPr/>
              <p:nvPr/>
            </p:nvSpPr>
            <p:spPr>
              <a:xfrm>
                <a:off x="903098" y="2625109"/>
                <a:ext cx="80700" cy="80700"/>
              </a:xfrm>
              <a:prstGeom prst="rect">
                <a:avLst/>
              </a:prstGeom>
              <a:solidFill>
                <a:srgbClr val="657E93"/>
              </a:solidFill>
              <a:ln>
                <a:noFill/>
              </a:ln>
            </p:spPr>
            <p:txBody>
              <a:bodyPr spcFirstLastPara="1" wrap="square" lIns="182850" tIns="182850" rIns="182850" bIns="182850" anchor="ctr" anchorCtr="0">
                <a:noAutofit/>
              </a:bodyPr>
              <a:lstStyle/>
              <a:p>
                <a:endParaRPr sz="3600">
                  <a:solidFill>
                    <a:schemeClr val="tx2"/>
                  </a:solidFill>
                </a:endParaRPr>
              </a:p>
            </p:txBody>
          </p:sp>
        </p:grpSp>
        <p:grpSp>
          <p:nvGrpSpPr>
            <p:cNvPr id="7" name="Google Shape;8463;p75">
              <a:extLst>
                <a:ext uri="{FF2B5EF4-FFF2-40B4-BE49-F238E27FC236}">
                  <a16:creationId xmlns:a16="http://schemas.microsoft.com/office/drawing/2014/main" id="{B88E062D-EF8F-7D9B-E26B-2F168F3C91CB}"/>
                </a:ext>
              </a:extLst>
            </p:cNvPr>
            <p:cNvGrpSpPr/>
            <p:nvPr/>
          </p:nvGrpSpPr>
          <p:grpSpPr>
            <a:xfrm>
              <a:off x="1076958" y="1179665"/>
              <a:ext cx="80700" cy="1526144"/>
              <a:chOff x="1076958" y="1179665"/>
              <a:chExt cx="80700" cy="1526144"/>
            </a:xfrm>
          </p:grpSpPr>
          <p:sp>
            <p:nvSpPr>
              <p:cNvPr id="91" name="Google Shape;8464;p75">
                <a:extLst>
                  <a:ext uri="{FF2B5EF4-FFF2-40B4-BE49-F238E27FC236}">
                    <a16:creationId xmlns:a16="http://schemas.microsoft.com/office/drawing/2014/main" id="{9B90FB02-D1DC-6289-3E0E-EE6A37DD7D35}"/>
                  </a:ext>
                </a:extLst>
              </p:cNvPr>
              <p:cNvSpPr/>
              <p:nvPr/>
            </p:nvSpPr>
            <p:spPr>
              <a:xfrm>
                <a:off x="1076958" y="1179665"/>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92" name="Google Shape;8465;p75">
                <a:extLst>
                  <a:ext uri="{FF2B5EF4-FFF2-40B4-BE49-F238E27FC236}">
                    <a16:creationId xmlns:a16="http://schemas.microsoft.com/office/drawing/2014/main" id="{E7DE57D0-C06B-851A-AF4A-2C8952177CFB}"/>
                  </a:ext>
                </a:extLst>
              </p:cNvPr>
              <p:cNvSpPr/>
              <p:nvPr/>
            </p:nvSpPr>
            <p:spPr>
              <a:xfrm>
                <a:off x="1076958" y="1340360"/>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93" name="Google Shape;8466;p75">
                <a:extLst>
                  <a:ext uri="{FF2B5EF4-FFF2-40B4-BE49-F238E27FC236}">
                    <a16:creationId xmlns:a16="http://schemas.microsoft.com/office/drawing/2014/main" id="{42DBA130-8A9E-AE0E-001B-CE998B1685D3}"/>
                  </a:ext>
                </a:extLst>
              </p:cNvPr>
              <p:cNvSpPr/>
              <p:nvPr/>
            </p:nvSpPr>
            <p:spPr>
              <a:xfrm>
                <a:off x="1076958" y="1501056"/>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94" name="Google Shape;8467;p75">
                <a:extLst>
                  <a:ext uri="{FF2B5EF4-FFF2-40B4-BE49-F238E27FC236}">
                    <a16:creationId xmlns:a16="http://schemas.microsoft.com/office/drawing/2014/main" id="{AC6DE439-283D-C3BC-EC70-E710529A751E}"/>
                  </a:ext>
                </a:extLst>
              </p:cNvPr>
              <p:cNvSpPr/>
              <p:nvPr/>
            </p:nvSpPr>
            <p:spPr>
              <a:xfrm>
                <a:off x="1076958" y="1661752"/>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95" name="Google Shape;8468;p75">
                <a:extLst>
                  <a:ext uri="{FF2B5EF4-FFF2-40B4-BE49-F238E27FC236}">
                    <a16:creationId xmlns:a16="http://schemas.microsoft.com/office/drawing/2014/main" id="{C3C7ED97-57A5-A985-B615-642A84C496B5}"/>
                  </a:ext>
                </a:extLst>
              </p:cNvPr>
              <p:cNvSpPr/>
              <p:nvPr/>
            </p:nvSpPr>
            <p:spPr>
              <a:xfrm>
                <a:off x="1076958" y="1821630"/>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96" name="Google Shape;8469;p75">
                <a:extLst>
                  <a:ext uri="{FF2B5EF4-FFF2-40B4-BE49-F238E27FC236}">
                    <a16:creationId xmlns:a16="http://schemas.microsoft.com/office/drawing/2014/main" id="{699DA638-E587-FE47-DC93-A50892860B4F}"/>
                  </a:ext>
                </a:extLst>
              </p:cNvPr>
              <p:cNvSpPr/>
              <p:nvPr/>
            </p:nvSpPr>
            <p:spPr>
              <a:xfrm>
                <a:off x="1076958" y="1982326"/>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97" name="Google Shape;8470;p75">
                <a:extLst>
                  <a:ext uri="{FF2B5EF4-FFF2-40B4-BE49-F238E27FC236}">
                    <a16:creationId xmlns:a16="http://schemas.microsoft.com/office/drawing/2014/main" id="{DC5060B4-B2BA-0247-B003-E5A22D8AB236}"/>
                  </a:ext>
                </a:extLst>
              </p:cNvPr>
              <p:cNvSpPr/>
              <p:nvPr/>
            </p:nvSpPr>
            <p:spPr>
              <a:xfrm>
                <a:off x="1076958" y="2143022"/>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98" name="Google Shape;8471;p75">
                <a:extLst>
                  <a:ext uri="{FF2B5EF4-FFF2-40B4-BE49-F238E27FC236}">
                    <a16:creationId xmlns:a16="http://schemas.microsoft.com/office/drawing/2014/main" id="{B7924ABA-886D-E76B-D6EE-6DCF019811B4}"/>
                  </a:ext>
                </a:extLst>
              </p:cNvPr>
              <p:cNvSpPr/>
              <p:nvPr/>
            </p:nvSpPr>
            <p:spPr>
              <a:xfrm>
                <a:off x="1076958" y="2303717"/>
                <a:ext cx="80700" cy="80700"/>
              </a:xfrm>
              <a:prstGeom prst="rect">
                <a:avLst/>
              </a:prstGeom>
              <a:solidFill>
                <a:srgbClr val="657E93"/>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99" name="Google Shape;8472;p75">
                <a:extLst>
                  <a:ext uri="{FF2B5EF4-FFF2-40B4-BE49-F238E27FC236}">
                    <a16:creationId xmlns:a16="http://schemas.microsoft.com/office/drawing/2014/main" id="{9F59B32E-CEC3-BF71-5BD3-30DD6DF74D6E}"/>
                  </a:ext>
                </a:extLst>
              </p:cNvPr>
              <p:cNvSpPr/>
              <p:nvPr/>
            </p:nvSpPr>
            <p:spPr>
              <a:xfrm>
                <a:off x="1076958" y="2464413"/>
                <a:ext cx="80700" cy="80700"/>
              </a:xfrm>
              <a:prstGeom prst="rect">
                <a:avLst/>
              </a:prstGeom>
              <a:solidFill>
                <a:srgbClr val="657E93"/>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100" name="Google Shape;8473;p75">
                <a:extLst>
                  <a:ext uri="{FF2B5EF4-FFF2-40B4-BE49-F238E27FC236}">
                    <a16:creationId xmlns:a16="http://schemas.microsoft.com/office/drawing/2014/main" id="{DCDBE91B-D766-B0AE-08DC-908EA422D7D6}"/>
                  </a:ext>
                </a:extLst>
              </p:cNvPr>
              <p:cNvSpPr/>
              <p:nvPr/>
            </p:nvSpPr>
            <p:spPr>
              <a:xfrm>
                <a:off x="1076958" y="2625109"/>
                <a:ext cx="80700" cy="80700"/>
              </a:xfrm>
              <a:prstGeom prst="rect">
                <a:avLst/>
              </a:prstGeom>
              <a:solidFill>
                <a:srgbClr val="657E93"/>
              </a:solidFill>
              <a:ln>
                <a:noFill/>
              </a:ln>
            </p:spPr>
            <p:txBody>
              <a:bodyPr spcFirstLastPara="1" wrap="square" lIns="182850" tIns="182850" rIns="182850" bIns="182850" anchor="ctr" anchorCtr="0">
                <a:noAutofit/>
              </a:bodyPr>
              <a:lstStyle/>
              <a:p>
                <a:endParaRPr sz="3600">
                  <a:solidFill>
                    <a:schemeClr val="tx2"/>
                  </a:solidFill>
                </a:endParaRPr>
              </a:p>
            </p:txBody>
          </p:sp>
        </p:grpSp>
        <p:grpSp>
          <p:nvGrpSpPr>
            <p:cNvPr id="9" name="Google Shape;8474;p75">
              <a:extLst>
                <a:ext uri="{FF2B5EF4-FFF2-40B4-BE49-F238E27FC236}">
                  <a16:creationId xmlns:a16="http://schemas.microsoft.com/office/drawing/2014/main" id="{7372FA2D-B247-C0BD-7569-7205EB9D1DEF}"/>
                </a:ext>
              </a:extLst>
            </p:cNvPr>
            <p:cNvGrpSpPr/>
            <p:nvPr/>
          </p:nvGrpSpPr>
          <p:grpSpPr>
            <a:xfrm>
              <a:off x="1247707" y="1179665"/>
              <a:ext cx="80700" cy="1526144"/>
              <a:chOff x="1247707" y="1179665"/>
              <a:chExt cx="80700" cy="1526144"/>
            </a:xfrm>
          </p:grpSpPr>
          <p:sp>
            <p:nvSpPr>
              <p:cNvPr id="81" name="Google Shape;8475;p75">
                <a:extLst>
                  <a:ext uri="{FF2B5EF4-FFF2-40B4-BE49-F238E27FC236}">
                    <a16:creationId xmlns:a16="http://schemas.microsoft.com/office/drawing/2014/main" id="{63976C4B-9FFD-B379-F9F2-787B169675BA}"/>
                  </a:ext>
                </a:extLst>
              </p:cNvPr>
              <p:cNvSpPr/>
              <p:nvPr/>
            </p:nvSpPr>
            <p:spPr>
              <a:xfrm>
                <a:off x="1247707" y="1179665"/>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82" name="Google Shape;8476;p75">
                <a:extLst>
                  <a:ext uri="{FF2B5EF4-FFF2-40B4-BE49-F238E27FC236}">
                    <a16:creationId xmlns:a16="http://schemas.microsoft.com/office/drawing/2014/main" id="{C434A6D4-52AC-B586-48DA-ABF16D579286}"/>
                  </a:ext>
                </a:extLst>
              </p:cNvPr>
              <p:cNvSpPr/>
              <p:nvPr/>
            </p:nvSpPr>
            <p:spPr>
              <a:xfrm>
                <a:off x="1247707" y="1340360"/>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83" name="Google Shape;8477;p75">
                <a:extLst>
                  <a:ext uri="{FF2B5EF4-FFF2-40B4-BE49-F238E27FC236}">
                    <a16:creationId xmlns:a16="http://schemas.microsoft.com/office/drawing/2014/main" id="{A9F1E030-5875-3D44-D125-89044F6D283D}"/>
                  </a:ext>
                </a:extLst>
              </p:cNvPr>
              <p:cNvSpPr/>
              <p:nvPr/>
            </p:nvSpPr>
            <p:spPr>
              <a:xfrm>
                <a:off x="1247707" y="1501056"/>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84" name="Google Shape;8478;p75">
                <a:extLst>
                  <a:ext uri="{FF2B5EF4-FFF2-40B4-BE49-F238E27FC236}">
                    <a16:creationId xmlns:a16="http://schemas.microsoft.com/office/drawing/2014/main" id="{699C1B9D-3FFB-0BCC-49BF-17F5D39A1CA4}"/>
                  </a:ext>
                </a:extLst>
              </p:cNvPr>
              <p:cNvSpPr/>
              <p:nvPr/>
            </p:nvSpPr>
            <p:spPr>
              <a:xfrm>
                <a:off x="1247707" y="1661752"/>
                <a:ext cx="80700" cy="80700"/>
              </a:xfrm>
              <a:prstGeom prst="rect">
                <a:avLst/>
              </a:prstGeom>
              <a:solidFill>
                <a:srgbClr val="657E93"/>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85" name="Google Shape;8479;p75">
                <a:extLst>
                  <a:ext uri="{FF2B5EF4-FFF2-40B4-BE49-F238E27FC236}">
                    <a16:creationId xmlns:a16="http://schemas.microsoft.com/office/drawing/2014/main" id="{A67BCFE8-9798-F42F-E66B-FA09A78AA3BD}"/>
                  </a:ext>
                </a:extLst>
              </p:cNvPr>
              <p:cNvSpPr/>
              <p:nvPr/>
            </p:nvSpPr>
            <p:spPr>
              <a:xfrm>
                <a:off x="1247707" y="1821630"/>
                <a:ext cx="80700" cy="80700"/>
              </a:xfrm>
              <a:prstGeom prst="rect">
                <a:avLst/>
              </a:prstGeom>
              <a:solidFill>
                <a:srgbClr val="657E93"/>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86" name="Google Shape;8480;p75">
                <a:extLst>
                  <a:ext uri="{FF2B5EF4-FFF2-40B4-BE49-F238E27FC236}">
                    <a16:creationId xmlns:a16="http://schemas.microsoft.com/office/drawing/2014/main" id="{4D44CD28-30F6-CEC6-0AE8-9E3794E04FC4}"/>
                  </a:ext>
                </a:extLst>
              </p:cNvPr>
              <p:cNvSpPr/>
              <p:nvPr/>
            </p:nvSpPr>
            <p:spPr>
              <a:xfrm>
                <a:off x="1247707" y="1982326"/>
                <a:ext cx="80700" cy="80700"/>
              </a:xfrm>
              <a:prstGeom prst="rect">
                <a:avLst/>
              </a:prstGeom>
              <a:solidFill>
                <a:srgbClr val="657E93"/>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87" name="Google Shape;8481;p75">
                <a:extLst>
                  <a:ext uri="{FF2B5EF4-FFF2-40B4-BE49-F238E27FC236}">
                    <a16:creationId xmlns:a16="http://schemas.microsoft.com/office/drawing/2014/main" id="{005593E7-173D-4FCD-0038-078C7E6F70CE}"/>
                  </a:ext>
                </a:extLst>
              </p:cNvPr>
              <p:cNvSpPr/>
              <p:nvPr/>
            </p:nvSpPr>
            <p:spPr>
              <a:xfrm>
                <a:off x="1247707" y="2143022"/>
                <a:ext cx="80700" cy="80700"/>
              </a:xfrm>
              <a:prstGeom prst="rect">
                <a:avLst/>
              </a:prstGeom>
              <a:solidFill>
                <a:srgbClr val="657E93"/>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88" name="Google Shape;8482;p75">
                <a:extLst>
                  <a:ext uri="{FF2B5EF4-FFF2-40B4-BE49-F238E27FC236}">
                    <a16:creationId xmlns:a16="http://schemas.microsoft.com/office/drawing/2014/main" id="{4645801D-3165-1C35-7806-96D1773BAA7F}"/>
                  </a:ext>
                </a:extLst>
              </p:cNvPr>
              <p:cNvSpPr/>
              <p:nvPr/>
            </p:nvSpPr>
            <p:spPr>
              <a:xfrm>
                <a:off x="1247707" y="2303717"/>
                <a:ext cx="80700" cy="80700"/>
              </a:xfrm>
              <a:prstGeom prst="rect">
                <a:avLst/>
              </a:prstGeom>
              <a:solidFill>
                <a:srgbClr val="657E93"/>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89" name="Google Shape;8483;p75">
                <a:extLst>
                  <a:ext uri="{FF2B5EF4-FFF2-40B4-BE49-F238E27FC236}">
                    <a16:creationId xmlns:a16="http://schemas.microsoft.com/office/drawing/2014/main" id="{1535FB89-3F0B-E7E0-67DC-39F0B710F852}"/>
                  </a:ext>
                </a:extLst>
              </p:cNvPr>
              <p:cNvSpPr/>
              <p:nvPr/>
            </p:nvSpPr>
            <p:spPr>
              <a:xfrm>
                <a:off x="1247707" y="2464413"/>
                <a:ext cx="80700" cy="80700"/>
              </a:xfrm>
              <a:prstGeom prst="rect">
                <a:avLst/>
              </a:prstGeom>
              <a:solidFill>
                <a:srgbClr val="657E93"/>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90" name="Google Shape;8484;p75">
                <a:extLst>
                  <a:ext uri="{FF2B5EF4-FFF2-40B4-BE49-F238E27FC236}">
                    <a16:creationId xmlns:a16="http://schemas.microsoft.com/office/drawing/2014/main" id="{21FC4D76-1B9A-2002-B6F9-9E188DB2716F}"/>
                  </a:ext>
                </a:extLst>
              </p:cNvPr>
              <p:cNvSpPr/>
              <p:nvPr/>
            </p:nvSpPr>
            <p:spPr>
              <a:xfrm>
                <a:off x="1247707" y="2625109"/>
                <a:ext cx="80700" cy="80700"/>
              </a:xfrm>
              <a:prstGeom prst="rect">
                <a:avLst/>
              </a:prstGeom>
              <a:solidFill>
                <a:srgbClr val="657E93"/>
              </a:solidFill>
              <a:ln>
                <a:noFill/>
              </a:ln>
            </p:spPr>
            <p:txBody>
              <a:bodyPr spcFirstLastPara="1" wrap="square" lIns="182850" tIns="182850" rIns="182850" bIns="182850" anchor="ctr" anchorCtr="0">
                <a:noAutofit/>
              </a:bodyPr>
              <a:lstStyle/>
              <a:p>
                <a:endParaRPr sz="3600">
                  <a:solidFill>
                    <a:schemeClr val="tx2"/>
                  </a:solidFill>
                </a:endParaRPr>
              </a:p>
            </p:txBody>
          </p:sp>
        </p:grpSp>
        <p:grpSp>
          <p:nvGrpSpPr>
            <p:cNvPr id="15" name="Google Shape;8485;p75">
              <a:extLst>
                <a:ext uri="{FF2B5EF4-FFF2-40B4-BE49-F238E27FC236}">
                  <a16:creationId xmlns:a16="http://schemas.microsoft.com/office/drawing/2014/main" id="{2078DAD4-4A72-9898-90D0-72F22999EB83}"/>
                </a:ext>
              </a:extLst>
            </p:cNvPr>
            <p:cNvGrpSpPr/>
            <p:nvPr/>
          </p:nvGrpSpPr>
          <p:grpSpPr>
            <a:xfrm>
              <a:off x="1421567" y="1179665"/>
              <a:ext cx="80700" cy="1526144"/>
              <a:chOff x="1421567" y="1179665"/>
              <a:chExt cx="80700" cy="1526144"/>
            </a:xfrm>
          </p:grpSpPr>
          <p:sp>
            <p:nvSpPr>
              <p:cNvPr id="71" name="Google Shape;8486;p75">
                <a:extLst>
                  <a:ext uri="{FF2B5EF4-FFF2-40B4-BE49-F238E27FC236}">
                    <a16:creationId xmlns:a16="http://schemas.microsoft.com/office/drawing/2014/main" id="{52358AE4-22DA-D719-0ECE-913237742B13}"/>
                  </a:ext>
                </a:extLst>
              </p:cNvPr>
              <p:cNvSpPr/>
              <p:nvPr/>
            </p:nvSpPr>
            <p:spPr>
              <a:xfrm>
                <a:off x="1421567" y="1179665"/>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72" name="Google Shape;8487;p75">
                <a:extLst>
                  <a:ext uri="{FF2B5EF4-FFF2-40B4-BE49-F238E27FC236}">
                    <a16:creationId xmlns:a16="http://schemas.microsoft.com/office/drawing/2014/main" id="{EED932FF-8501-BE9F-D2C0-E4AF215D1EB1}"/>
                  </a:ext>
                </a:extLst>
              </p:cNvPr>
              <p:cNvSpPr/>
              <p:nvPr/>
            </p:nvSpPr>
            <p:spPr>
              <a:xfrm>
                <a:off x="1421567" y="1340360"/>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73" name="Google Shape;8488;p75">
                <a:extLst>
                  <a:ext uri="{FF2B5EF4-FFF2-40B4-BE49-F238E27FC236}">
                    <a16:creationId xmlns:a16="http://schemas.microsoft.com/office/drawing/2014/main" id="{E8C7B758-FC75-61D2-7259-5F00B2747AE6}"/>
                  </a:ext>
                </a:extLst>
              </p:cNvPr>
              <p:cNvSpPr/>
              <p:nvPr/>
            </p:nvSpPr>
            <p:spPr>
              <a:xfrm>
                <a:off x="1421567" y="1501056"/>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74" name="Google Shape;8489;p75">
                <a:extLst>
                  <a:ext uri="{FF2B5EF4-FFF2-40B4-BE49-F238E27FC236}">
                    <a16:creationId xmlns:a16="http://schemas.microsoft.com/office/drawing/2014/main" id="{79AD5F07-3CD8-3F24-64E6-4EFD9415B84B}"/>
                  </a:ext>
                </a:extLst>
              </p:cNvPr>
              <p:cNvSpPr/>
              <p:nvPr/>
            </p:nvSpPr>
            <p:spPr>
              <a:xfrm>
                <a:off x="1421567" y="1661752"/>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75" name="Google Shape;8490;p75">
                <a:extLst>
                  <a:ext uri="{FF2B5EF4-FFF2-40B4-BE49-F238E27FC236}">
                    <a16:creationId xmlns:a16="http://schemas.microsoft.com/office/drawing/2014/main" id="{1A719831-1913-1C5A-DB92-8B259B90AE51}"/>
                  </a:ext>
                </a:extLst>
              </p:cNvPr>
              <p:cNvSpPr/>
              <p:nvPr/>
            </p:nvSpPr>
            <p:spPr>
              <a:xfrm>
                <a:off x="1421567" y="1821630"/>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76" name="Google Shape;8491;p75">
                <a:extLst>
                  <a:ext uri="{FF2B5EF4-FFF2-40B4-BE49-F238E27FC236}">
                    <a16:creationId xmlns:a16="http://schemas.microsoft.com/office/drawing/2014/main" id="{A5E6302D-80E2-3E4C-5781-C9D8BE9E1DD3}"/>
                  </a:ext>
                </a:extLst>
              </p:cNvPr>
              <p:cNvSpPr/>
              <p:nvPr/>
            </p:nvSpPr>
            <p:spPr>
              <a:xfrm>
                <a:off x="1421567" y="1982326"/>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77" name="Google Shape;8492;p75">
                <a:extLst>
                  <a:ext uri="{FF2B5EF4-FFF2-40B4-BE49-F238E27FC236}">
                    <a16:creationId xmlns:a16="http://schemas.microsoft.com/office/drawing/2014/main" id="{D614ADDC-63BB-DDA9-B0F5-C90C5CCC7660}"/>
                  </a:ext>
                </a:extLst>
              </p:cNvPr>
              <p:cNvSpPr/>
              <p:nvPr/>
            </p:nvSpPr>
            <p:spPr>
              <a:xfrm>
                <a:off x="1421567" y="2143022"/>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78" name="Google Shape;8493;p75">
                <a:extLst>
                  <a:ext uri="{FF2B5EF4-FFF2-40B4-BE49-F238E27FC236}">
                    <a16:creationId xmlns:a16="http://schemas.microsoft.com/office/drawing/2014/main" id="{1EEC89E4-6FA3-80E5-11EB-B9B51EB719EC}"/>
                  </a:ext>
                </a:extLst>
              </p:cNvPr>
              <p:cNvSpPr/>
              <p:nvPr/>
            </p:nvSpPr>
            <p:spPr>
              <a:xfrm>
                <a:off x="1421567" y="2303717"/>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79" name="Google Shape;8494;p75">
                <a:extLst>
                  <a:ext uri="{FF2B5EF4-FFF2-40B4-BE49-F238E27FC236}">
                    <a16:creationId xmlns:a16="http://schemas.microsoft.com/office/drawing/2014/main" id="{38573F21-3264-2ECF-3477-A5F666E0AC73}"/>
                  </a:ext>
                </a:extLst>
              </p:cNvPr>
              <p:cNvSpPr/>
              <p:nvPr/>
            </p:nvSpPr>
            <p:spPr>
              <a:xfrm>
                <a:off x="1421567" y="2464413"/>
                <a:ext cx="80700" cy="80700"/>
              </a:xfrm>
              <a:prstGeom prst="rect">
                <a:avLst/>
              </a:prstGeom>
              <a:solidFill>
                <a:srgbClr val="657E93"/>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80" name="Google Shape;8495;p75">
                <a:extLst>
                  <a:ext uri="{FF2B5EF4-FFF2-40B4-BE49-F238E27FC236}">
                    <a16:creationId xmlns:a16="http://schemas.microsoft.com/office/drawing/2014/main" id="{A1F543CB-74AA-D56A-0196-15941D662C34}"/>
                  </a:ext>
                </a:extLst>
              </p:cNvPr>
              <p:cNvSpPr/>
              <p:nvPr/>
            </p:nvSpPr>
            <p:spPr>
              <a:xfrm>
                <a:off x="1421567" y="2625109"/>
                <a:ext cx="80700" cy="80700"/>
              </a:xfrm>
              <a:prstGeom prst="rect">
                <a:avLst/>
              </a:prstGeom>
              <a:solidFill>
                <a:srgbClr val="657E93"/>
              </a:solidFill>
              <a:ln>
                <a:noFill/>
              </a:ln>
            </p:spPr>
            <p:txBody>
              <a:bodyPr spcFirstLastPara="1" wrap="square" lIns="182850" tIns="182850" rIns="182850" bIns="182850" anchor="ctr" anchorCtr="0">
                <a:noAutofit/>
              </a:bodyPr>
              <a:lstStyle/>
              <a:p>
                <a:endParaRPr sz="3600">
                  <a:solidFill>
                    <a:schemeClr val="tx2"/>
                  </a:solidFill>
                </a:endParaRPr>
              </a:p>
            </p:txBody>
          </p:sp>
        </p:grpSp>
        <p:grpSp>
          <p:nvGrpSpPr>
            <p:cNvPr id="16" name="Google Shape;8496;p75">
              <a:extLst>
                <a:ext uri="{FF2B5EF4-FFF2-40B4-BE49-F238E27FC236}">
                  <a16:creationId xmlns:a16="http://schemas.microsoft.com/office/drawing/2014/main" id="{163EA073-DD0F-0501-7094-2A483EC90392}"/>
                </a:ext>
              </a:extLst>
            </p:cNvPr>
            <p:cNvGrpSpPr/>
            <p:nvPr/>
          </p:nvGrpSpPr>
          <p:grpSpPr>
            <a:xfrm>
              <a:off x="1592327" y="1179665"/>
              <a:ext cx="80700" cy="1526144"/>
              <a:chOff x="1592327" y="1179665"/>
              <a:chExt cx="80700" cy="1526144"/>
            </a:xfrm>
          </p:grpSpPr>
          <p:sp>
            <p:nvSpPr>
              <p:cNvPr id="61" name="Google Shape;8497;p75">
                <a:extLst>
                  <a:ext uri="{FF2B5EF4-FFF2-40B4-BE49-F238E27FC236}">
                    <a16:creationId xmlns:a16="http://schemas.microsoft.com/office/drawing/2014/main" id="{8C24972B-FA1E-89C0-7BD7-232B1A3FD83A}"/>
                  </a:ext>
                </a:extLst>
              </p:cNvPr>
              <p:cNvSpPr/>
              <p:nvPr/>
            </p:nvSpPr>
            <p:spPr>
              <a:xfrm>
                <a:off x="1592327" y="1179665"/>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62" name="Google Shape;8498;p75">
                <a:extLst>
                  <a:ext uri="{FF2B5EF4-FFF2-40B4-BE49-F238E27FC236}">
                    <a16:creationId xmlns:a16="http://schemas.microsoft.com/office/drawing/2014/main" id="{50CA779A-D400-3E11-83D6-DD875B6FA31B}"/>
                  </a:ext>
                </a:extLst>
              </p:cNvPr>
              <p:cNvSpPr/>
              <p:nvPr/>
            </p:nvSpPr>
            <p:spPr>
              <a:xfrm>
                <a:off x="1592327" y="1340360"/>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63" name="Google Shape;8499;p75">
                <a:extLst>
                  <a:ext uri="{FF2B5EF4-FFF2-40B4-BE49-F238E27FC236}">
                    <a16:creationId xmlns:a16="http://schemas.microsoft.com/office/drawing/2014/main" id="{470BEA07-995C-EEEA-08A8-6F18C57592BA}"/>
                  </a:ext>
                </a:extLst>
              </p:cNvPr>
              <p:cNvSpPr/>
              <p:nvPr/>
            </p:nvSpPr>
            <p:spPr>
              <a:xfrm>
                <a:off x="1592327" y="1501056"/>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64" name="Google Shape;8500;p75">
                <a:extLst>
                  <a:ext uri="{FF2B5EF4-FFF2-40B4-BE49-F238E27FC236}">
                    <a16:creationId xmlns:a16="http://schemas.microsoft.com/office/drawing/2014/main" id="{97E67D0C-E030-1FC5-D99B-50F4DFB85C4C}"/>
                  </a:ext>
                </a:extLst>
              </p:cNvPr>
              <p:cNvSpPr/>
              <p:nvPr/>
            </p:nvSpPr>
            <p:spPr>
              <a:xfrm>
                <a:off x="1592327" y="1661752"/>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65" name="Google Shape;8501;p75">
                <a:extLst>
                  <a:ext uri="{FF2B5EF4-FFF2-40B4-BE49-F238E27FC236}">
                    <a16:creationId xmlns:a16="http://schemas.microsoft.com/office/drawing/2014/main" id="{B8A0101C-A64F-6924-69E5-7657CA6E4E3C}"/>
                  </a:ext>
                </a:extLst>
              </p:cNvPr>
              <p:cNvSpPr/>
              <p:nvPr/>
            </p:nvSpPr>
            <p:spPr>
              <a:xfrm>
                <a:off x="1592327" y="1821630"/>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66" name="Google Shape;8502;p75">
                <a:extLst>
                  <a:ext uri="{FF2B5EF4-FFF2-40B4-BE49-F238E27FC236}">
                    <a16:creationId xmlns:a16="http://schemas.microsoft.com/office/drawing/2014/main" id="{07D7309E-9FC6-73CC-7265-C9D974C01F9D}"/>
                  </a:ext>
                </a:extLst>
              </p:cNvPr>
              <p:cNvSpPr/>
              <p:nvPr/>
            </p:nvSpPr>
            <p:spPr>
              <a:xfrm>
                <a:off x="1592327" y="1982326"/>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67" name="Google Shape;8503;p75">
                <a:extLst>
                  <a:ext uri="{FF2B5EF4-FFF2-40B4-BE49-F238E27FC236}">
                    <a16:creationId xmlns:a16="http://schemas.microsoft.com/office/drawing/2014/main" id="{665A4787-54DF-6A7E-5E87-CDFC07B18D16}"/>
                  </a:ext>
                </a:extLst>
              </p:cNvPr>
              <p:cNvSpPr/>
              <p:nvPr/>
            </p:nvSpPr>
            <p:spPr>
              <a:xfrm>
                <a:off x="1592327" y="2143022"/>
                <a:ext cx="80700" cy="80700"/>
              </a:xfrm>
              <a:prstGeom prst="rect">
                <a:avLst/>
              </a:prstGeom>
              <a:solidFill>
                <a:srgbClr val="657E93"/>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68" name="Google Shape;8504;p75">
                <a:extLst>
                  <a:ext uri="{FF2B5EF4-FFF2-40B4-BE49-F238E27FC236}">
                    <a16:creationId xmlns:a16="http://schemas.microsoft.com/office/drawing/2014/main" id="{6B5144A7-9576-3051-3171-43BC5ED6C132}"/>
                  </a:ext>
                </a:extLst>
              </p:cNvPr>
              <p:cNvSpPr/>
              <p:nvPr/>
            </p:nvSpPr>
            <p:spPr>
              <a:xfrm>
                <a:off x="1592327" y="2303717"/>
                <a:ext cx="80700" cy="80700"/>
              </a:xfrm>
              <a:prstGeom prst="rect">
                <a:avLst/>
              </a:prstGeom>
              <a:solidFill>
                <a:srgbClr val="657E93"/>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69" name="Google Shape;8505;p75">
                <a:extLst>
                  <a:ext uri="{FF2B5EF4-FFF2-40B4-BE49-F238E27FC236}">
                    <a16:creationId xmlns:a16="http://schemas.microsoft.com/office/drawing/2014/main" id="{2AC7B2B4-EE35-BFE2-141C-7E193577D72D}"/>
                  </a:ext>
                </a:extLst>
              </p:cNvPr>
              <p:cNvSpPr/>
              <p:nvPr/>
            </p:nvSpPr>
            <p:spPr>
              <a:xfrm>
                <a:off x="1592327" y="2464413"/>
                <a:ext cx="80700" cy="80700"/>
              </a:xfrm>
              <a:prstGeom prst="rect">
                <a:avLst/>
              </a:prstGeom>
              <a:solidFill>
                <a:srgbClr val="657E93"/>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70" name="Google Shape;8506;p75">
                <a:extLst>
                  <a:ext uri="{FF2B5EF4-FFF2-40B4-BE49-F238E27FC236}">
                    <a16:creationId xmlns:a16="http://schemas.microsoft.com/office/drawing/2014/main" id="{5DD7EB4F-011E-0E43-8711-C09CC9A44C6F}"/>
                  </a:ext>
                </a:extLst>
              </p:cNvPr>
              <p:cNvSpPr/>
              <p:nvPr/>
            </p:nvSpPr>
            <p:spPr>
              <a:xfrm>
                <a:off x="1592327" y="2625109"/>
                <a:ext cx="80700" cy="80700"/>
              </a:xfrm>
              <a:prstGeom prst="rect">
                <a:avLst/>
              </a:prstGeom>
              <a:solidFill>
                <a:srgbClr val="657E93"/>
              </a:solidFill>
              <a:ln>
                <a:noFill/>
              </a:ln>
            </p:spPr>
            <p:txBody>
              <a:bodyPr spcFirstLastPara="1" wrap="square" lIns="182850" tIns="182850" rIns="182850" bIns="182850" anchor="ctr" anchorCtr="0">
                <a:noAutofit/>
              </a:bodyPr>
              <a:lstStyle/>
              <a:p>
                <a:endParaRPr sz="3600">
                  <a:solidFill>
                    <a:schemeClr val="tx2"/>
                  </a:solidFill>
                </a:endParaRPr>
              </a:p>
            </p:txBody>
          </p:sp>
        </p:grpSp>
        <p:grpSp>
          <p:nvGrpSpPr>
            <p:cNvPr id="17" name="Google Shape;8507;p75">
              <a:extLst>
                <a:ext uri="{FF2B5EF4-FFF2-40B4-BE49-F238E27FC236}">
                  <a16:creationId xmlns:a16="http://schemas.microsoft.com/office/drawing/2014/main" id="{FD3CC530-B718-F37B-86F7-4E4A5E6D57D9}"/>
                </a:ext>
              </a:extLst>
            </p:cNvPr>
            <p:cNvGrpSpPr/>
            <p:nvPr/>
          </p:nvGrpSpPr>
          <p:grpSpPr>
            <a:xfrm>
              <a:off x="1766187" y="1179665"/>
              <a:ext cx="80700" cy="1526144"/>
              <a:chOff x="1766187" y="1179665"/>
              <a:chExt cx="80700" cy="1526144"/>
            </a:xfrm>
          </p:grpSpPr>
          <p:sp>
            <p:nvSpPr>
              <p:cNvPr id="51" name="Google Shape;8508;p75">
                <a:extLst>
                  <a:ext uri="{FF2B5EF4-FFF2-40B4-BE49-F238E27FC236}">
                    <a16:creationId xmlns:a16="http://schemas.microsoft.com/office/drawing/2014/main" id="{C79AE488-1750-2F88-DCAC-789C67C29C29}"/>
                  </a:ext>
                </a:extLst>
              </p:cNvPr>
              <p:cNvSpPr/>
              <p:nvPr/>
            </p:nvSpPr>
            <p:spPr>
              <a:xfrm>
                <a:off x="1766187" y="1179665"/>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52" name="Google Shape;8509;p75">
                <a:extLst>
                  <a:ext uri="{FF2B5EF4-FFF2-40B4-BE49-F238E27FC236}">
                    <a16:creationId xmlns:a16="http://schemas.microsoft.com/office/drawing/2014/main" id="{27B4F602-BA68-89E9-826D-0DCBB6657FAA}"/>
                  </a:ext>
                </a:extLst>
              </p:cNvPr>
              <p:cNvSpPr/>
              <p:nvPr/>
            </p:nvSpPr>
            <p:spPr>
              <a:xfrm>
                <a:off x="1766187" y="1340360"/>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53" name="Google Shape;8510;p75">
                <a:extLst>
                  <a:ext uri="{FF2B5EF4-FFF2-40B4-BE49-F238E27FC236}">
                    <a16:creationId xmlns:a16="http://schemas.microsoft.com/office/drawing/2014/main" id="{209796A1-F045-7CAC-5046-801984822510}"/>
                  </a:ext>
                </a:extLst>
              </p:cNvPr>
              <p:cNvSpPr/>
              <p:nvPr/>
            </p:nvSpPr>
            <p:spPr>
              <a:xfrm>
                <a:off x="1766187" y="1501056"/>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54" name="Google Shape;8511;p75">
                <a:extLst>
                  <a:ext uri="{FF2B5EF4-FFF2-40B4-BE49-F238E27FC236}">
                    <a16:creationId xmlns:a16="http://schemas.microsoft.com/office/drawing/2014/main" id="{F39EB63A-0CA8-B625-9978-5D38C6E4A0D2}"/>
                  </a:ext>
                </a:extLst>
              </p:cNvPr>
              <p:cNvSpPr/>
              <p:nvPr/>
            </p:nvSpPr>
            <p:spPr>
              <a:xfrm>
                <a:off x="1766187" y="1661752"/>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55" name="Google Shape;8512;p75">
                <a:extLst>
                  <a:ext uri="{FF2B5EF4-FFF2-40B4-BE49-F238E27FC236}">
                    <a16:creationId xmlns:a16="http://schemas.microsoft.com/office/drawing/2014/main" id="{047BFFA0-0BDA-1F06-F6F9-20ABD84940EF}"/>
                  </a:ext>
                </a:extLst>
              </p:cNvPr>
              <p:cNvSpPr/>
              <p:nvPr/>
            </p:nvSpPr>
            <p:spPr>
              <a:xfrm>
                <a:off x="1766187" y="1821630"/>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56" name="Google Shape;8513;p75">
                <a:extLst>
                  <a:ext uri="{FF2B5EF4-FFF2-40B4-BE49-F238E27FC236}">
                    <a16:creationId xmlns:a16="http://schemas.microsoft.com/office/drawing/2014/main" id="{B74CC23C-23E5-53C4-A3F2-25CEDC46621E}"/>
                  </a:ext>
                </a:extLst>
              </p:cNvPr>
              <p:cNvSpPr/>
              <p:nvPr/>
            </p:nvSpPr>
            <p:spPr>
              <a:xfrm>
                <a:off x="1766187" y="1982326"/>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57" name="Google Shape;8514;p75">
                <a:extLst>
                  <a:ext uri="{FF2B5EF4-FFF2-40B4-BE49-F238E27FC236}">
                    <a16:creationId xmlns:a16="http://schemas.microsoft.com/office/drawing/2014/main" id="{389B7010-F015-DD6F-007F-F5F1B278F8C5}"/>
                  </a:ext>
                </a:extLst>
              </p:cNvPr>
              <p:cNvSpPr/>
              <p:nvPr/>
            </p:nvSpPr>
            <p:spPr>
              <a:xfrm>
                <a:off x="1766187" y="2143022"/>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58" name="Google Shape;8515;p75">
                <a:extLst>
                  <a:ext uri="{FF2B5EF4-FFF2-40B4-BE49-F238E27FC236}">
                    <a16:creationId xmlns:a16="http://schemas.microsoft.com/office/drawing/2014/main" id="{988E41E7-28E1-40DE-9953-11C9ED7E6EFC}"/>
                  </a:ext>
                </a:extLst>
              </p:cNvPr>
              <p:cNvSpPr/>
              <p:nvPr/>
            </p:nvSpPr>
            <p:spPr>
              <a:xfrm>
                <a:off x="1766187" y="2303717"/>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59" name="Google Shape;8516;p75">
                <a:extLst>
                  <a:ext uri="{FF2B5EF4-FFF2-40B4-BE49-F238E27FC236}">
                    <a16:creationId xmlns:a16="http://schemas.microsoft.com/office/drawing/2014/main" id="{DCA371DA-015B-F3CC-8F92-34B618788AB6}"/>
                  </a:ext>
                </a:extLst>
              </p:cNvPr>
              <p:cNvSpPr/>
              <p:nvPr/>
            </p:nvSpPr>
            <p:spPr>
              <a:xfrm>
                <a:off x="1766187" y="2464413"/>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60" name="Google Shape;8517;p75">
                <a:extLst>
                  <a:ext uri="{FF2B5EF4-FFF2-40B4-BE49-F238E27FC236}">
                    <a16:creationId xmlns:a16="http://schemas.microsoft.com/office/drawing/2014/main" id="{1DBD708F-F9BF-2898-554A-82F7D1834126}"/>
                  </a:ext>
                </a:extLst>
              </p:cNvPr>
              <p:cNvSpPr/>
              <p:nvPr/>
            </p:nvSpPr>
            <p:spPr>
              <a:xfrm>
                <a:off x="1766187" y="2625109"/>
                <a:ext cx="80700" cy="80700"/>
              </a:xfrm>
              <a:prstGeom prst="rect">
                <a:avLst/>
              </a:prstGeom>
              <a:solidFill>
                <a:srgbClr val="657E93"/>
              </a:solidFill>
              <a:ln>
                <a:noFill/>
              </a:ln>
            </p:spPr>
            <p:txBody>
              <a:bodyPr spcFirstLastPara="1" wrap="square" lIns="182850" tIns="182850" rIns="182850" bIns="182850" anchor="ctr" anchorCtr="0">
                <a:noAutofit/>
              </a:bodyPr>
              <a:lstStyle/>
              <a:p>
                <a:endParaRPr sz="3600">
                  <a:solidFill>
                    <a:schemeClr val="tx2"/>
                  </a:solidFill>
                </a:endParaRPr>
              </a:p>
            </p:txBody>
          </p:sp>
        </p:grpSp>
        <p:grpSp>
          <p:nvGrpSpPr>
            <p:cNvPr id="18" name="Google Shape;8518;p75">
              <a:extLst>
                <a:ext uri="{FF2B5EF4-FFF2-40B4-BE49-F238E27FC236}">
                  <a16:creationId xmlns:a16="http://schemas.microsoft.com/office/drawing/2014/main" id="{08D1D5AF-0CCB-F2F4-0C46-733B88379D9A}"/>
                </a:ext>
              </a:extLst>
            </p:cNvPr>
            <p:cNvGrpSpPr/>
            <p:nvPr/>
          </p:nvGrpSpPr>
          <p:grpSpPr>
            <a:xfrm>
              <a:off x="1936935" y="1179665"/>
              <a:ext cx="80700" cy="1526144"/>
              <a:chOff x="1936935" y="1179665"/>
              <a:chExt cx="80700" cy="1526144"/>
            </a:xfrm>
          </p:grpSpPr>
          <p:sp>
            <p:nvSpPr>
              <p:cNvPr id="41" name="Google Shape;8519;p75">
                <a:extLst>
                  <a:ext uri="{FF2B5EF4-FFF2-40B4-BE49-F238E27FC236}">
                    <a16:creationId xmlns:a16="http://schemas.microsoft.com/office/drawing/2014/main" id="{DF930E7B-0FEF-31D7-30AD-09030F30AA16}"/>
                  </a:ext>
                </a:extLst>
              </p:cNvPr>
              <p:cNvSpPr/>
              <p:nvPr/>
            </p:nvSpPr>
            <p:spPr>
              <a:xfrm>
                <a:off x="1936935" y="1179665"/>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42" name="Google Shape;8520;p75">
                <a:extLst>
                  <a:ext uri="{FF2B5EF4-FFF2-40B4-BE49-F238E27FC236}">
                    <a16:creationId xmlns:a16="http://schemas.microsoft.com/office/drawing/2014/main" id="{F216A4B3-F457-E08A-56BB-7191DF105174}"/>
                  </a:ext>
                </a:extLst>
              </p:cNvPr>
              <p:cNvSpPr/>
              <p:nvPr/>
            </p:nvSpPr>
            <p:spPr>
              <a:xfrm>
                <a:off x="1936935" y="1340360"/>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43" name="Google Shape;8521;p75">
                <a:extLst>
                  <a:ext uri="{FF2B5EF4-FFF2-40B4-BE49-F238E27FC236}">
                    <a16:creationId xmlns:a16="http://schemas.microsoft.com/office/drawing/2014/main" id="{BEE9776B-4559-835C-688D-063C67A615DE}"/>
                  </a:ext>
                </a:extLst>
              </p:cNvPr>
              <p:cNvSpPr/>
              <p:nvPr/>
            </p:nvSpPr>
            <p:spPr>
              <a:xfrm>
                <a:off x="1936935" y="1501056"/>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44" name="Google Shape;8522;p75">
                <a:extLst>
                  <a:ext uri="{FF2B5EF4-FFF2-40B4-BE49-F238E27FC236}">
                    <a16:creationId xmlns:a16="http://schemas.microsoft.com/office/drawing/2014/main" id="{AC9D2243-6019-88DC-9A76-91AEAF3A2269}"/>
                  </a:ext>
                </a:extLst>
              </p:cNvPr>
              <p:cNvSpPr/>
              <p:nvPr/>
            </p:nvSpPr>
            <p:spPr>
              <a:xfrm>
                <a:off x="1936935" y="1661752"/>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45" name="Google Shape;8523;p75">
                <a:extLst>
                  <a:ext uri="{FF2B5EF4-FFF2-40B4-BE49-F238E27FC236}">
                    <a16:creationId xmlns:a16="http://schemas.microsoft.com/office/drawing/2014/main" id="{EEF00E1F-D123-68F3-0B91-C171B2DCEB09}"/>
                  </a:ext>
                </a:extLst>
              </p:cNvPr>
              <p:cNvSpPr/>
              <p:nvPr/>
            </p:nvSpPr>
            <p:spPr>
              <a:xfrm>
                <a:off x="1936935" y="1821630"/>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46" name="Google Shape;8524;p75">
                <a:extLst>
                  <a:ext uri="{FF2B5EF4-FFF2-40B4-BE49-F238E27FC236}">
                    <a16:creationId xmlns:a16="http://schemas.microsoft.com/office/drawing/2014/main" id="{7A0D2E4C-11FA-EC88-288F-4C76DE9C6368}"/>
                  </a:ext>
                </a:extLst>
              </p:cNvPr>
              <p:cNvSpPr/>
              <p:nvPr/>
            </p:nvSpPr>
            <p:spPr>
              <a:xfrm>
                <a:off x="1936935" y="1982326"/>
                <a:ext cx="80700" cy="80700"/>
              </a:xfrm>
              <a:prstGeom prst="rect">
                <a:avLst/>
              </a:prstGeom>
              <a:solidFill>
                <a:srgbClr val="657E93"/>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47" name="Google Shape;8525;p75">
                <a:extLst>
                  <a:ext uri="{FF2B5EF4-FFF2-40B4-BE49-F238E27FC236}">
                    <a16:creationId xmlns:a16="http://schemas.microsoft.com/office/drawing/2014/main" id="{06C6E03A-F059-1F26-04BF-3366A6B2220C}"/>
                  </a:ext>
                </a:extLst>
              </p:cNvPr>
              <p:cNvSpPr/>
              <p:nvPr/>
            </p:nvSpPr>
            <p:spPr>
              <a:xfrm>
                <a:off x="1936935" y="2143022"/>
                <a:ext cx="80700" cy="80700"/>
              </a:xfrm>
              <a:prstGeom prst="rect">
                <a:avLst/>
              </a:prstGeom>
              <a:solidFill>
                <a:srgbClr val="657E93"/>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48" name="Google Shape;8526;p75">
                <a:extLst>
                  <a:ext uri="{FF2B5EF4-FFF2-40B4-BE49-F238E27FC236}">
                    <a16:creationId xmlns:a16="http://schemas.microsoft.com/office/drawing/2014/main" id="{281FE5D6-6596-CFBC-9C14-A94ADCEBFE4A}"/>
                  </a:ext>
                </a:extLst>
              </p:cNvPr>
              <p:cNvSpPr/>
              <p:nvPr/>
            </p:nvSpPr>
            <p:spPr>
              <a:xfrm>
                <a:off x="1936935" y="2303717"/>
                <a:ext cx="80700" cy="80700"/>
              </a:xfrm>
              <a:prstGeom prst="rect">
                <a:avLst/>
              </a:prstGeom>
              <a:solidFill>
                <a:srgbClr val="657E93"/>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49" name="Google Shape;8527;p75">
                <a:extLst>
                  <a:ext uri="{FF2B5EF4-FFF2-40B4-BE49-F238E27FC236}">
                    <a16:creationId xmlns:a16="http://schemas.microsoft.com/office/drawing/2014/main" id="{7AAF76C0-D080-71F8-C48B-F3D518F954C4}"/>
                  </a:ext>
                </a:extLst>
              </p:cNvPr>
              <p:cNvSpPr/>
              <p:nvPr/>
            </p:nvSpPr>
            <p:spPr>
              <a:xfrm>
                <a:off x="1936935" y="2464413"/>
                <a:ext cx="80700" cy="80700"/>
              </a:xfrm>
              <a:prstGeom prst="rect">
                <a:avLst/>
              </a:prstGeom>
              <a:solidFill>
                <a:srgbClr val="657E93"/>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50" name="Google Shape;8528;p75">
                <a:extLst>
                  <a:ext uri="{FF2B5EF4-FFF2-40B4-BE49-F238E27FC236}">
                    <a16:creationId xmlns:a16="http://schemas.microsoft.com/office/drawing/2014/main" id="{79BA845C-8830-3370-3F18-92781ECB653F}"/>
                  </a:ext>
                </a:extLst>
              </p:cNvPr>
              <p:cNvSpPr/>
              <p:nvPr/>
            </p:nvSpPr>
            <p:spPr>
              <a:xfrm>
                <a:off x="1936935" y="2625109"/>
                <a:ext cx="80700" cy="80700"/>
              </a:xfrm>
              <a:prstGeom prst="rect">
                <a:avLst/>
              </a:prstGeom>
              <a:solidFill>
                <a:srgbClr val="657E93"/>
              </a:solidFill>
              <a:ln>
                <a:noFill/>
              </a:ln>
            </p:spPr>
            <p:txBody>
              <a:bodyPr spcFirstLastPara="1" wrap="square" lIns="182850" tIns="182850" rIns="182850" bIns="182850" anchor="ctr" anchorCtr="0">
                <a:noAutofit/>
              </a:bodyPr>
              <a:lstStyle/>
              <a:p>
                <a:endParaRPr sz="3600">
                  <a:solidFill>
                    <a:schemeClr val="tx2"/>
                  </a:solidFill>
                </a:endParaRPr>
              </a:p>
            </p:txBody>
          </p:sp>
        </p:grpSp>
        <p:grpSp>
          <p:nvGrpSpPr>
            <p:cNvPr id="19" name="Google Shape;8529;p75">
              <a:extLst>
                <a:ext uri="{FF2B5EF4-FFF2-40B4-BE49-F238E27FC236}">
                  <a16:creationId xmlns:a16="http://schemas.microsoft.com/office/drawing/2014/main" id="{77EE9A09-B2F6-323E-2348-BC7385D4374F}"/>
                </a:ext>
              </a:extLst>
            </p:cNvPr>
            <p:cNvGrpSpPr/>
            <p:nvPr/>
          </p:nvGrpSpPr>
          <p:grpSpPr>
            <a:xfrm>
              <a:off x="2110795" y="1179665"/>
              <a:ext cx="80700" cy="1526144"/>
              <a:chOff x="2110795" y="1179665"/>
              <a:chExt cx="80700" cy="1526144"/>
            </a:xfrm>
          </p:grpSpPr>
          <p:sp>
            <p:nvSpPr>
              <p:cNvPr id="31" name="Google Shape;8530;p75">
                <a:extLst>
                  <a:ext uri="{FF2B5EF4-FFF2-40B4-BE49-F238E27FC236}">
                    <a16:creationId xmlns:a16="http://schemas.microsoft.com/office/drawing/2014/main" id="{6FAAD9B0-F922-0B72-DD82-5E0D84414D90}"/>
                  </a:ext>
                </a:extLst>
              </p:cNvPr>
              <p:cNvSpPr/>
              <p:nvPr/>
            </p:nvSpPr>
            <p:spPr>
              <a:xfrm>
                <a:off x="2110795" y="1179665"/>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2" name="Google Shape;8531;p75">
                <a:extLst>
                  <a:ext uri="{FF2B5EF4-FFF2-40B4-BE49-F238E27FC236}">
                    <a16:creationId xmlns:a16="http://schemas.microsoft.com/office/drawing/2014/main" id="{81ED615E-75EF-D6AD-30AF-4953657F5F3A}"/>
                  </a:ext>
                </a:extLst>
              </p:cNvPr>
              <p:cNvSpPr/>
              <p:nvPr/>
            </p:nvSpPr>
            <p:spPr>
              <a:xfrm>
                <a:off x="2110795" y="1340360"/>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3" name="Google Shape;8532;p75">
                <a:extLst>
                  <a:ext uri="{FF2B5EF4-FFF2-40B4-BE49-F238E27FC236}">
                    <a16:creationId xmlns:a16="http://schemas.microsoft.com/office/drawing/2014/main" id="{1B7B5DB5-DCCC-A894-6148-D325DD63B7D5}"/>
                  </a:ext>
                </a:extLst>
              </p:cNvPr>
              <p:cNvSpPr/>
              <p:nvPr/>
            </p:nvSpPr>
            <p:spPr>
              <a:xfrm>
                <a:off x="2110795" y="1501056"/>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4" name="Google Shape;8533;p75">
                <a:extLst>
                  <a:ext uri="{FF2B5EF4-FFF2-40B4-BE49-F238E27FC236}">
                    <a16:creationId xmlns:a16="http://schemas.microsoft.com/office/drawing/2014/main" id="{FF89F9DD-EC77-B2DB-378A-F162F2E9EDB8}"/>
                  </a:ext>
                </a:extLst>
              </p:cNvPr>
              <p:cNvSpPr/>
              <p:nvPr/>
            </p:nvSpPr>
            <p:spPr>
              <a:xfrm>
                <a:off x="2110795" y="1661752"/>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5" name="Google Shape;8534;p75">
                <a:extLst>
                  <a:ext uri="{FF2B5EF4-FFF2-40B4-BE49-F238E27FC236}">
                    <a16:creationId xmlns:a16="http://schemas.microsoft.com/office/drawing/2014/main" id="{64570312-347E-EFBE-FEDB-A87BB7A28A96}"/>
                  </a:ext>
                </a:extLst>
              </p:cNvPr>
              <p:cNvSpPr/>
              <p:nvPr/>
            </p:nvSpPr>
            <p:spPr>
              <a:xfrm>
                <a:off x="2110795" y="1821630"/>
                <a:ext cx="80700" cy="80700"/>
              </a:xfrm>
              <a:prstGeom prst="rect">
                <a:avLst/>
              </a:prstGeom>
              <a:solidFill>
                <a:srgbClr val="657E93"/>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36" name="Google Shape;8535;p75">
                <a:extLst>
                  <a:ext uri="{FF2B5EF4-FFF2-40B4-BE49-F238E27FC236}">
                    <a16:creationId xmlns:a16="http://schemas.microsoft.com/office/drawing/2014/main" id="{80C54799-AABF-AE20-DB67-8BB6CAB67228}"/>
                  </a:ext>
                </a:extLst>
              </p:cNvPr>
              <p:cNvSpPr/>
              <p:nvPr/>
            </p:nvSpPr>
            <p:spPr>
              <a:xfrm>
                <a:off x="2110795" y="1982326"/>
                <a:ext cx="80700" cy="80700"/>
              </a:xfrm>
              <a:prstGeom prst="rect">
                <a:avLst/>
              </a:prstGeom>
              <a:solidFill>
                <a:srgbClr val="657E93"/>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37" name="Google Shape;8536;p75">
                <a:extLst>
                  <a:ext uri="{FF2B5EF4-FFF2-40B4-BE49-F238E27FC236}">
                    <a16:creationId xmlns:a16="http://schemas.microsoft.com/office/drawing/2014/main" id="{1ECA77EE-4A52-807A-13EB-425531CE1CEE}"/>
                  </a:ext>
                </a:extLst>
              </p:cNvPr>
              <p:cNvSpPr/>
              <p:nvPr/>
            </p:nvSpPr>
            <p:spPr>
              <a:xfrm>
                <a:off x="2110795" y="2143022"/>
                <a:ext cx="80700" cy="80700"/>
              </a:xfrm>
              <a:prstGeom prst="rect">
                <a:avLst/>
              </a:prstGeom>
              <a:solidFill>
                <a:srgbClr val="657E93"/>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38" name="Google Shape;8537;p75">
                <a:extLst>
                  <a:ext uri="{FF2B5EF4-FFF2-40B4-BE49-F238E27FC236}">
                    <a16:creationId xmlns:a16="http://schemas.microsoft.com/office/drawing/2014/main" id="{C187C36A-2651-DF68-D70C-5E65459A254D}"/>
                  </a:ext>
                </a:extLst>
              </p:cNvPr>
              <p:cNvSpPr/>
              <p:nvPr/>
            </p:nvSpPr>
            <p:spPr>
              <a:xfrm>
                <a:off x="2110795" y="2303717"/>
                <a:ext cx="80700" cy="80700"/>
              </a:xfrm>
              <a:prstGeom prst="rect">
                <a:avLst/>
              </a:prstGeom>
              <a:solidFill>
                <a:srgbClr val="657E93"/>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39" name="Google Shape;8538;p75">
                <a:extLst>
                  <a:ext uri="{FF2B5EF4-FFF2-40B4-BE49-F238E27FC236}">
                    <a16:creationId xmlns:a16="http://schemas.microsoft.com/office/drawing/2014/main" id="{2CBA88E5-C59E-B6E7-D7A3-A0D3D869D44C}"/>
                  </a:ext>
                </a:extLst>
              </p:cNvPr>
              <p:cNvSpPr/>
              <p:nvPr/>
            </p:nvSpPr>
            <p:spPr>
              <a:xfrm>
                <a:off x="2110795" y="2464413"/>
                <a:ext cx="80700" cy="80700"/>
              </a:xfrm>
              <a:prstGeom prst="rect">
                <a:avLst/>
              </a:prstGeom>
              <a:solidFill>
                <a:srgbClr val="657E93"/>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40" name="Google Shape;8539;p75">
                <a:extLst>
                  <a:ext uri="{FF2B5EF4-FFF2-40B4-BE49-F238E27FC236}">
                    <a16:creationId xmlns:a16="http://schemas.microsoft.com/office/drawing/2014/main" id="{0DB0B8F6-2F1D-B32C-7F9B-1C89D9BB8DD1}"/>
                  </a:ext>
                </a:extLst>
              </p:cNvPr>
              <p:cNvSpPr/>
              <p:nvPr/>
            </p:nvSpPr>
            <p:spPr>
              <a:xfrm>
                <a:off x="2110795" y="2625109"/>
                <a:ext cx="80700" cy="80700"/>
              </a:xfrm>
              <a:prstGeom prst="rect">
                <a:avLst/>
              </a:prstGeom>
              <a:solidFill>
                <a:srgbClr val="657E93"/>
              </a:solidFill>
              <a:ln>
                <a:noFill/>
              </a:ln>
            </p:spPr>
            <p:txBody>
              <a:bodyPr spcFirstLastPara="1" wrap="square" lIns="182850" tIns="182850" rIns="182850" bIns="182850" anchor="ctr" anchorCtr="0">
                <a:noAutofit/>
              </a:bodyPr>
              <a:lstStyle/>
              <a:p>
                <a:endParaRPr sz="3600">
                  <a:solidFill>
                    <a:schemeClr val="tx2"/>
                  </a:solidFill>
                </a:endParaRPr>
              </a:p>
            </p:txBody>
          </p:sp>
        </p:grpSp>
        <p:grpSp>
          <p:nvGrpSpPr>
            <p:cNvPr id="20" name="Google Shape;8540;p75">
              <a:extLst>
                <a:ext uri="{FF2B5EF4-FFF2-40B4-BE49-F238E27FC236}">
                  <a16:creationId xmlns:a16="http://schemas.microsoft.com/office/drawing/2014/main" id="{5B749878-A20D-671D-759E-91D672AEF318}"/>
                </a:ext>
              </a:extLst>
            </p:cNvPr>
            <p:cNvGrpSpPr/>
            <p:nvPr/>
          </p:nvGrpSpPr>
          <p:grpSpPr>
            <a:xfrm>
              <a:off x="2284655" y="1179665"/>
              <a:ext cx="80700" cy="1526144"/>
              <a:chOff x="2284655" y="1179665"/>
              <a:chExt cx="80700" cy="1526144"/>
            </a:xfrm>
          </p:grpSpPr>
          <p:sp>
            <p:nvSpPr>
              <p:cNvPr id="21" name="Google Shape;8541;p75">
                <a:extLst>
                  <a:ext uri="{FF2B5EF4-FFF2-40B4-BE49-F238E27FC236}">
                    <a16:creationId xmlns:a16="http://schemas.microsoft.com/office/drawing/2014/main" id="{A71AAC9D-1E40-C699-8A76-C6A5CBBF3457}"/>
                  </a:ext>
                </a:extLst>
              </p:cNvPr>
              <p:cNvSpPr/>
              <p:nvPr/>
            </p:nvSpPr>
            <p:spPr>
              <a:xfrm>
                <a:off x="2284655" y="1179665"/>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2" name="Google Shape;8542;p75">
                <a:extLst>
                  <a:ext uri="{FF2B5EF4-FFF2-40B4-BE49-F238E27FC236}">
                    <a16:creationId xmlns:a16="http://schemas.microsoft.com/office/drawing/2014/main" id="{51811213-EA15-4BDF-B01A-D2185FF549A0}"/>
                  </a:ext>
                </a:extLst>
              </p:cNvPr>
              <p:cNvSpPr/>
              <p:nvPr/>
            </p:nvSpPr>
            <p:spPr>
              <a:xfrm>
                <a:off x="2284655" y="1340360"/>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3" name="Google Shape;8543;p75">
                <a:extLst>
                  <a:ext uri="{FF2B5EF4-FFF2-40B4-BE49-F238E27FC236}">
                    <a16:creationId xmlns:a16="http://schemas.microsoft.com/office/drawing/2014/main" id="{B3FAACAE-2F8D-E972-D68F-6B3E5DC120EC}"/>
                  </a:ext>
                </a:extLst>
              </p:cNvPr>
              <p:cNvSpPr/>
              <p:nvPr/>
            </p:nvSpPr>
            <p:spPr>
              <a:xfrm>
                <a:off x="2284655" y="1501056"/>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4" name="Google Shape;8544;p75">
                <a:extLst>
                  <a:ext uri="{FF2B5EF4-FFF2-40B4-BE49-F238E27FC236}">
                    <a16:creationId xmlns:a16="http://schemas.microsoft.com/office/drawing/2014/main" id="{210E1250-1119-8B17-7B97-0883D6275AEF}"/>
                  </a:ext>
                </a:extLst>
              </p:cNvPr>
              <p:cNvSpPr/>
              <p:nvPr/>
            </p:nvSpPr>
            <p:spPr>
              <a:xfrm>
                <a:off x="2284655" y="1661752"/>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5" name="Google Shape;8545;p75">
                <a:extLst>
                  <a:ext uri="{FF2B5EF4-FFF2-40B4-BE49-F238E27FC236}">
                    <a16:creationId xmlns:a16="http://schemas.microsoft.com/office/drawing/2014/main" id="{C7997B5F-B0FA-B6EF-4726-80A94DBC0595}"/>
                  </a:ext>
                </a:extLst>
              </p:cNvPr>
              <p:cNvSpPr/>
              <p:nvPr/>
            </p:nvSpPr>
            <p:spPr>
              <a:xfrm>
                <a:off x="2284655" y="1821630"/>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6" name="Google Shape;8546;p75">
                <a:extLst>
                  <a:ext uri="{FF2B5EF4-FFF2-40B4-BE49-F238E27FC236}">
                    <a16:creationId xmlns:a16="http://schemas.microsoft.com/office/drawing/2014/main" id="{CFAC2571-1D0B-1ABD-DAAA-4AD60587E82F}"/>
                  </a:ext>
                </a:extLst>
              </p:cNvPr>
              <p:cNvSpPr/>
              <p:nvPr/>
            </p:nvSpPr>
            <p:spPr>
              <a:xfrm>
                <a:off x="2284655" y="1982326"/>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7" name="Google Shape;8547;p75">
                <a:extLst>
                  <a:ext uri="{FF2B5EF4-FFF2-40B4-BE49-F238E27FC236}">
                    <a16:creationId xmlns:a16="http://schemas.microsoft.com/office/drawing/2014/main" id="{64930CF7-D267-A362-DCA6-147F04876E6A}"/>
                  </a:ext>
                </a:extLst>
              </p:cNvPr>
              <p:cNvSpPr/>
              <p:nvPr/>
            </p:nvSpPr>
            <p:spPr>
              <a:xfrm>
                <a:off x="2284655" y="2143022"/>
                <a:ext cx="80700" cy="80700"/>
              </a:xfrm>
              <a:prstGeom prst="rect">
                <a:avLst/>
              </a:prstGeom>
              <a:solidFill>
                <a:srgbClr val="657E93"/>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28" name="Google Shape;8548;p75">
                <a:extLst>
                  <a:ext uri="{FF2B5EF4-FFF2-40B4-BE49-F238E27FC236}">
                    <a16:creationId xmlns:a16="http://schemas.microsoft.com/office/drawing/2014/main" id="{A851B15B-DBD3-E8F1-8901-09E7CF2BD219}"/>
                  </a:ext>
                </a:extLst>
              </p:cNvPr>
              <p:cNvSpPr/>
              <p:nvPr/>
            </p:nvSpPr>
            <p:spPr>
              <a:xfrm>
                <a:off x="2284655" y="2303717"/>
                <a:ext cx="80700" cy="80700"/>
              </a:xfrm>
              <a:prstGeom prst="rect">
                <a:avLst/>
              </a:prstGeom>
              <a:solidFill>
                <a:srgbClr val="657E93"/>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29" name="Google Shape;8549;p75">
                <a:extLst>
                  <a:ext uri="{FF2B5EF4-FFF2-40B4-BE49-F238E27FC236}">
                    <a16:creationId xmlns:a16="http://schemas.microsoft.com/office/drawing/2014/main" id="{83D46658-BE17-5E71-C59B-95F0F89C0132}"/>
                  </a:ext>
                </a:extLst>
              </p:cNvPr>
              <p:cNvSpPr/>
              <p:nvPr/>
            </p:nvSpPr>
            <p:spPr>
              <a:xfrm>
                <a:off x="2284655" y="2464413"/>
                <a:ext cx="80700" cy="80700"/>
              </a:xfrm>
              <a:prstGeom prst="rect">
                <a:avLst/>
              </a:prstGeom>
              <a:solidFill>
                <a:srgbClr val="657E93"/>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30" name="Google Shape;8550;p75">
                <a:extLst>
                  <a:ext uri="{FF2B5EF4-FFF2-40B4-BE49-F238E27FC236}">
                    <a16:creationId xmlns:a16="http://schemas.microsoft.com/office/drawing/2014/main" id="{AA4B1179-2395-D10A-2F5B-D74488B37D5C}"/>
                  </a:ext>
                </a:extLst>
              </p:cNvPr>
              <p:cNvSpPr/>
              <p:nvPr/>
            </p:nvSpPr>
            <p:spPr>
              <a:xfrm>
                <a:off x="2284655" y="2625109"/>
                <a:ext cx="80700" cy="80700"/>
              </a:xfrm>
              <a:prstGeom prst="rect">
                <a:avLst/>
              </a:prstGeom>
              <a:solidFill>
                <a:srgbClr val="657E93"/>
              </a:solidFill>
              <a:ln>
                <a:noFill/>
              </a:ln>
            </p:spPr>
            <p:txBody>
              <a:bodyPr spcFirstLastPara="1" wrap="square" lIns="182850" tIns="182850" rIns="182850" bIns="182850" anchor="ctr" anchorCtr="0">
                <a:noAutofit/>
              </a:bodyPr>
              <a:lstStyle/>
              <a:p>
                <a:endParaRPr sz="3600">
                  <a:solidFill>
                    <a:schemeClr val="tx2"/>
                  </a:solidFill>
                </a:endParaRPr>
              </a:p>
            </p:txBody>
          </p:sp>
        </p:grpSp>
      </p:grpSp>
      <p:grpSp>
        <p:nvGrpSpPr>
          <p:cNvPr id="121" name="Google Shape;8551;p75">
            <a:extLst>
              <a:ext uri="{FF2B5EF4-FFF2-40B4-BE49-F238E27FC236}">
                <a16:creationId xmlns:a16="http://schemas.microsoft.com/office/drawing/2014/main" id="{9ED88650-D1FE-4A4A-CDC2-5491F03FC0E6}"/>
              </a:ext>
            </a:extLst>
          </p:cNvPr>
          <p:cNvGrpSpPr/>
          <p:nvPr/>
        </p:nvGrpSpPr>
        <p:grpSpPr>
          <a:xfrm>
            <a:off x="5206490" y="1970023"/>
            <a:ext cx="2728496" cy="2204266"/>
            <a:chOff x="2623904" y="1198803"/>
            <a:chExt cx="1364248" cy="1102133"/>
          </a:xfrm>
        </p:grpSpPr>
        <p:grpSp>
          <p:nvGrpSpPr>
            <p:cNvPr id="122" name="Google Shape;8552;p75">
              <a:extLst>
                <a:ext uri="{FF2B5EF4-FFF2-40B4-BE49-F238E27FC236}">
                  <a16:creationId xmlns:a16="http://schemas.microsoft.com/office/drawing/2014/main" id="{773D5AD8-8B49-EA87-59BC-945CEC239FB5}"/>
                </a:ext>
              </a:extLst>
            </p:cNvPr>
            <p:cNvGrpSpPr/>
            <p:nvPr/>
          </p:nvGrpSpPr>
          <p:grpSpPr>
            <a:xfrm>
              <a:off x="2623907" y="1198803"/>
              <a:ext cx="1364245" cy="273000"/>
              <a:chOff x="2623907" y="1198803"/>
              <a:chExt cx="1364245" cy="273000"/>
            </a:xfrm>
          </p:grpSpPr>
          <p:sp>
            <p:nvSpPr>
              <p:cNvPr id="141" name="Google Shape;8553;p75">
                <a:extLst>
                  <a:ext uri="{FF2B5EF4-FFF2-40B4-BE49-F238E27FC236}">
                    <a16:creationId xmlns:a16="http://schemas.microsoft.com/office/drawing/2014/main" id="{A59627DC-6947-95DF-07AC-6FC37728C2C9}"/>
                  </a:ext>
                </a:extLst>
              </p:cNvPr>
              <p:cNvSpPr/>
              <p:nvPr/>
            </p:nvSpPr>
            <p:spPr>
              <a:xfrm>
                <a:off x="3715152" y="1198803"/>
                <a:ext cx="273000" cy="273000"/>
              </a:xfrm>
              <a:prstGeom prst="diamond">
                <a:avLst/>
              </a:pr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42" name="Google Shape;8554;p75">
                <a:extLst>
                  <a:ext uri="{FF2B5EF4-FFF2-40B4-BE49-F238E27FC236}">
                    <a16:creationId xmlns:a16="http://schemas.microsoft.com/office/drawing/2014/main" id="{A06C8D85-3BC5-7018-59AF-4A977493861B}"/>
                  </a:ext>
                </a:extLst>
              </p:cNvPr>
              <p:cNvSpPr/>
              <p:nvPr/>
            </p:nvSpPr>
            <p:spPr>
              <a:xfrm>
                <a:off x="2623907" y="1198803"/>
                <a:ext cx="273000" cy="273000"/>
              </a:xfrm>
              <a:prstGeom prst="diamond">
                <a:avLst/>
              </a:prstGeom>
              <a:solidFill>
                <a:srgbClr val="5F7D95"/>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143" name="Google Shape;8555;p75">
                <a:extLst>
                  <a:ext uri="{FF2B5EF4-FFF2-40B4-BE49-F238E27FC236}">
                    <a16:creationId xmlns:a16="http://schemas.microsoft.com/office/drawing/2014/main" id="{E0FA61E9-8BC9-A708-0EEE-DF34E5185BE8}"/>
                  </a:ext>
                </a:extLst>
              </p:cNvPr>
              <p:cNvSpPr/>
              <p:nvPr/>
            </p:nvSpPr>
            <p:spPr>
              <a:xfrm>
                <a:off x="2896718" y="1198803"/>
                <a:ext cx="273000" cy="273000"/>
              </a:xfrm>
              <a:prstGeom prst="diamond">
                <a:avLst/>
              </a:prstGeom>
              <a:solidFill>
                <a:srgbClr val="5F7D95"/>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144" name="Google Shape;8556;p75">
                <a:extLst>
                  <a:ext uri="{FF2B5EF4-FFF2-40B4-BE49-F238E27FC236}">
                    <a16:creationId xmlns:a16="http://schemas.microsoft.com/office/drawing/2014/main" id="{E4717455-71D7-0BC8-B169-775E743FE7CC}"/>
                  </a:ext>
                </a:extLst>
              </p:cNvPr>
              <p:cNvSpPr/>
              <p:nvPr/>
            </p:nvSpPr>
            <p:spPr>
              <a:xfrm>
                <a:off x="3169529" y="1198803"/>
                <a:ext cx="273000" cy="273000"/>
              </a:xfrm>
              <a:prstGeom prst="diamond">
                <a:avLst/>
              </a:prstGeom>
              <a:solidFill>
                <a:srgbClr val="5F7D95"/>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145" name="Google Shape;8557;p75">
                <a:extLst>
                  <a:ext uri="{FF2B5EF4-FFF2-40B4-BE49-F238E27FC236}">
                    <a16:creationId xmlns:a16="http://schemas.microsoft.com/office/drawing/2014/main" id="{D369272F-7335-291F-D740-761F2058E9AB}"/>
                  </a:ext>
                </a:extLst>
              </p:cNvPr>
              <p:cNvSpPr/>
              <p:nvPr/>
            </p:nvSpPr>
            <p:spPr>
              <a:xfrm>
                <a:off x="3442341" y="1198803"/>
                <a:ext cx="273000" cy="273000"/>
              </a:xfrm>
              <a:prstGeom prst="diamond">
                <a:avLst/>
              </a:prstGeom>
              <a:solidFill>
                <a:srgbClr val="5F7D95"/>
              </a:solidFill>
              <a:ln>
                <a:noFill/>
              </a:ln>
            </p:spPr>
            <p:txBody>
              <a:bodyPr spcFirstLastPara="1" wrap="square" lIns="182850" tIns="182850" rIns="182850" bIns="182850" anchor="ctr" anchorCtr="0">
                <a:noAutofit/>
              </a:bodyPr>
              <a:lstStyle/>
              <a:p>
                <a:endParaRPr sz="3600">
                  <a:solidFill>
                    <a:schemeClr val="tx2"/>
                  </a:solidFill>
                </a:endParaRPr>
              </a:p>
            </p:txBody>
          </p:sp>
        </p:grpSp>
        <p:grpSp>
          <p:nvGrpSpPr>
            <p:cNvPr id="123" name="Google Shape;8558;p75">
              <a:extLst>
                <a:ext uri="{FF2B5EF4-FFF2-40B4-BE49-F238E27FC236}">
                  <a16:creationId xmlns:a16="http://schemas.microsoft.com/office/drawing/2014/main" id="{9D0D309B-E2E0-18A5-5E4B-29B0A2B650A0}"/>
                </a:ext>
              </a:extLst>
            </p:cNvPr>
            <p:cNvGrpSpPr/>
            <p:nvPr/>
          </p:nvGrpSpPr>
          <p:grpSpPr>
            <a:xfrm>
              <a:off x="2623904" y="1476964"/>
              <a:ext cx="1364245" cy="273000"/>
              <a:chOff x="2623904" y="1476964"/>
              <a:chExt cx="1364245" cy="273000"/>
            </a:xfrm>
          </p:grpSpPr>
          <p:sp>
            <p:nvSpPr>
              <p:cNvPr id="136" name="Google Shape;8559;p75">
                <a:extLst>
                  <a:ext uri="{FF2B5EF4-FFF2-40B4-BE49-F238E27FC236}">
                    <a16:creationId xmlns:a16="http://schemas.microsoft.com/office/drawing/2014/main" id="{2ADB4F82-3746-F290-60FC-D1B117CB53D9}"/>
                  </a:ext>
                </a:extLst>
              </p:cNvPr>
              <p:cNvSpPr/>
              <p:nvPr/>
            </p:nvSpPr>
            <p:spPr>
              <a:xfrm>
                <a:off x="3169527" y="1476964"/>
                <a:ext cx="273000" cy="273000"/>
              </a:xfrm>
              <a:prstGeom prst="diamond">
                <a:avLst/>
              </a:pr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37" name="Google Shape;8560;p75">
                <a:extLst>
                  <a:ext uri="{FF2B5EF4-FFF2-40B4-BE49-F238E27FC236}">
                    <a16:creationId xmlns:a16="http://schemas.microsoft.com/office/drawing/2014/main" id="{FB4D82F2-1D27-6348-C203-67C6B663BDD7}"/>
                  </a:ext>
                </a:extLst>
              </p:cNvPr>
              <p:cNvSpPr/>
              <p:nvPr/>
            </p:nvSpPr>
            <p:spPr>
              <a:xfrm>
                <a:off x="3442338" y="1476964"/>
                <a:ext cx="273000" cy="273000"/>
              </a:xfrm>
              <a:prstGeom prst="diamond">
                <a:avLst/>
              </a:pr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38" name="Google Shape;8561;p75">
                <a:extLst>
                  <a:ext uri="{FF2B5EF4-FFF2-40B4-BE49-F238E27FC236}">
                    <a16:creationId xmlns:a16="http://schemas.microsoft.com/office/drawing/2014/main" id="{F851498E-BFF4-5DA9-C2A3-43EF405CA8AE}"/>
                  </a:ext>
                </a:extLst>
              </p:cNvPr>
              <p:cNvSpPr/>
              <p:nvPr/>
            </p:nvSpPr>
            <p:spPr>
              <a:xfrm>
                <a:off x="3715149" y="1476964"/>
                <a:ext cx="273000" cy="273000"/>
              </a:xfrm>
              <a:prstGeom prst="diamond">
                <a:avLst/>
              </a:pr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39" name="Google Shape;8562;p75">
                <a:extLst>
                  <a:ext uri="{FF2B5EF4-FFF2-40B4-BE49-F238E27FC236}">
                    <a16:creationId xmlns:a16="http://schemas.microsoft.com/office/drawing/2014/main" id="{5D993EAF-1F75-17E4-E206-F2A38FEB680B}"/>
                  </a:ext>
                </a:extLst>
              </p:cNvPr>
              <p:cNvSpPr/>
              <p:nvPr/>
            </p:nvSpPr>
            <p:spPr>
              <a:xfrm>
                <a:off x="2623904" y="1476964"/>
                <a:ext cx="273000" cy="273000"/>
              </a:xfrm>
              <a:prstGeom prst="diamond">
                <a:avLst/>
              </a:prstGeom>
              <a:solidFill>
                <a:srgbClr val="5F7D95"/>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140" name="Google Shape;8563;p75">
                <a:extLst>
                  <a:ext uri="{FF2B5EF4-FFF2-40B4-BE49-F238E27FC236}">
                    <a16:creationId xmlns:a16="http://schemas.microsoft.com/office/drawing/2014/main" id="{45FEA721-BF0D-D250-9813-350D3AA7459F}"/>
                  </a:ext>
                </a:extLst>
              </p:cNvPr>
              <p:cNvSpPr/>
              <p:nvPr/>
            </p:nvSpPr>
            <p:spPr>
              <a:xfrm>
                <a:off x="2896716" y="1476964"/>
                <a:ext cx="273000" cy="273000"/>
              </a:xfrm>
              <a:prstGeom prst="diamond">
                <a:avLst/>
              </a:prstGeom>
              <a:solidFill>
                <a:srgbClr val="5F7D95"/>
              </a:solidFill>
              <a:ln>
                <a:noFill/>
              </a:ln>
            </p:spPr>
            <p:txBody>
              <a:bodyPr spcFirstLastPara="1" wrap="square" lIns="182850" tIns="182850" rIns="182850" bIns="182850" anchor="ctr" anchorCtr="0">
                <a:noAutofit/>
              </a:bodyPr>
              <a:lstStyle/>
              <a:p>
                <a:endParaRPr sz="3600">
                  <a:solidFill>
                    <a:schemeClr val="tx2"/>
                  </a:solidFill>
                </a:endParaRPr>
              </a:p>
            </p:txBody>
          </p:sp>
        </p:grpSp>
        <p:grpSp>
          <p:nvGrpSpPr>
            <p:cNvPr id="124" name="Google Shape;8564;p75">
              <a:extLst>
                <a:ext uri="{FF2B5EF4-FFF2-40B4-BE49-F238E27FC236}">
                  <a16:creationId xmlns:a16="http://schemas.microsoft.com/office/drawing/2014/main" id="{2FF2F6A1-57E3-2F8D-636C-6A691CB6F94A}"/>
                </a:ext>
              </a:extLst>
            </p:cNvPr>
            <p:cNvGrpSpPr/>
            <p:nvPr/>
          </p:nvGrpSpPr>
          <p:grpSpPr>
            <a:xfrm>
              <a:off x="2623907" y="1749775"/>
              <a:ext cx="1364245" cy="273000"/>
              <a:chOff x="2623907" y="1749775"/>
              <a:chExt cx="1364245" cy="273000"/>
            </a:xfrm>
          </p:grpSpPr>
          <p:sp>
            <p:nvSpPr>
              <p:cNvPr id="131" name="Google Shape;8565;p75">
                <a:extLst>
                  <a:ext uri="{FF2B5EF4-FFF2-40B4-BE49-F238E27FC236}">
                    <a16:creationId xmlns:a16="http://schemas.microsoft.com/office/drawing/2014/main" id="{DCB90E83-8800-79B5-A64B-82F6C0FDBE52}"/>
                  </a:ext>
                </a:extLst>
              </p:cNvPr>
              <p:cNvSpPr/>
              <p:nvPr/>
            </p:nvSpPr>
            <p:spPr>
              <a:xfrm>
                <a:off x="3442341" y="1749775"/>
                <a:ext cx="273000" cy="273000"/>
              </a:xfrm>
              <a:prstGeom prst="diamond">
                <a:avLst/>
              </a:pr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32" name="Google Shape;8566;p75">
                <a:extLst>
                  <a:ext uri="{FF2B5EF4-FFF2-40B4-BE49-F238E27FC236}">
                    <a16:creationId xmlns:a16="http://schemas.microsoft.com/office/drawing/2014/main" id="{ADBE03C1-B23A-FD4F-7DD2-A9FBC13E00CB}"/>
                  </a:ext>
                </a:extLst>
              </p:cNvPr>
              <p:cNvSpPr/>
              <p:nvPr/>
            </p:nvSpPr>
            <p:spPr>
              <a:xfrm>
                <a:off x="3715152" y="1749775"/>
                <a:ext cx="273000" cy="273000"/>
              </a:xfrm>
              <a:prstGeom prst="diamond">
                <a:avLst/>
              </a:pr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33" name="Google Shape;8567;p75">
                <a:extLst>
                  <a:ext uri="{FF2B5EF4-FFF2-40B4-BE49-F238E27FC236}">
                    <a16:creationId xmlns:a16="http://schemas.microsoft.com/office/drawing/2014/main" id="{2CE1A229-1C25-80FC-46A6-0C5515C57CD5}"/>
                  </a:ext>
                </a:extLst>
              </p:cNvPr>
              <p:cNvSpPr/>
              <p:nvPr/>
            </p:nvSpPr>
            <p:spPr>
              <a:xfrm>
                <a:off x="2623907" y="1749775"/>
                <a:ext cx="273000" cy="273000"/>
              </a:xfrm>
              <a:prstGeom prst="diamond">
                <a:avLst/>
              </a:prstGeom>
              <a:solidFill>
                <a:srgbClr val="5F7D95"/>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134" name="Google Shape;8568;p75">
                <a:extLst>
                  <a:ext uri="{FF2B5EF4-FFF2-40B4-BE49-F238E27FC236}">
                    <a16:creationId xmlns:a16="http://schemas.microsoft.com/office/drawing/2014/main" id="{3EB0B27E-C280-7137-2F1D-636CA797D030}"/>
                  </a:ext>
                </a:extLst>
              </p:cNvPr>
              <p:cNvSpPr/>
              <p:nvPr/>
            </p:nvSpPr>
            <p:spPr>
              <a:xfrm>
                <a:off x="2896718" y="1749775"/>
                <a:ext cx="273000" cy="273000"/>
              </a:xfrm>
              <a:prstGeom prst="diamond">
                <a:avLst/>
              </a:prstGeom>
              <a:solidFill>
                <a:srgbClr val="5F7D95"/>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135" name="Google Shape;8569;p75">
                <a:extLst>
                  <a:ext uri="{FF2B5EF4-FFF2-40B4-BE49-F238E27FC236}">
                    <a16:creationId xmlns:a16="http://schemas.microsoft.com/office/drawing/2014/main" id="{39D861B0-2E28-26D1-F2BC-B4F636ED812D}"/>
                  </a:ext>
                </a:extLst>
              </p:cNvPr>
              <p:cNvSpPr/>
              <p:nvPr/>
            </p:nvSpPr>
            <p:spPr>
              <a:xfrm>
                <a:off x="3169529" y="1749775"/>
                <a:ext cx="273000" cy="273000"/>
              </a:xfrm>
              <a:prstGeom prst="diamond">
                <a:avLst/>
              </a:prstGeom>
              <a:solidFill>
                <a:srgbClr val="5F7D95"/>
              </a:solidFill>
              <a:ln>
                <a:noFill/>
              </a:ln>
            </p:spPr>
            <p:txBody>
              <a:bodyPr spcFirstLastPara="1" wrap="square" lIns="182850" tIns="182850" rIns="182850" bIns="182850" anchor="ctr" anchorCtr="0">
                <a:noAutofit/>
              </a:bodyPr>
              <a:lstStyle/>
              <a:p>
                <a:endParaRPr sz="3600">
                  <a:solidFill>
                    <a:schemeClr val="tx2"/>
                  </a:solidFill>
                </a:endParaRPr>
              </a:p>
            </p:txBody>
          </p:sp>
        </p:grpSp>
        <p:grpSp>
          <p:nvGrpSpPr>
            <p:cNvPr id="125" name="Google Shape;8570;p75">
              <a:extLst>
                <a:ext uri="{FF2B5EF4-FFF2-40B4-BE49-F238E27FC236}">
                  <a16:creationId xmlns:a16="http://schemas.microsoft.com/office/drawing/2014/main" id="{A7BE08E9-CB83-36E3-BC1B-D2ECF27974B8}"/>
                </a:ext>
              </a:extLst>
            </p:cNvPr>
            <p:cNvGrpSpPr/>
            <p:nvPr/>
          </p:nvGrpSpPr>
          <p:grpSpPr>
            <a:xfrm>
              <a:off x="2623904" y="2027936"/>
              <a:ext cx="1364245" cy="273000"/>
              <a:chOff x="2623904" y="2027936"/>
              <a:chExt cx="1364245" cy="273000"/>
            </a:xfrm>
          </p:grpSpPr>
          <p:sp>
            <p:nvSpPr>
              <p:cNvPr id="126" name="Google Shape;8571;p75">
                <a:extLst>
                  <a:ext uri="{FF2B5EF4-FFF2-40B4-BE49-F238E27FC236}">
                    <a16:creationId xmlns:a16="http://schemas.microsoft.com/office/drawing/2014/main" id="{BDE0843E-245F-C274-6703-086DF80C2836}"/>
                  </a:ext>
                </a:extLst>
              </p:cNvPr>
              <p:cNvSpPr/>
              <p:nvPr/>
            </p:nvSpPr>
            <p:spPr>
              <a:xfrm>
                <a:off x="2623904" y="2027936"/>
                <a:ext cx="273000" cy="273000"/>
              </a:xfrm>
              <a:prstGeom prst="diamond">
                <a:avLst/>
              </a:prstGeom>
              <a:solidFill>
                <a:srgbClr val="5F7D95"/>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127" name="Google Shape;8572;p75">
                <a:extLst>
                  <a:ext uri="{FF2B5EF4-FFF2-40B4-BE49-F238E27FC236}">
                    <a16:creationId xmlns:a16="http://schemas.microsoft.com/office/drawing/2014/main" id="{70263C66-505E-FC13-EAEE-195496F92622}"/>
                  </a:ext>
                </a:extLst>
              </p:cNvPr>
              <p:cNvSpPr/>
              <p:nvPr/>
            </p:nvSpPr>
            <p:spPr>
              <a:xfrm>
                <a:off x="2896716" y="2027936"/>
                <a:ext cx="273000" cy="273000"/>
              </a:xfrm>
              <a:prstGeom prst="diamond">
                <a:avLst/>
              </a:prstGeom>
              <a:solidFill>
                <a:srgbClr val="5F7D95"/>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128" name="Google Shape;8573;p75">
                <a:extLst>
                  <a:ext uri="{FF2B5EF4-FFF2-40B4-BE49-F238E27FC236}">
                    <a16:creationId xmlns:a16="http://schemas.microsoft.com/office/drawing/2014/main" id="{E3C58F29-5355-64E9-A97E-86AE26747AF9}"/>
                  </a:ext>
                </a:extLst>
              </p:cNvPr>
              <p:cNvSpPr/>
              <p:nvPr/>
            </p:nvSpPr>
            <p:spPr>
              <a:xfrm>
                <a:off x="3169527" y="2027936"/>
                <a:ext cx="273000" cy="273000"/>
              </a:xfrm>
              <a:prstGeom prst="diamond">
                <a:avLst/>
              </a:prstGeom>
              <a:solidFill>
                <a:srgbClr val="5F7D95"/>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129" name="Google Shape;8574;p75">
                <a:extLst>
                  <a:ext uri="{FF2B5EF4-FFF2-40B4-BE49-F238E27FC236}">
                    <a16:creationId xmlns:a16="http://schemas.microsoft.com/office/drawing/2014/main" id="{9804CC2F-AC18-A584-382A-8DA540878EFE}"/>
                  </a:ext>
                </a:extLst>
              </p:cNvPr>
              <p:cNvSpPr/>
              <p:nvPr/>
            </p:nvSpPr>
            <p:spPr>
              <a:xfrm>
                <a:off x="3442338" y="2027936"/>
                <a:ext cx="273000" cy="273000"/>
              </a:xfrm>
              <a:prstGeom prst="diamond">
                <a:avLst/>
              </a:prstGeom>
              <a:solidFill>
                <a:srgbClr val="5F7D95"/>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130" name="Google Shape;8575;p75">
                <a:extLst>
                  <a:ext uri="{FF2B5EF4-FFF2-40B4-BE49-F238E27FC236}">
                    <a16:creationId xmlns:a16="http://schemas.microsoft.com/office/drawing/2014/main" id="{CD040DBC-69A4-70F2-649D-BC13CF2E40F4}"/>
                  </a:ext>
                </a:extLst>
              </p:cNvPr>
              <p:cNvSpPr/>
              <p:nvPr/>
            </p:nvSpPr>
            <p:spPr>
              <a:xfrm>
                <a:off x="3715149" y="2027936"/>
                <a:ext cx="273000" cy="273000"/>
              </a:xfrm>
              <a:prstGeom prst="diamond">
                <a:avLst/>
              </a:prstGeom>
              <a:solidFill>
                <a:srgbClr val="5F7D95"/>
              </a:solidFill>
              <a:ln>
                <a:noFill/>
              </a:ln>
            </p:spPr>
            <p:txBody>
              <a:bodyPr spcFirstLastPara="1" wrap="square" lIns="182850" tIns="182850" rIns="182850" bIns="182850" anchor="ctr" anchorCtr="0">
                <a:noAutofit/>
              </a:bodyPr>
              <a:lstStyle/>
              <a:p>
                <a:endParaRPr sz="3600">
                  <a:solidFill>
                    <a:schemeClr val="tx2"/>
                  </a:solidFill>
                </a:endParaRPr>
              </a:p>
            </p:txBody>
          </p:sp>
        </p:grpSp>
      </p:grpSp>
      <p:grpSp>
        <p:nvGrpSpPr>
          <p:cNvPr id="146" name="Google Shape;8576;p75">
            <a:extLst>
              <a:ext uri="{FF2B5EF4-FFF2-40B4-BE49-F238E27FC236}">
                <a16:creationId xmlns:a16="http://schemas.microsoft.com/office/drawing/2014/main" id="{34F091EA-2C83-11BE-A5D9-77016434A5AC}"/>
              </a:ext>
            </a:extLst>
          </p:cNvPr>
          <p:cNvGrpSpPr/>
          <p:nvPr/>
        </p:nvGrpSpPr>
        <p:grpSpPr>
          <a:xfrm>
            <a:off x="5185413" y="4888386"/>
            <a:ext cx="2775082" cy="318248"/>
            <a:chOff x="3200660" y="2180272"/>
            <a:chExt cx="2563824" cy="378237"/>
          </a:xfrm>
        </p:grpSpPr>
        <p:sp>
          <p:nvSpPr>
            <p:cNvPr id="147" name="Google Shape;8577;p75">
              <a:extLst>
                <a:ext uri="{FF2B5EF4-FFF2-40B4-BE49-F238E27FC236}">
                  <a16:creationId xmlns:a16="http://schemas.microsoft.com/office/drawing/2014/main" id="{3F34B2EE-8A8C-4B1F-A321-BE73C1E67103}"/>
                </a:ext>
              </a:extLst>
            </p:cNvPr>
            <p:cNvSpPr/>
            <p:nvPr/>
          </p:nvSpPr>
          <p:spPr>
            <a:xfrm>
              <a:off x="3200660" y="2180272"/>
              <a:ext cx="108240" cy="378237"/>
            </a:xfrm>
            <a:custGeom>
              <a:avLst/>
              <a:gdLst/>
              <a:ahLst/>
              <a:cxnLst/>
              <a:rect l="l" t="t" r="r" b="b"/>
              <a:pathLst>
                <a:path w="8543" h="37890" extrusionOk="0">
                  <a:moveTo>
                    <a:pt x="606" y="1"/>
                  </a:moveTo>
                  <a:cubicBezTo>
                    <a:pt x="276" y="1"/>
                    <a:pt x="0" y="263"/>
                    <a:pt x="0" y="607"/>
                  </a:cubicBezTo>
                  <a:lnTo>
                    <a:pt x="0" y="37270"/>
                  </a:lnTo>
                  <a:cubicBezTo>
                    <a:pt x="0" y="37614"/>
                    <a:pt x="276" y="37890"/>
                    <a:pt x="606" y="37890"/>
                  </a:cubicBezTo>
                  <a:lnTo>
                    <a:pt x="7922" y="37890"/>
                  </a:lnTo>
                  <a:cubicBezTo>
                    <a:pt x="8267" y="37890"/>
                    <a:pt x="8542" y="37614"/>
                    <a:pt x="8542" y="37270"/>
                  </a:cubicBezTo>
                  <a:lnTo>
                    <a:pt x="8542" y="607"/>
                  </a:lnTo>
                  <a:cubicBezTo>
                    <a:pt x="8542" y="263"/>
                    <a:pt x="8267" y="1"/>
                    <a:pt x="7922" y="1"/>
                  </a:cubicBezTo>
                  <a:close/>
                </a:path>
              </a:pathLst>
            </a:custGeom>
            <a:solidFill>
              <a:srgbClr val="869FB2"/>
            </a:solid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48" name="Google Shape;8578;p75">
              <a:extLst>
                <a:ext uri="{FF2B5EF4-FFF2-40B4-BE49-F238E27FC236}">
                  <a16:creationId xmlns:a16="http://schemas.microsoft.com/office/drawing/2014/main" id="{E0385528-2003-20E2-462F-38CE521A23B0}"/>
                </a:ext>
              </a:extLst>
            </p:cNvPr>
            <p:cNvSpPr/>
            <p:nvPr/>
          </p:nvSpPr>
          <p:spPr>
            <a:xfrm>
              <a:off x="3345104" y="2180272"/>
              <a:ext cx="108240" cy="378237"/>
            </a:xfrm>
            <a:custGeom>
              <a:avLst/>
              <a:gdLst/>
              <a:ahLst/>
              <a:cxnLst/>
              <a:rect l="l" t="t" r="r" b="b"/>
              <a:pathLst>
                <a:path w="8543" h="37890" extrusionOk="0">
                  <a:moveTo>
                    <a:pt x="607" y="1"/>
                  </a:moveTo>
                  <a:cubicBezTo>
                    <a:pt x="262" y="1"/>
                    <a:pt x="0" y="263"/>
                    <a:pt x="0" y="607"/>
                  </a:cubicBezTo>
                  <a:lnTo>
                    <a:pt x="0" y="37270"/>
                  </a:lnTo>
                  <a:cubicBezTo>
                    <a:pt x="0" y="37614"/>
                    <a:pt x="262" y="37890"/>
                    <a:pt x="607" y="37890"/>
                  </a:cubicBezTo>
                  <a:lnTo>
                    <a:pt x="7923" y="37890"/>
                  </a:lnTo>
                  <a:cubicBezTo>
                    <a:pt x="8267" y="37890"/>
                    <a:pt x="8543" y="37614"/>
                    <a:pt x="8543" y="37270"/>
                  </a:cubicBezTo>
                  <a:lnTo>
                    <a:pt x="8543" y="607"/>
                  </a:lnTo>
                  <a:cubicBezTo>
                    <a:pt x="8543" y="263"/>
                    <a:pt x="8267" y="1"/>
                    <a:pt x="7923" y="1"/>
                  </a:cubicBezTo>
                  <a:close/>
                </a:path>
              </a:pathLst>
            </a:custGeom>
            <a:solidFill>
              <a:srgbClr val="869FB2"/>
            </a:solid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49" name="Google Shape;8579;p75">
              <a:extLst>
                <a:ext uri="{FF2B5EF4-FFF2-40B4-BE49-F238E27FC236}">
                  <a16:creationId xmlns:a16="http://schemas.microsoft.com/office/drawing/2014/main" id="{8B2421C8-34B2-7939-E1BC-D4BDDD387373}"/>
                </a:ext>
              </a:extLst>
            </p:cNvPr>
            <p:cNvSpPr/>
            <p:nvPr/>
          </p:nvSpPr>
          <p:spPr>
            <a:xfrm>
              <a:off x="3489548" y="2180272"/>
              <a:ext cx="108240" cy="378237"/>
            </a:xfrm>
            <a:custGeom>
              <a:avLst/>
              <a:gdLst/>
              <a:ahLst/>
              <a:cxnLst/>
              <a:rect l="l" t="t" r="r" b="b"/>
              <a:pathLst>
                <a:path w="8543" h="37890" extrusionOk="0">
                  <a:moveTo>
                    <a:pt x="621" y="1"/>
                  </a:moveTo>
                  <a:cubicBezTo>
                    <a:pt x="276" y="1"/>
                    <a:pt x="1" y="263"/>
                    <a:pt x="1" y="607"/>
                  </a:cubicBezTo>
                  <a:lnTo>
                    <a:pt x="1" y="37270"/>
                  </a:lnTo>
                  <a:cubicBezTo>
                    <a:pt x="1" y="37614"/>
                    <a:pt x="276" y="37890"/>
                    <a:pt x="621" y="37890"/>
                  </a:cubicBezTo>
                  <a:lnTo>
                    <a:pt x="7937" y="37890"/>
                  </a:lnTo>
                  <a:cubicBezTo>
                    <a:pt x="8281" y="37890"/>
                    <a:pt x="8543" y="37614"/>
                    <a:pt x="8543" y="37270"/>
                  </a:cubicBezTo>
                  <a:lnTo>
                    <a:pt x="8543" y="607"/>
                  </a:lnTo>
                  <a:cubicBezTo>
                    <a:pt x="8543" y="263"/>
                    <a:pt x="8281" y="1"/>
                    <a:pt x="7937" y="1"/>
                  </a:cubicBezTo>
                  <a:close/>
                </a:path>
              </a:pathLst>
            </a:custGeom>
            <a:solidFill>
              <a:srgbClr val="869FB2"/>
            </a:solid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50" name="Google Shape;8580;p75">
              <a:extLst>
                <a:ext uri="{FF2B5EF4-FFF2-40B4-BE49-F238E27FC236}">
                  <a16:creationId xmlns:a16="http://schemas.microsoft.com/office/drawing/2014/main" id="{E143AB10-8694-9E18-E1A5-FE0C4C619766}"/>
                </a:ext>
              </a:extLst>
            </p:cNvPr>
            <p:cNvSpPr/>
            <p:nvPr/>
          </p:nvSpPr>
          <p:spPr>
            <a:xfrm>
              <a:off x="3633992" y="2180272"/>
              <a:ext cx="108252" cy="378237"/>
            </a:xfrm>
            <a:custGeom>
              <a:avLst/>
              <a:gdLst/>
              <a:ahLst/>
              <a:cxnLst/>
              <a:rect l="l" t="t" r="r" b="b"/>
              <a:pathLst>
                <a:path w="8544" h="37890" extrusionOk="0">
                  <a:moveTo>
                    <a:pt x="621" y="1"/>
                  </a:moveTo>
                  <a:cubicBezTo>
                    <a:pt x="277" y="1"/>
                    <a:pt x="1" y="277"/>
                    <a:pt x="1" y="607"/>
                  </a:cubicBezTo>
                  <a:lnTo>
                    <a:pt x="1" y="37270"/>
                  </a:lnTo>
                  <a:cubicBezTo>
                    <a:pt x="1" y="37614"/>
                    <a:pt x="277" y="37890"/>
                    <a:pt x="621" y="37890"/>
                  </a:cubicBezTo>
                  <a:lnTo>
                    <a:pt x="7937" y="37890"/>
                  </a:lnTo>
                  <a:cubicBezTo>
                    <a:pt x="8268" y="37890"/>
                    <a:pt x="8543" y="37614"/>
                    <a:pt x="8543" y="37270"/>
                  </a:cubicBezTo>
                  <a:lnTo>
                    <a:pt x="8543" y="607"/>
                  </a:lnTo>
                  <a:cubicBezTo>
                    <a:pt x="8543" y="277"/>
                    <a:pt x="8268" y="1"/>
                    <a:pt x="7937" y="1"/>
                  </a:cubicBezTo>
                  <a:close/>
                </a:path>
              </a:pathLst>
            </a:custGeom>
            <a:solidFill>
              <a:srgbClr val="869FB2"/>
            </a:solid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51" name="Google Shape;8581;p75">
              <a:extLst>
                <a:ext uri="{FF2B5EF4-FFF2-40B4-BE49-F238E27FC236}">
                  <a16:creationId xmlns:a16="http://schemas.microsoft.com/office/drawing/2014/main" id="{88F2AB03-63D7-4BE4-1386-17F2A2C695EC}"/>
                </a:ext>
              </a:extLst>
            </p:cNvPr>
            <p:cNvSpPr/>
            <p:nvPr/>
          </p:nvSpPr>
          <p:spPr>
            <a:xfrm>
              <a:off x="3778448" y="2180272"/>
              <a:ext cx="108240" cy="378097"/>
            </a:xfrm>
            <a:custGeom>
              <a:avLst/>
              <a:gdLst/>
              <a:ahLst/>
              <a:cxnLst/>
              <a:rect l="l" t="t" r="r" b="b"/>
              <a:pathLst>
                <a:path w="8543" h="37876" extrusionOk="0">
                  <a:moveTo>
                    <a:pt x="606" y="1"/>
                  </a:moveTo>
                  <a:cubicBezTo>
                    <a:pt x="276" y="1"/>
                    <a:pt x="0" y="263"/>
                    <a:pt x="0" y="607"/>
                  </a:cubicBezTo>
                  <a:lnTo>
                    <a:pt x="0" y="37270"/>
                  </a:lnTo>
                  <a:cubicBezTo>
                    <a:pt x="0" y="37614"/>
                    <a:pt x="276" y="37876"/>
                    <a:pt x="606" y="37876"/>
                  </a:cubicBezTo>
                  <a:lnTo>
                    <a:pt x="7936" y="37876"/>
                  </a:lnTo>
                  <a:cubicBezTo>
                    <a:pt x="8267" y="37876"/>
                    <a:pt x="8542" y="37614"/>
                    <a:pt x="8542" y="37270"/>
                  </a:cubicBezTo>
                  <a:lnTo>
                    <a:pt x="8542" y="607"/>
                  </a:lnTo>
                  <a:cubicBezTo>
                    <a:pt x="8542" y="263"/>
                    <a:pt x="8267" y="1"/>
                    <a:pt x="7936" y="1"/>
                  </a:cubicBezTo>
                  <a:close/>
                </a:path>
              </a:pathLst>
            </a:custGeom>
            <a:solidFill>
              <a:srgbClr val="869FB2"/>
            </a:solid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52" name="Google Shape;8582;p75">
              <a:extLst>
                <a:ext uri="{FF2B5EF4-FFF2-40B4-BE49-F238E27FC236}">
                  <a16:creationId xmlns:a16="http://schemas.microsoft.com/office/drawing/2014/main" id="{E1593C74-2B12-4B6C-A3C3-36A8F43AD396}"/>
                </a:ext>
              </a:extLst>
            </p:cNvPr>
            <p:cNvSpPr/>
            <p:nvPr/>
          </p:nvSpPr>
          <p:spPr>
            <a:xfrm>
              <a:off x="3922892" y="2180272"/>
              <a:ext cx="108240" cy="378237"/>
            </a:xfrm>
            <a:custGeom>
              <a:avLst/>
              <a:gdLst/>
              <a:ahLst/>
              <a:cxnLst/>
              <a:rect l="l" t="t" r="r" b="b"/>
              <a:pathLst>
                <a:path w="8543" h="37890" extrusionOk="0">
                  <a:moveTo>
                    <a:pt x="607" y="1"/>
                  </a:moveTo>
                  <a:cubicBezTo>
                    <a:pt x="276" y="1"/>
                    <a:pt x="0" y="277"/>
                    <a:pt x="0" y="607"/>
                  </a:cubicBezTo>
                  <a:lnTo>
                    <a:pt x="0" y="37270"/>
                  </a:lnTo>
                  <a:cubicBezTo>
                    <a:pt x="0" y="37614"/>
                    <a:pt x="276" y="37890"/>
                    <a:pt x="607" y="37890"/>
                  </a:cubicBezTo>
                  <a:lnTo>
                    <a:pt x="7923" y="37890"/>
                  </a:lnTo>
                  <a:cubicBezTo>
                    <a:pt x="8267" y="37890"/>
                    <a:pt x="8543" y="37614"/>
                    <a:pt x="8543" y="37270"/>
                  </a:cubicBezTo>
                  <a:lnTo>
                    <a:pt x="8543" y="607"/>
                  </a:lnTo>
                  <a:cubicBezTo>
                    <a:pt x="8543" y="277"/>
                    <a:pt x="8267" y="1"/>
                    <a:pt x="7923" y="1"/>
                  </a:cubicBezTo>
                  <a:close/>
                </a:path>
              </a:pathLst>
            </a:custGeom>
            <a:solidFill>
              <a:srgbClr val="869FB2"/>
            </a:solid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53" name="Google Shape;8583;p75">
              <a:extLst>
                <a:ext uri="{FF2B5EF4-FFF2-40B4-BE49-F238E27FC236}">
                  <a16:creationId xmlns:a16="http://schemas.microsoft.com/office/drawing/2014/main" id="{5FE9E42D-C698-351F-18C7-5BA84577108E}"/>
                </a:ext>
              </a:extLst>
            </p:cNvPr>
            <p:cNvSpPr/>
            <p:nvPr/>
          </p:nvSpPr>
          <p:spPr>
            <a:xfrm>
              <a:off x="4067336" y="2180272"/>
              <a:ext cx="108240" cy="378237"/>
            </a:xfrm>
            <a:custGeom>
              <a:avLst/>
              <a:gdLst/>
              <a:ahLst/>
              <a:cxnLst/>
              <a:rect l="l" t="t" r="r" b="b"/>
              <a:pathLst>
                <a:path w="8543" h="37890" extrusionOk="0">
                  <a:moveTo>
                    <a:pt x="607" y="1"/>
                  </a:moveTo>
                  <a:cubicBezTo>
                    <a:pt x="262" y="1"/>
                    <a:pt x="1" y="263"/>
                    <a:pt x="1" y="607"/>
                  </a:cubicBezTo>
                  <a:lnTo>
                    <a:pt x="1" y="37270"/>
                  </a:lnTo>
                  <a:cubicBezTo>
                    <a:pt x="1" y="37614"/>
                    <a:pt x="262" y="37890"/>
                    <a:pt x="607" y="37890"/>
                  </a:cubicBezTo>
                  <a:lnTo>
                    <a:pt x="7923" y="37890"/>
                  </a:lnTo>
                  <a:cubicBezTo>
                    <a:pt x="8267" y="37890"/>
                    <a:pt x="8543" y="37614"/>
                    <a:pt x="8543" y="37270"/>
                  </a:cubicBezTo>
                  <a:lnTo>
                    <a:pt x="8543" y="607"/>
                  </a:lnTo>
                  <a:cubicBezTo>
                    <a:pt x="8543" y="263"/>
                    <a:pt x="8267" y="1"/>
                    <a:pt x="7923" y="1"/>
                  </a:cubicBezTo>
                  <a:close/>
                </a:path>
              </a:pathLst>
            </a:custGeom>
            <a:solidFill>
              <a:srgbClr val="869FB2"/>
            </a:solid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54" name="Google Shape;8584;p75">
              <a:extLst>
                <a:ext uri="{FF2B5EF4-FFF2-40B4-BE49-F238E27FC236}">
                  <a16:creationId xmlns:a16="http://schemas.microsoft.com/office/drawing/2014/main" id="{4CE70EB3-D626-35EC-82B2-6FF7ADA98752}"/>
                </a:ext>
              </a:extLst>
            </p:cNvPr>
            <p:cNvSpPr/>
            <p:nvPr/>
          </p:nvSpPr>
          <p:spPr>
            <a:xfrm>
              <a:off x="4211780" y="2180272"/>
              <a:ext cx="108252" cy="378237"/>
            </a:xfrm>
            <a:custGeom>
              <a:avLst/>
              <a:gdLst/>
              <a:ahLst/>
              <a:cxnLst/>
              <a:rect l="l" t="t" r="r" b="b"/>
              <a:pathLst>
                <a:path w="8544" h="37890" extrusionOk="0">
                  <a:moveTo>
                    <a:pt x="621" y="1"/>
                  </a:moveTo>
                  <a:cubicBezTo>
                    <a:pt x="276" y="1"/>
                    <a:pt x="1" y="277"/>
                    <a:pt x="1" y="607"/>
                  </a:cubicBezTo>
                  <a:lnTo>
                    <a:pt x="1" y="37270"/>
                  </a:lnTo>
                  <a:cubicBezTo>
                    <a:pt x="1" y="37614"/>
                    <a:pt x="276" y="37890"/>
                    <a:pt x="621" y="37890"/>
                  </a:cubicBezTo>
                  <a:lnTo>
                    <a:pt x="7937" y="37890"/>
                  </a:lnTo>
                  <a:cubicBezTo>
                    <a:pt x="8281" y="37890"/>
                    <a:pt x="8543" y="37614"/>
                    <a:pt x="8543" y="37270"/>
                  </a:cubicBezTo>
                  <a:lnTo>
                    <a:pt x="8543" y="607"/>
                  </a:lnTo>
                  <a:cubicBezTo>
                    <a:pt x="8543" y="277"/>
                    <a:pt x="8281" y="1"/>
                    <a:pt x="7937" y="1"/>
                  </a:cubicBezTo>
                  <a:close/>
                </a:path>
              </a:pathLst>
            </a:custGeom>
            <a:solidFill>
              <a:srgbClr val="869FB2"/>
            </a:solid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55" name="Google Shape;8585;p75">
              <a:extLst>
                <a:ext uri="{FF2B5EF4-FFF2-40B4-BE49-F238E27FC236}">
                  <a16:creationId xmlns:a16="http://schemas.microsoft.com/office/drawing/2014/main" id="{26F8A762-17EB-19C2-33FE-B5373815E2D5}"/>
                </a:ext>
              </a:extLst>
            </p:cNvPr>
            <p:cNvSpPr/>
            <p:nvPr/>
          </p:nvSpPr>
          <p:spPr>
            <a:xfrm>
              <a:off x="4356236" y="2180272"/>
              <a:ext cx="108240" cy="378097"/>
            </a:xfrm>
            <a:custGeom>
              <a:avLst/>
              <a:gdLst/>
              <a:ahLst/>
              <a:cxnLst/>
              <a:rect l="l" t="t" r="r" b="b"/>
              <a:pathLst>
                <a:path w="8543" h="37876" extrusionOk="0">
                  <a:moveTo>
                    <a:pt x="620" y="1"/>
                  </a:moveTo>
                  <a:cubicBezTo>
                    <a:pt x="276" y="1"/>
                    <a:pt x="0" y="263"/>
                    <a:pt x="0" y="607"/>
                  </a:cubicBezTo>
                  <a:lnTo>
                    <a:pt x="0" y="37270"/>
                  </a:lnTo>
                  <a:cubicBezTo>
                    <a:pt x="0" y="37614"/>
                    <a:pt x="276" y="37876"/>
                    <a:pt x="620" y="37876"/>
                  </a:cubicBezTo>
                  <a:lnTo>
                    <a:pt x="7936" y="37876"/>
                  </a:lnTo>
                  <a:cubicBezTo>
                    <a:pt x="8267" y="37876"/>
                    <a:pt x="8542" y="37614"/>
                    <a:pt x="8542" y="37270"/>
                  </a:cubicBezTo>
                  <a:lnTo>
                    <a:pt x="8542" y="607"/>
                  </a:lnTo>
                  <a:cubicBezTo>
                    <a:pt x="8542" y="263"/>
                    <a:pt x="8267" y="1"/>
                    <a:pt x="7936" y="1"/>
                  </a:cubicBezTo>
                  <a:close/>
                </a:path>
              </a:pathLst>
            </a:custGeom>
            <a:solidFill>
              <a:srgbClr val="869FB2"/>
            </a:solid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56" name="Google Shape;8586;p75">
              <a:extLst>
                <a:ext uri="{FF2B5EF4-FFF2-40B4-BE49-F238E27FC236}">
                  <a16:creationId xmlns:a16="http://schemas.microsoft.com/office/drawing/2014/main" id="{59C86577-FB60-D6DC-ECBB-5D5F825DA199}"/>
                </a:ext>
              </a:extLst>
            </p:cNvPr>
            <p:cNvSpPr/>
            <p:nvPr/>
          </p:nvSpPr>
          <p:spPr>
            <a:xfrm>
              <a:off x="4500680" y="2180272"/>
              <a:ext cx="108240" cy="378237"/>
            </a:xfrm>
            <a:custGeom>
              <a:avLst/>
              <a:gdLst/>
              <a:ahLst/>
              <a:cxnLst/>
              <a:rect l="l" t="t" r="r" b="b"/>
              <a:pathLst>
                <a:path w="8543" h="37890" extrusionOk="0">
                  <a:moveTo>
                    <a:pt x="606" y="1"/>
                  </a:moveTo>
                  <a:cubicBezTo>
                    <a:pt x="276" y="1"/>
                    <a:pt x="0" y="277"/>
                    <a:pt x="0" y="607"/>
                  </a:cubicBezTo>
                  <a:lnTo>
                    <a:pt x="0" y="37270"/>
                  </a:lnTo>
                  <a:cubicBezTo>
                    <a:pt x="0" y="37614"/>
                    <a:pt x="276" y="37890"/>
                    <a:pt x="606" y="37890"/>
                  </a:cubicBezTo>
                  <a:lnTo>
                    <a:pt x="7936" y="37890"/>
                  </a:lnTo>
                  <a:cubicBezTo>
                    <a:pt x="8267" y="37890"/>
                    <a:pt x="8542" y="37614"/>
                    <a:pt x="8542" y="37270"/>
                  </a:cubicBezTo>
                  <a:lnTo>
                    <a:pt x="8542" y="607"/>
                  </a:lnTo>
                  <a:cubicBezTo>
                    <a:pt x="8542" y="277"/>
                    <a:pt x="8267" y="1"/>
                    <a:pt x="7936" y="1"/>
                  </a:cubicBezTo>
                  <a:close/>
                </a:path>
              </a:pathLst>
            </a:custGeom>
            <a:solidFill>
              <a:srgbClr val="869FB2"/>
            </a:solid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57" name="Google Shape;8587;p75">
              <a:extLst>
                <a:ext uri="{FF2B5EF4-FFF2-40B4-BE49-F238E27FC236}">
                  <a16:creationId xmlns:a16="http://schemas.microsoft.com/office/drawing/2014/main" id="{1926E21B-1E52-D2DC-8BE1-AF6295D82133}"/>
                </a:ext>
              </a:extLst>
            </p:cNvPr>
            <p:cNvSpPr/>
            <p:nvPr/>
          </p:nvSpPr>
          <p:spPr>
            <a:xfrm>
              <a:off x="4645124" y="2180272"/>
              <a:ext cx="108240" cy="378097"/>
            </a:xfrm>
            <a:custGeom>
              <a:avLst/>
              <a:gdLst/>
              <a:ahLst/>
              <a:cxnLst/>
              <a:rect l="l" t="t" r="r" b="b"/>
              <a:pathLst>
                <a:path w="8543" h="37876" extrusionOk="0">
                  <a:moveTo>
                    <a:pt x="607" y="1"/>
                  </a:moveTo>
                  <a:cubicBezTo>
                    <a:pt x="276" y="1"/>
                    <a:pt x="0" y="263"/>
                    <a:pt x="0" y="607"/>
                  </a:cubicBezTo>
                  <a:lnTo>
                    <a:pt x="0" y="37270"/>
                  </a:lnTo>
                  <a:cubicBezTo>
                    <a:pt x="0" y="37614"/>
                    <a:pt x="276" y="37876"/>
                    <a:pt x="607" y="37876"/>
                  </a:cubicBezTo>
                  <a:lnTo>
                    <a:pt x="7936" y="37876"/>
                  </a:lnTo>
                  <a:cubicBezTo>
                    <a:pt x="8267" y="37876"/>
                    <a:pt x="8543" y="37614"/>
                    <a:pt x="8543" y="37270"/>
                  </a:cubicBezTo>
                  <a:lnTo>
                    <a:pt x="8543" y="607"/>
                  </a:lnTo>
                  <a:cubicBezTo>
                    <a:pt x="8543" y="263"/>
                    <a:pt x="8267" y="1"/>
                    <a:pt x="7936" y="1"/>
                  </a:cubicBezTo>
                  <a:close/>
                </a:path>
              </a:pathLst>
            </a:custGeom>
            <a:solidFill>
              <a:srgbClr val="869FB2"/>
            </a:solid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58" name="Google Shape;8588;p75">
              <a:extLst>
                <a:ext uri="{FF2B5EF4-FFF2-40B4-BE49-F238E27FC236}">
                  <a16:creationId xmlns:a16="http://schemas.microsoft.com/office/drawing/2014/main" id="{5570AD5A-FF69-BD5F-0682-589791388C27}"/>
                </a:ext>
              </a:extLst>
            </p:cNvPr>
            <p:cNvSpPr/>
            <p:nvPr/>
          </p:nvSpPr>
          <p:spPr>
            <a:xfrm>
              <a:off x="4789568" y="2180272"/>
              <a:ext cx="108240" cy="378237"/>
            </a:xfrm>
            <a:custGeom>
              <a:avLst/>
              <a:gdLst/>
              <a:ahLst/>
              <a:cxnLst/>
              <a:rect l="l" t="t" r="r" b="b"/>
              <a:pathLst>
                <a:path w="8543" h="37890" extrusionOk="0">
                  <a:moveTo>
                    <a:pt x="607" y="1"/>
                  </a:moveTo>
                  <a:cubicBezTo>
                    <a:pt x="262" y="1"/>
                    <a:pt x="1" y="277"/>
                    <a:pt x="1" y="607"/>
                  </a:cubicBezTo>
                  <a:lnTo>
                    <a:pt x="1" y="37270"/>
                  </a:lnTo>
                  <a:cubicBezTo>
                    <a:pt x="1" y="37614"/>
                    <a:pt x="262" y="37890"/>
                    <a:pt x="607" y="37890"/>
                  </a:cubicBezTo>
                  <a:lnTo>
                    <a:pt x="7923" y="37890"/>
                  </a:lnTo>
                  <a:cubicBezTo>
                    <a:pt x="8267" y="37890"/>
                    <a:pt x="8543" y="37614"/>
                    <a:pt x="8543" y="37270"/>
                  </a:cubicBezTo>
                  <a:lnTo>
                    <a:pt x="8543" y="607"/>
                  </a:lnTo>
                  <a:cubicBezTo>
                    <a:pt x="8543" y="277"/>
                    <a:pt x="8267" y="1"/>
                    <a:pt x="7923" y="1"/>
                  </a:cubicBez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59" name="Google Shape;8589;p75">
              <a:extLst>
                <a:ext uri="{FF2B5EF4-FFF2-40B4-BE49-F238E27FC236}">
                  <a16:creationId xmlns:a16="http://schemas.microsoft.com/office/drawing/2014/main" id="{8B8B2359-8940-2A68-28FA-ECD59F068F61}"/>
                </a:ext>
              </a:extLst>
            </p:cNvPr>
            <p:cNvSpPr/>
            <p:nvPr/>
          </p:nvSpPr>
          <p:spPr>
            <a:xfrm>
              <a:off x="4934012" y="2180272"/>
              <a:ext cx="108240" cy="378237"/>
            </a:xfrm>
            <a:custGeom>
              <a:avLst/>
              <a:gdLst/>
              <a:ahLst/>
              <a:cxnLst/>
              <a:rect l="l" t="t" r="r" b="b"/>
              <a:pathLst>
                <a:path w="8543" h="37890" extrusionOk="0">
                  <a:moveTo>
                    <a:pt x="607" y="1"/>
                  </a:moveTo>
                  <a:cubicBezTo>
                    <a:pt x="263" y="1"/>
                    <a:pt x="1" y="263"/>
                    <a:pt x="1" y="607"/>
                  </a:cubicBezTo>
                  <a:lnTo>
                    <a:pt x="1" y="37270"/>
                  </a:lnTo>
                  <a:cubicBezTo>
                    <a:pt x="1" y="37614"/>
                    <a:pt x="263" y="37890"/>
                    <a:pt x="607" y="37890"/>
                  </a:cubicBezTo>
                  <a:lnTo>
                    <a:pt x="7923" y="37890"/>
                  </a:lnTo>
                  <a:cubicBezTo>
                    <a:pt x="8267" y="37890"/>
                    <a:pt x="8543" y="37614"/>
                    <a:pt x="8543" y="37270"/>
                  </a:cubicBezTo>
                  <a:lnTo>
                    <a:pt x="8543" y="607"/>
                  </a:lnTo>
                  <a:cubicBezTo>
                    <a:pt x="8543" y="263"/>
                    <a:pt x="8267" y="1"/>
                    <a:pt x="7923" y="1"/>
                  </a:cubicBez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60" name="Google Shape;8590;p75">
              <a:extLst>
                <a:ext uri="{FF2B5EF4-FFF2-40B4-BE49-F238E27FC236}">
                  <a16:creationId xmlns:a16="http://schemas.microsoft.com/office/drawing/2014/main" id="{FAC07989-F148-6797-3EAE-CD39747EF7A8}"/>
                </a:ext>
              </a:extLst>
            </p:cNvPr>
            <p:cNvSpPr/>
            <p:nvPr/>
          </p:nvSpPr>
          <p:spPr>
            <a:xfrm>
              <a:off x="5078456" y="2180272"/>
              <a:ext cx="108240" cy="378237"/>
            </a:xfrm>
            <a:custGeom>
              <a:avLst/>
              <a:gdLst/>
              <a:ahLst/>
              <a:cxnLst/>
              <a:rect l="l" t="t" r="r" b="b"/>
              <a:pathLst>
                <a:path w="8543" h="37890" extrusionOk="0">
                  <a:moveTo>
                    <a:pt x="620" y="1"/>
                  </a:moveTo>
                  <a:cubicBezTo>
                    <a:pt x="276" y="1"/>
                    <a:pt x="0" y="277"/>
                    <a:pt x="0" y="607"/>
                  </a:cubicBezTo>
                  <a:lnTo>
                    <a:pt x="0" y="37270"/>
                  </a:lnTo>
                  <a:cubicBezTo>
                    <a:pt x="0" y="37614"/>
                    <a:pt x="276" y="37890"/>
                    <a:pt x="620" y="37890"/>
                  </a:cubicBezTo>
                  <a:lnTo>
                    <a:pt x="7936" y="37890"/>
                  </a:lnTo>
                  <a:cubicBezTo>
                    <a:pt x="8267" y="37890"/>
                    <a:pt x="8542" y="37614"/>
                    <a:pt x="8542" y="37270"/>
                  </a:cubicBezTo>
                  <a:lnTo>
                    <a:pt x="8542" y="607"/>
                  </a:lnTo>
                  <a:cubicBezTo>
                    <a:pt x="8542" y="277"/>
                    <a:pt x="8267" y="1"/>
                    <a:pt x="7936" y="1"/>
                  </a:cubicBez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61" name="Google Shape;8591;p75">
              <a:extLst>
                <a:ext uri="{FF2B5EF4-FFF2-40B4-BE49-F238E27FC236}">
                  <a16:creationId xmlns:a16="http://schemas.microsoft.com/office/drawing/2014/main" id="{C78E57D5-3A3F-AE67-0671-2C3D9C48805A}"/>
                </a:ext>
              </a:extLst>
            </p:cNvPr>
            <p:cNvSpPr/>
            <p:nvPr/>
          </p:nvSpPr>
          <p:spPr>
            <a:xfrm>
              <a:off x="5222900" y="2180272"/>
              <a:ext cx="108240" cy="378237"/>
            </a:xfrm>
            <a:custGeom>
              <a:avLst/>
              <a:gdLst/>
              <a:ahLst/>
              <a:cxnLst/>
              <a:rect l="l" t="t" r="r" b="b"/>
              <a:pathLst>
                <a:path w="8543" h="37890" extrusionOk="0">
                  <a:moveTo>
                    <a:pt x="620" y="1"/>
                  </a:moveTo>
                  <a:cubicBezTo>
                    <a:pt x="276" y="1"/>
                    <a:pt x="0" y="263"/>
                    <a:pt x="0" y="607"/>
                  </a:cubicBezTo>
                  <a:lnTo>
                    <a:pt x="0" y="37270"/>
                  </a:lnTo>
                  <a:cubicBezTo>
                    <a:pt x="0" y="37614"/>
                    <a:pt x="276" y="37890"/>
                    <a:pt x="620" y="37890"/>
                  </a:cubicBezTo>
                  <a:lnTo>
                    <a:pt x="7936" y="37890"/>
                  </a:lnTo>
                  <a:cubicBezTo>
                    <a:pt x="8267" y="37890"/>
                    <a:pt x="8543" y="37614"/>
                    <a:pt x="8543" y="37270"/>
                  </a:cubicBezTo>
                  <a:lnTo>
                    <a:pt x="8543" y="607"/>
                  </a:lnTo>
                  <a:cubicBezTo>
                    <a:pt x="8543" y="263"/>
                    <a:pt x="8267" y="1"/>
                    <a:pt x="7936" y="1"/>
                  </a:cubicBez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62" name="Google Shape;8592;p75">
              <a:extLst>
                <a:ext uri="{FF2B5EF4-FFF2-40B4-BE49-F238E27FC236}">
                  <a16:creationId xmlns:a16="http://schemas.microsoft.com/office/drawing/2014/main" id="{948F0EC0-C401-BF85-9DFD-760B492BF923}"/>
                </a:ext>
              </a:extLst>
            </p:cNvPr>
            <p:cNvSpPr/>
            <p:nvPr/>
          </p:nvSpPr>
          <p:spPr>
            <a:xfrm>
              <a:off x="5367343" y="2180272"/>
              <a:ext cx="108240" cy="378237"/>
            </a:xfrm>
            <a:custGeom>
              <a:avLst/>
              <a:gdLst/>
              <a:ahLst/>
              <a:cxnLst/>
              <a:rect l="l" t="t" r="r" b="b"/>
              <a:pathLst>
                <a:path w="8543" h="37890" extrusionOk="0">
                  <a:moveTo>
                    <a:pt x="607" y="1"/>
                  </a:moveTo>
                  <a:cubicBezTo>
                    <a:pt x="276" y="1"/>
                    <a:pt x="1" y="277"/>
                    <a:pt x="1" y="607"/>
                  </a:cubicBezTo>
                  <a:lnTo>
                    <a:pt x="1" y="37270"/>
                  </a:lnTo>
                  <a:cubicBezTo>
                    <a:pt x="1" y="37614"/>
                    <a:pt x="276" y="37890"/>
                    <a:pt x="607" y="37890"/>
                  </a:cubicBezTo>
                  <a:lnTo>
                    <a:pt x="7937" y="37890"/>
                  </a:lnTo>
                  <a:cubicBezTo>
                    <a:pt x="8267" y="37890"/>
                    <a:pt x="8543" y="37614"/>
                    <a:pt x="8543" y="37270"/>
                  </a:cubicBezTo>
                  <a:lnTo>
                    <a:pt x="8543" y="607"/>
                  </a:lnTo>
                  <a:cubicBezTo>
                    <a:pt x="8543" y="277"/>
                    <a:pt x="8267" y="1"/>
                    <a:pt x="7937" y="1"/>
                  </a:cubicBez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63" name="Google Shape;8593;p75">
              <a:extLst>
                <a:ext uri="{FF2B5EF4-FFF2-40B4-BE49-F238E27FC236}">
                  <a16:creationId xmlns:a16="http://schemas.microsoft.com/office/drawing/2014/main" id="{E1910096-686B-EBA8-D2FC-605AE6E3CFBB}"/>
                </a:ext>
              </a:extLst>
            </p:cNvPr>
            <p:cNvSpPr/>
            <p:nvPr/>
          </p:nvSpPr>
          <p:spPr>
            <a:xfrm>
              <a:off x="5511787" y="2180272"/>
              <a:ext cx="108240" cy="378097"/>
            </a:xfrm>
            <a:custGeom>
              <a:avLst/>
              <a:gdLst/>
              <a:ahLst/>
              <a:cxnLst/>
              <a:rect l="l" t="t" r="r" b="b"/>
              <a:pathLst>
                <a:path w="8543" h="37876" extrusionOk="0">
                  <a:moveTo>
                    <a:pt x="607" y="1"/>
                  </a:moveTo>
                  <a:cubicBezTo>
                    <a:pt x="276" y="1"/>
                    <a:pt x="1" y="263"/>
                    <a:pt x="1" y="607"/>
                  </a:cubicBezTo>
                  <a:lnTo>
                    <a:pt x="1" y="37270"/>
                  </a:lnTo>
                  <a:cubicBezTo>
                    <a:pt x="1" y="37614"/>
                    <a:pt x="276" y="37876"/>
                    <a:pt x="607" y="37876"/>
                  </a:cubicBezTo>
                  <a:lnTo>
                    <a:pt x="7923" y="37876"/>
                  </a:lnTo>
                  <a:cubicBezTo>
                    <a:pt x="8267" y="37876"/>
                    <a:pt x="8543" y="37614"/>
                    <a:pt x="8543" y="37270"/>
                  </a:cubicBezTo>
                  <a:lnTo>
                    <a:pt x="8543" y="607"/>
                  </a:lnTo>
                  <a:cubicBezTo>
                    <a:pt x="8543" y="263"/>
                    <a:pt x="8267" y="1"/>
                    <a:pt x="7923" y="1"/>
                  </a:cubicBez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64" name="Google Shape;8594;p75">
              <a:extLst>
                <a:ext uri="{FF2B5EF4-FFF2-40B4-BE49-F238E27FC236}">
                  <a16:creationId xmlns:a16="http://schemas.microsoft.com/office/drawing/2014/main" id="{036C10BE-0453-4419-BF55-0A4E36C2B819}"/>
                </a:ext>
              </a:extLst>
            </p:cNvPr>
            <p:cNvSpPr/>
            <p:nvPr/>
          </p:nvSpPr>
          <p:spPr>
            <a:xfrm>
              <a:off x="5656231" y="2180272"/>
              <a:ext cx="108252" cy="378237"/>
            </a:xfrm>
            <a:custGeom>
              <a:avLst/>
              <a:gdLst/>
              <a:ahLst/>
              <a:cxnLst/>
              <a:rect l="l" t="t" r="r" b="b"/>
              <a:pathLst>
                <a:path w="8544" h="37890" extrusionOk="0">
                  <a:moveTo>
                    <a:pt x="607" y="1"/>
                  </a:moveTo>
                  <a:cubicBezTo>
                    <a:pt x="263" y="1"/>
                    <a:pt x="1" y="277"/>
                    <a:pt x="1" y="607"/>
                  </a:cubicBezTo>
                  <a:lnTo>
                    <a:pt x="1" y="37270"/>
                  </a:lnTo>
                  <a:cubicBezTo>
                    <a:pt x="1" y="37614"/>
                    <a:pt x="263" y="37890"/>
                    <a:pt x="607" y="37890"/>
                  </a:cubicBezTo>
                  <a:lnTo>
                    <a:pt x="7923" y="37890"/>
                  </a:lnTo>
                  <a:cubicBezTo>
                    <a:pt x="8268" y="37890"/>
                    <a:pt x="8543" y="37614"/>
                    <a:pt x="8543" y="37270"/>
                  </a:cubicBezTo>
                  <a:lnTo>
                    <a:pt x="8543" y="607"/>
                  </a:lnTo>
                  <a:cubicBezTo>
                    <a:pt x="8543" y="277"/>
                    <a:pt x="8268" y="1"/>
                    <a:pt x="7923" y="1"/>
                  </a:cubicBez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grpSp>
        <p:nvGrpSpPr>
          <p:cNvPr id="165" name="Google Shape;8595;p75">
            <a:extLst>
              <a:ext uri="{FF2B5EF4-FFF2-40B4-BE49-F238E27FC236}">
                <a16:creationId xmlns:a16="http://schemas.microsoft.com/office/drawing/2014/main" id="{27701FC4-08E5-3A51-435B-DFB1CB0D66B6}"/>
              </a:ext>
            </a:extLst>
          </p:cNvPr>
          <p:cNvGrpSpPr/>
          <p:nvPr/>
        </p:nvGrpSpPr>
        <p:grpSpPr>
          <a:xfrm>
            <a:off x="5178462" y="5444037"/>
            <a:ext cx="2781004" cy="319250"/>
            <a:chOff x="3530150" y="2790075"/>
            <a:chExt cx="1962600" cy="225300"/>
          </a:xfrm>
        </p:grpSpPr>
        <p:sp>
          <p:nvSpPr>
            <p:cNvPr id="166" name="Google Shape;8596;p75">
              <a:extLst>
                <a:ext uri="{FF2B5EF4-FFF2-40B4-BE49-F238E27FC236}">
                  <a16:creationId xmlns:a16="http://schemas.microsoft.com/office/drawing/2014/main" id="{81BC71AC-A20C-F1FA-901A-405E73D39E11}"/>
                </a:ext>
              </a:extLst>
            </p:cNvPr>
            <p:cNvSpPr/>
            <p:nvPr/>
          </p:nvSpPr>
          <p:spPr>
            <a:xfrm>
              <a:off x="3530150" y="2790075"/>
              <a:ext cx="1962600" cy="225300"/>
            </a:xfrm>
            <a:prstGeom prst="rect">
              <a:avLst/>
            </a:pr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67" name="Google Shape;8597;p75">
              <a:extLst>
                <a:ext uri="{FF2B5EF4-FFF2-40B4-BE49-F238E27FC236}">
                  <a16:creationId xmlns:a16="http://schemas.microsoft.com/office/drawing/2014/main" id="{2E396838-43D8-F262-D593-E3C79A57B425}"/>
                </a:ext>
              </a:extLst>
            </p:cNvPr>
            <p:cNvSpPr/>
            <p:nvPr/>
          </p:nvSpPr>
          <p:spPr>
            <a:xfrm>
              <a:off x="3535069" y="2794464"/>
              <a:ext cx="1104900" cy="216900"/>
            </a:xfrm>
            <a:prstGeom prst="rect">
              <a:avLst/>
            </a:prstGeom>
            <a:solidFill>
              <a:srgbClr val="5F7D95"/>
            </a:solidFill>
            <a:ln>
              <a:noFill/>
            </a:ln>
          </p:spPr>
          <p:txBody>
            <a:bodyPr spcFirstLastPara="1" wrap="square" lIns="182850" tIns="182850" rIns="182850" bIns="182850" anchor="ctr" anchorCtr="0">
              <a:noAutofit/>
            </a:bodyPr>
            <a:lstStyle/>
            <a:p>
              <a:endParaRPr sz="3600">
                <a:solidFill>
                  <a:schemeClr val="tx2"/>
                </a:solidFill>
              </a:endParaRPr>
            </a:p>
          </p:txBody>
        </p:sp>
      </p:grpSp>
      <p:grpSp>
        <p:nvGrpSpPr>
          <p:cNvPr id="168" name="Google Shape;8598;p75">
            <a:extLst>
              <a:ext uri="{FF2B5EF4-FFF2-40B4-BE49-F238E27FC236}">
                <a16:creationId xmlns:a16="http://schemas.microsoft.com/office/drawing/2014/main" id="{72A05837-5D25-94D9-F3DD-14FD5AAF6798}"/>
              </a:ext>
            </a:extLst>
          </p:cNvPr>
          <p:cNvGrpSpPr/>
          <p:nvPr/>
        </p:nvGrpSpPr>
        <p:grpSpPr>
          <a:xfrm>
            <a:off x="5179769" y="6000689"/>
            <a:ext cx="2823258" cy="307522"/>
            <a:chOff x="3558802" y="4011427"/>
            <a:chExt cx="1866000" cy="111300"/>
          </a:xfrm>
        </p:grpSpPr>
        <p:sp>
          <p:nvSpPr>
            <p:cNvPr id="169" name="Google Shape;8599;p75">
              <a:extLst>
                <a:ext uri="{FF2B5EF4-FFF2-40B4-BE49-F238E27FC236}">
                  <a16:creationId xmlns:a16="http://schemas.microsoft.com/office/drawing/2014/main" id="{7F75209A-AD76-AC01-5653-EFCA80396947}"/>
                </a:ext>
              </a:extLst>
            </p:cNvPr>
            <p:cNvSpPr/>
            <p:nvPr/>
          </p:nvSpPr>
          <p:spPr>
            <a:xfrm rot="5400000" flipH="1">
              <a:off x="4436152" y="3134077"/>
              <a:ext cx="111300" cy="1866000"/>
            </a:xfrm>
            <a:prstGeom prst="round2SameRect">
              <a:avLst>
                <a:gd name="adj1" fmla="val 50000"/>
                <a:gd name="adj2" fmla="val 50000"/>
              </a:avLst>
            </a:pr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70" name="Google Shape;8600;p75">
              <a:extLst>
                <a:ext uri="{FF2B5EF4-FFF2-40B4-BE49-F238E27FC236}">
                  <a16:creationId xmlns:a16="http://schemas.microsoft.com/office/drawing/2014/main" id="{535D41AD-380D-02C2-DD09-0C0B2DC90348}"/>
                </a:ext>
              </a:extLst>
            </p:cNvPr>
            <p:cNvSpPr/>
            <p:nvPr/>
          </p:nvSpPr>
          <p:spPr>
            <a:xfrm rot="5400000" flipH="1">
              <a:off x="4162472" y="3415277"/>
              <a:ext cx="104700" cy="1304700"/>
            </a:xfrm>
            <a:prstGeom prst="round2SameRect">
              <a:avLst>
                <a:gd name="adj1" fmla="val 50000"/>
                <a:gd name="adj2" fmla="val 50000"/>
              </a:avLst>
            </a:prstGeom>
            <a:solidFill>
              <a:srgbClr val="5F7D95"/>
            </a:solidFill>
            <a:ln>
              <a:noFill/>
            </a:ln>
          </p:spPr>
          <p:txBody>
            <a:bodyPr spcFirstLastPara="1" wrap="square" lIns="182850" tIns="182850" rIns="182850" bIns="182850" anchor="ctr" anchorCtr="0">
              <a:noAutofit/>
            </a:bodyPr>
            <a:lstStyle/>
            <a:p>
              <a:endParaRPr sz="3600">
                <a:solidFill>
                  <a:schemeClr val="tx2"/>
                </a:solidFill>
              </a:endParaRPr>
            </a:p>
          </p:txBody>
        </p:sp>
      </p:grpSp>
      <p:grpSp>
        <p:nvGrpSpPr>
          <p:cNvPr id="171" name="Google Shape;8601;p75">
            <a:extLst>
              <a:ext uri="{FF2B5EF4-FFF2-40B4-BE49-F238E27FC236}">
                <a16:creationId xmlns:a16="http://schemas.microsoft.com/office/drawing/2014/main" id="{25EC9F32-CB9A-FC69-8A7B-9DCABB56D14B}"/>
              </a:ext>
            </a:extLst>
          </p:cNvPr>
          <p:cNvGrpSpPr/>
          <p:nvPr/>
        </p:nvGrpSpPr>
        <p:grpSpPr>
          <a:xfrm>
            <a:off x="5179153" y="4411489"/>
            <a:ext cx="2767006" cy="239498"/>
            <a:chOff x="3465975" y="2270276"/>
            <a:chExt cx="1986364" cy="171929"/>
          </a:xfrm>
        </p:grpSpPr>
        <p:sp>
          <p:nvSpPr>
            <p:cNvPr id="172" name="Google Shape;8602;p75">
              <a:extLst>
                <a:ext uri="{FF2B5EF4-FFF2-40B4-BE49-F238E27FC236}">
                  <a16:creationId xmlns:a16="http://schemas.microsoft.com/office/drawing/2014/main" id="{84CD1DB0-621A-5EAB-E6C7-6CECE07841F0}"/>
                </a:ext>
              </a:extLst>
            </p:cNvPr>
            <p:cNvSpPr/>
            <p:nvPr/>
          </p:nvSpPr>
          <p:spPr>
            <a:xfrm rot="-5400000">
              <a:off x="3725184" y="2270305"/>
              <a:ext cx="171900" cy="171900"/>
            </a:xfrm>
            <a:prstGeom prst="ellipse">
              <a:avLst/>
            </a:prstGeom>
            <a:solidFill>
              <a:srgbClr val="5F7D95"/>
            </a:solidFill>
            <a:ln w="19050" cap="flat" cmpd="sng">
              <a:solidFill>
                <a:srgbClr val="5F7D95"/>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73" name="Google Shape;8603;p75">
              <a:extLst>
                <a:ext uri="{FF2B5EF4-FFF2-40B4-BE49-F238E27FC236}">
                  <a16:creationId xmlns:a16="http://schemas.microsoft.com/office/drawing/2014/main" id="{8FB5D1F8-09D1-3BCC-FC44-57B8BEB5C745}"/>
                </a:ext>
              </a:extLst>
            </p:cNvPr>
            <p:cNvSpPr/>
            <p:nvPr/>
          </p:nvSpPr>
          <p:spPr>
            <a:xfrm rot="-5400000">
              <a:off x="3984394" y="2270305"/>
              <a:ext cx="171900" cy="171900"/>
            </a:xfrm>
            <a:prstGeom prst="ellipse">
              <a:avLst/>
            </a:prstGeom>
            <a:solidFill>
              <a:srgbClr val="5F7D95"/>
            </a:solidFill>
            <a:ln w="19050" cap="flat" cmpd="sng">
              <a:solidFill>
                <a:srgbClr val="5F7D95"/>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74" name="Google Shape;8604;p75">
              <a:extLst>
                <a:ext uri="{FF2B5EF4-FFF2-40B4-BE49-F238E27FC236}">
                  <a16:creationId xmlns:a16="http://schemas.microsoft.com/office/drawing/2014/main" id="{B0791DE7-48E4-C3B9-CCCB-0DE69346A8AC}"/>
                </a:ext>
              </a:extLst>
            </p:cNvPr>
            <p:cNvSpPr/>
            <p:nvPr/>
          </p:nvSpPr>
          <p:spPr>
            <a:xfrm rot="-5400000">
              <a:off x="4243603" y="2270305"/>
              <a:ext cx="171900" cy="171900"/>
            </a:xfrm>
            <a:prstGeom prst="ellipse">
              <a:avLst/>
            </a:pr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75" name="Google Shape;8605;p75">
              <a:extLst>
                <a:ext uri="{FF2B5EF4-FFF2-40B4-BE49-F238E27FC236}">
                  <a16:creationId xmlns:a16="http://schemas.microsoft.com/office/drawing/2014/main" id="{DEE220EF-3F5B-85D5-C93D-EBEB72D75A18}"/>
                </a:ext>
              </a:extLst>
            </p:cNvPr>
            <p:cNvSpPr/>
            <p:nvPr/>
          </p:nvSpPr>
          <p:spPr>
            <a:xfrm rot="-5400000">
              <a:off x="4502812" y="2270305"/>
              <a:ext cx="171900" cy="171900"/>
            </a:xfrm>
            <a:prstGeom prst="ellipse">
              <a:avLst/>
            </a:pr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76" name="Google Shape;8606;p75">
              <a:extLst>
                <a:ext uri="{FF2B5EF4-FFF2-40B4-BE49-F238E27FC236}">
                  <a16:creationId xmlns:a16="http://schemas.microsoft.com/office/drawing/2014/main" id="{D96856F2-5018-39E0-FAC7-4650E10F1FC4}"/>
                </a:ext>
              </a:extLst>
            </p:cNvPr>
            <p:cNvSpPr/>
            <p:nvPr/>
          </p:nvSpPr>
          <p:spPr>
            <a:xfrm rot="-5400000">
              <a:off x="4762021" y="2270305"/>
              <a:ext cx="171900" cy="171900"/>
            </a:xfrm>
            <a:prstGeom prst="ellipse">
              <a:avLst/>
            </a:pr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77" name="Google Shape;8607;p75">
              <a:extLst>
                <a:ext uri="{FF2B5EF4-FFF2-40B4-BE49-F238E27FC236}">
                  <a16:creationId xmlns:a16="http://schemas.microsoft.com/office/drawing/2014/main" id="{35710954-7795-B09B-00EC-95C9AB6C2560}"/>
                </a:ext>
              </a:extLst>
            </p:cNvPr>
            <p:cNvSpPr/>
            <p:nvPr/>
          </p:nvSpPr>
          <p:spPr>
            <a:xfrm rot="-5400000">
              <a:off x="3465975" y="2270305"/>
              <a:ext cx="171900" cy="171900"/>
            </a:xfrm>
            <a:prstGeom prst="ellipse">
              <a:avLst/>
            </a:prstGeom>
            <a:solidFill>
              <a:srgbClr val="5F7D95"/>
            </a:solidFill>
            <a:ln w="19050" cap="flat" cmpd="sng">
              <a:solidFill>
                <a:srgbClr val="5F7D95"/>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78" name="Google Shape;8608;p75">
              <a:extLst>
                <a:ext uri="{FF2B5EF4-FFF2-40B4-BE49-F238E27FC236}">
                  <a16:creationId xmlns:a16="http://schemas.microsoft.com/office/drawing/2014/main" id="{65530A63-0336-20B2-3FC1-DA7B4D7C2BE0}"/>
                </a:ext>
              </a:extLst>
            </p:cNvPr>
            <p:cNvSpPr/>
            <p:nvPr/>
          </p:nvSpPr>
          <p:spPr>
            <a:xfrm rot="-5400000">
              <a:off x="5021230" y="2270276"/>
              <a:ext cx="171900" cy="171900"/>
            </a:xfrm>
            <a:prstGeom prst="ellipse">
              <a:avLst/>
            </a:pr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79" name="Google Shape;8609;p75">
              <a:extLst>
                <a:ext uri="{FF2B5EF4-FFF2-40B4-BE49-F238E27FC236}">
                  <a16:creationId xmlns:a16="http://schemas.microsoft.com/office/drawing/2014/main" id="{AA8246C5-241E-C5FF-216D-E51CBE301F2A}"/>
                </a:ext>
              </a:extLst>
            </p:cNvPr>
            <p:cNvSpPr/>
            <p:nvPr/>
          </p:nvSpPr>
          <p:spPr>
            <a:xfrm rot="-5400000">
              <a:off x="5280440" y="2270276"/>
              <a:ext cx="171900" cy="171900"/>
            </a:xfrm>
            <a:prstGeom prst="ellipse">
              <a:avLst/>
            </a:pr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grpSp>
        <p:nvGrpSpPr>
          <p:cNvPr id="180" name="Google Shape;8610;p75">
            <a:extLst>
              <a:ext uri="{FF2B5EF4-FFF2-40B4-BE49-F238E27FC236}">
                <a16:creationId xmlns:a16="http://schemas.microsoft.com/office/drawing/2014/main" id="{F93A5D36-F4C7-0D9F-3516-3F2783F1CA20}"/>
              </a:ext>
            </a:extLst>
          </p:cNvPr>
          <p:cNvGrpSpPr/>
          <p:nvPr/>
        </p:nvGrpSpPr>
        <p:grpSpPr>
          <a:xfrm>
            <a:off x="5201169" y="7138788"/>
            <a:ext cx="2739062" cy="390920"/>
            <a:chOff x="723300" y="4253549"/>
            <a:chExt cx="2276482" cy="324900"/>
          </a:xfrm>
        </p:grpSpPr>
        <p:sp>
          <p:nvSpPr>
            <p:cNvPr id="181" name="Google Shape;8611;p75">
              <a:extLst>
                <a:ext uri="{FF2B5EF4-FFF2-40B4-BE49-F238E27FC236}">
                  <a16:creationId xmlns:a16="http://schemas.microsoft.com/office/drawing/2014/main" id="{1179BF0E-B5BD-4A9D-0E02-4FFD8B042DA0}"/>
                </a:ext>
              </a:extLst>
            </p:cNvPr>
            <p:cNvSpPr/>
            <p:nvPr/>
          </p:nvSpPr>
          <p:spPr>
            <a:xfrm>
              <a:off x="723300" y="4253549"/>
              <a:ext cx="341700" cy="324900"/>
            </a:xfrm>
            <a:prstGeom prst="star5">
              <a:avLst>
                <a:gd name="adj" fmla="val 19098"/>
                <a:gd name="hf" fmla="val 105146"/>
                <a:gd name="vf" fmla="val 110557"/>
              </a:avLst>
            </a:prstGeom>
            <a:solidFill>
              <a:srgbClr val="869FB1"/>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182" name="Google Shape;8612;p75">
              <a:extLst>
                <a:ext uri="{FF2B5EF4-FFF2-40B4-BE49-F238E27FC236}">
                  <a16:creationId xmlns:a16="http://schemas.microsoft.com/office/drawing/2014/main" id="{542904ED-6D3C-AF99-FCCD-987154293AE1}"/>
                </a:ext>
              </a:extLst>
            </p:cNvPr>
            <p:cNvSpPr/>
            <p:nvPr/>
          </p:nvSpPr>
          <p:spPr>
            <a:xfrm>
              <a:off x="1206995" y="4253549"/>
              <a:ext cx="341700" cy="324900"/>
            </a:xfrm>
            <a:prstGeom prst="star5">
              <a:avLst>
                <a:gd name="adj" fmla="val 19098"/>
                <a:gd name="hf" fmla="val 105146"/>
                <a:gd name="vf" fmla="val 110557"/>
              </a:avLst>
            </a:prstGeom>
            <a:solidFill>
              <a:srgbClr val="869FB1"/>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183" name="Google Shape;8613;p75">
              <a:extLst>
                <a:ext uri="{FF2B5EF4-FFF2-40B4-BE49-F238E27FC236}">
                  <a16:creationId xmlns:a16="http://schemas.microsoft.com/office/drawing/2014/main" id="{8004C6EA-9CB8-544F-2B4F-FEE7F34FD10B}"/>
                </a:ext>
              </a:extLst>
            </p:cNvPr>
            <p:cNvSpPr/>
            <p:nvPr/>
          </p:nvSpPr>
          <p:spPr>
            <a:xfrm>
              <a:off x="1690691" y="4253549"/>
              <a:ext cx="341700" cy="324900"/>
            </a:xfrm>
            <a:prstGeom prst="star5">
              <a:avLst>
                <a:gd name="adj" fmla="val 19098"/>
                <a:gd name="hf" fmla="val 105146"/>
                <a:gd name="vf" fmla="val 110557"/>
              </a:avLst>
            </a:prstGeom>
            <a:solidFill>
              <a:srgbClr val="869FB1"/>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184" name="Google Shape;8614;p75">
              <a:extLst>
                <a:ext uri="{FF2B5EF4-FFF2-40B4-BE49-F238E27FC236}">
                  <a16:creationId xmlns:a16="http://schemas.microsoft.com/office/drawing/2014/main" id="{49C0F968-336E-3F42-DB44-7120A4849904}"/>
                </a:ext>
              </a:extLst>
            </p:cNvPr>
            <p:cNvSpPr/>
            <p:nvPr/>
          </p:nvSpPr>
          <p:spPr>
            <a:xfrm>
              <a:off x="2174386" y="4253549"/>
              <a:ext cx="341700" cy="324900"/>
            </a:xfrm>
            <a:prstGeom prst="star5">
              <a:avLst>
                <a:gd name="adj" fmla="val 19098"/>
                <a:gd name="hf" fmla="val 105146"/>
                <a:gd name="vf" fmla="val 110557"/>
              </a:avLst>
            </a:prstGeom>
            <a:solidFill>
              <a:srgbClr val="869FB1"/>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185" name="Google Shape;8615;p75">
              <a:extLst>
                <a:ext uri="{FF2B5EF4-FFF2-40B4-BE49-F238E27FC236}">
                  <a16:creationId xmlns:a16="http://schemas.microsoft.com/office/drawing/2014/main" id="{3E707ED2-18B2-8A5D-4ECA-32C6730CF569}"/>
                </a:ext>
              </a:extLst>
            </p:cNvPr>
            <p:cNvSpPr/>
            <p:nvPr/>
          </p:nvSpPr>
          <p:spPr>
            <a:xfrm>
              <a:off x="2658082" y="4253549"/>
              <a:ext cx="341700" cy="324900"/>
            </a:xfrm>
            <a:prstGeom prst="star5">
              <a:avLst>
                <a:gd name="adj" fmla="val 19098"/>
                <a:gd name="hf" fmla="val 105146"/>
                <a:gd name="vf" fmla="val 110557"/>
              </a:avLst>
            </a:pr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grpSp>
        <p:nvGrpSpPr>
          <p:cNvPr id="186" name="Google Shape;8616;p75">
            <a:extLst>
              <a:ext uri="{FF2B5EF4-FFF2-40B4-BE49-F238E27FC236}">
                <a16:creationId xmlns:a16="http://schemas.microsoft.com/office/drawing/2014/main" id="{2D20A6E8-C32C-DE1F-C8E1-DB24567B0575}"/>
              </a:ext>
            </a:extLst>
          </p:cNvPr>
          <p:cNvGrpSpPr/>
          <p:nvPr/>
        </p:nvGrpSpPr>
        <p:grpSpPr>
          <a:xfrm>
            <a:off x="5180290" y="6541149"/>
            <a:ext cx="2778132" cy="360238"/>
            <a:chOff x="705948" y="3788465"/>
            <a:chExt cx="2308953" cy="299400"/>
          </a:xfrm>
        </p:grpSpPr>
        <p:sp>
          <p:nvSpPr>
            <p:cNvPr id="187" name="Google Shape;8617;p75">
              <a:extLst>
                <a:ext uri="{FF2B5EF4-FFF2-40B4-BE49-F238E27FC236}">
                  <a16:creationId xmlns:a16="http://schemas.microsoft.com/office/drawing/2014/main" id="{6A4CC367-E80A-C6EF-DB09-ECDD14FFCD72}"/>
                </a:ext>
              </a:extLst>
            </p:cNvPr>
            <p:cNvSpPr/>
            <p:nvPr/>
          </p:nvSpPr>
          <p:spPr>
            <a:xfrm>
              <a:off x="705948" y="3788465"/>
              <a:ext cx="335400" cy="299400"/>
            </a:xfrm>
            <a:prstGeom prst="heart">
              <a:avLst/>
            </a:prstGeom>
            <a:solidFill>
              <a:srgbClr val="869FB1"/>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188" name="Google Shape;8618;p75">
              <a:extLst>
                <a:ext uri="{FF2B5EF4-FFF2-40B4-BE49-F238E27FC236}">
                  <a16:creationId xmlns:a16="http://schemas.microsoft.com/office/drawing/2014/main" id="{CE90233E-7AAA-6804-1A15-58B035659F0B}"/>
                </a:ext>
              </a:extLst>
            </p:cNvPr>
            <p:cNvSpPr/>
            <p:nvPr/>
          </p:nvSpPr>
          <p:spPr>
            <a:xfrm>
              <a:off x="1209923" y="3788465"/>
              <a:ext cx="335400" cy="299400"/>
            </a:xfrm>
            <a:prstGeom prst="heart">
              <a:avLst/>
            </a:prstGeom>
            <a:solidFill>
              <a:srgbClr val="869FB1"/>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189" name="Google Shape;8619;p75">
              <a:extLst>
                <a:ext uri="{FF2B5EF4-FFF2-40B4-BE49-F238E27FC236}">
                  <a16:creationId xmlns:a16="http://schemas.microsoft.com/office/drawing/2014/main" id="{BECC8708-D68A-67C4-036A-2CCEFF615975}"/>
                </a:ext>
              </a:extLst>
            </p:cNvPr>
            <p:cNvSpPr/>
            <p:nvPr/>
          </p:nvSpPr>
          <p:spPr>
            <a:xfrm>
              <a:off x="1713905" y="3788465"/>
              <a:ext cx="335400" cy="299400"/>
            </a:xfrm>
            <a:prstGeom prst="heart">
              <a:avLst/>
            </a:prstGeom>
            <a:solidFill>
              <a:srgbClr val="869FB1"/>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190" name="Google Shape;8620;p75">
              <a:extLst>
                <a:ext uri="{FF2B5EF4-FFF2-40B4-BE49-F238E27FC236}">
                  <a16:creationId xmlns:a16="http://schemas.microsoft.com/office/drawing/2014/main" id="{D7A67C44-50AB-AB41-96A9-8E08BF4EDCF2}"/>
                </a:ext>
              </a:extLst>
            </p:cNvPr>
            <p:cNvSpPr/>
            <p:nvPr/>
          </p:nvSpPr>
          <p:spPr>
            <a:xfrm>
              <a:off x="2189639" y="3788465"/>
              <a:ext cx="335400" cy="299400"/>
            </a:xfrm>
            <a:prstGeom prst="heart">
              <a:avLst/>
            </a:pr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191" name="Google Shape;8621;p75">
              <a:extLst>
                <a:ext uri="{FF2B5EF4-FFF2-40B4-BE49-F238E27FC236}">
                  <a16:creationId xmlns:a16="http://schemas.microsoft.com/office/drawing/2014/main" id="{8657CE5E-1CF0-75FC-C8FA-316DE5B1A3B6}"/>
                </a:ext>
              </a:extLst>
            </p:cNvPr>
            <p:cNvSpPr/>
            <p:nvPr/>
          </p:nvSpPr>
          <p:spPr>
            <a:xfrm>
              <a:off x="2679500" y="3788465"/>
              <a:ext cx="335400" cy="299400"/>
            </a:xfrm>
            <a:prstGeom prst="heart">
              <a:avLst/>
            </a:pr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grpSp>
        <p:nvGrpSpPr>
          <p:cNvPr id="192" name="Google Shape;8622;p75">
            <a:extLst>
              <a:ext uri="{FF2B5EF4-FFF2-40B4-BE49-F238E27FC236}">
                <a16:creationId xmlns:a16="http://schemas.microsoft.com/office/drawing/2014/main" id="{39B553B7-EC03-07A8-D330-CE3B734AF7A0}"/>
              </a:ext>
            </a:extLst>
          </p:cNvPr>
          <p:cNvGrpSpPr/>
          <p:nvPr/>
        </p:nvGrpSpPr>
        <p:grpSpPr>
          <a:xfrm>
            <a:off x="5276165" y="7767108"/>
            <a:ext cx="2609218" cy="588148"/>
            <a:chOff x="2658741" y="4097347"/>
            <a:chExt cx="1304609" cy="294074"/>
          </a:xfrm>
        </p:grpSpPr>
        <p:grpSp>
          <p:nvGrpSpPr>
            <p:cNvPr id="193" name="Google Shape;8623;p75">
              <a:extLst>
                <a:ext uri="{FF2B5EF4-FFF2-40B4-BE49-F238E27FC236}">
                  <a16:creationId xmlns:a16="http://schemas.microsoft.com/office/drawing/2014/main" id="{55E2F36A-949E-85A2-FDB1-428FF47D4F75}"/>
                </a:ext>
              </a:extLst>
            </p:cNvPr>
            <p:cNvGrpSpPr/>
            <p:nvPr/>
          </p:nvGrpSpPr>
          <p:grpSpPr>
            <a:xfrm>
              <a:off x="2658741" y="4097347"/>
              <a:ext cx="118572" cy="294074"/>
              <a:chOff x="3343310" y="4475555"/>
              <a:chExt cx="127717" cy="316753"/>
            </a:xfrm>
          </p:grpSpPr>
          <p:sp>
            <p:nvSpPr>
              <p:cNvPr id="206" name="Google Shape;8624;p75">
                <a:extLst>
                  <a:ext uri="{FF2B5EF4-FFF2-40B4-BE49-F238E27FC236}">
                    <a16:creationId xmlns:a16="http://schemas.microsoft.com/office/drawing/2014/main" id="{385BDCE3-F8CC-7AE1-DF58-F2A753A19867}"/>
                  </a:ext>
                </a:extLst>
              </p:cNvPr>
              <p:cNvSpPr/>
              <p:nvPr/>
            </p:nvSpPr>
            <p:spPr>
              <a:xfrm>
                <a:off x="3343310" y="4535967"/>
                <a:ext cx="127717" cy="256341"/>
              </a:xfrm>
              <a:custGeom>
                <a:avLst/>
                <a:gdLst/>
                <a:ahLst/>
                <a:cxnLst/>
                <a:rect l="l" t="t" r="r" b="b"/>
                <a:pathLst>
                  <a:path w="77995" h="156544" extrusionOk="0">
                    <a:moveTo>
                      <a:pt x="18496" y="1"/>
                    </a:moveTo>
                    <a:cubicBezTo>
                      <a:pt x="8514" y="1"/>
                      <a:pt x="359" y="8123"/>
                      <a:pt x="327" y="18105"/>
                    </a:cubicBezTo>
                    <a:lnTo>
                      <a:pt x="33" y="74537"/>
                    </a:lnTo>
                    <a:cubicBezTo>
                      <a:pt x="0" y="78778"/>
                      <a:pt x="3425" y="82235"/>
                      <a:pt x="7666" y="82268"/>
                    </a:cubicBezTo>
                    <a:lnTo>
                      <a:pt x="7731" y="82268"/>
                    </a:lnTo>
                    <a:cubicBezTo>
                      <a:pt x="11939" y="82268"/>
                      <a:pt x="15364" y="78843"/>
                      <a:pt x="15397" y="74635"/>
                    </a:cubicBezTo>
                    <a:lnTo>
                      <a:pt x="15691" y="18170"/>
                    </a:lnTo>
                    <a:cubicBezTo>
                      <a:pt x="15691" y="17341"/>
                      <a:pt x="16344" y="16668"/>
                      <a:pt x="17166" y="16668"/>
                    </a:cubicBezTo>
                    <a:cubicBezTo>
                      <a:pt x="17185" y="16668"/>
                      <a:pt x="17204" y="16669"/>
                      <a:pt x="17224" y="16669"/>
                    </a:cubicBezTo>
                    <a:cubicBezTo>
                      <a:pt x="18039" y="16669"/>
                      <a:pt x="18724" y="17355"/>
                      <a:pt x="18724" y="18170"/>
                    </a:cubicBezTo>
                    <a:lnTo>
                      <a:pt x="18724" y="147345"/>
                    </a:lnTo>
                    <a:cubicBezTo>
                      <a:pt x="18724" y="152433"/>
                      <a:pt x="22867" y="156543"/>
                      <a:pt x="27956" y="156543"/>
                    </a:cubicBezTo>
                    <a:cubicBezTo>
                      <a:pt x="33044" y="156543"/>
                      <a:pt x="37187" y="152433"/>
                      <a:pt x="37187" y="147345"/>
                    </a:cubicBezTo>
                    <a:lnTo>
                      <a:pt x="37187" y="73656"/>
                    </a:lnTo>
                    <a:lnTo>
                      <a:pt x="41167" y="73656"/>
                    </a:lnTo>
                    <a:lnTo>
                      <a:pt x="41167" y="147345"/>
                    </a:lnTo>
                    <a:cubicBezTo>
                      <a:pt x="41167" y="152433"/>
                      <a:pt x="45277" y="156543"/>
                      <a:pt x="50365" y="156543"/>
                    </a:cubicBezTo>
                    <a:cubicBezTo>
                      <a:pt x="55454" y="156543"/>
                      <a:pt x="59597" y="152433"/>
                      <a:pt x="59597" y="147345"/>
                    </a:cubicBezTo>
                    <a:cubicBezTo>
                      <a:pt x="59597" y="25477"/>
                      <a:pt x="59434" y="95153"/>
                      <a:pt x="59434" y="18300"/>
                    </a:cubicBezTo>
                    <a:cubicBezTo>
                      <a:pt x="59434" y="17420"/>
                      <a:pt x="60119" y="16702"/>
                      <a:pt x="60967" y="16669"/>
                    </a:cubicBezTo>
                    <a:cubicBezTo>
                      <a:pt x="60988" y="16669"/>
                      <a:pt x="61009" y="16668"/>
                      <a:pt x="61030" y="16668"/>
                    </a:cubicBezTo>
                    <a:cubicBezTo>
                      <a:pt x="61882" y="16668"/>
                      <a:pt x="62567" y="17310"/>
                      <a:pt x="62631" y="18170"/>
                    </a:cubicBezTo>
                    <a:lnTo>
                      <a:pt x="62598" y="74570"/>
                    </a:lnTo>
                    <a:cubicBezTo>
                      <a:pt x="62598" y="78810"/>
                      <a:pt x="66023" y="82268"/>
                      <a:pt x="70264" y="82268"/>
                    </a:cubicBezTo>
                    <a:cubicBezTo>
                      <a:pt x="74504" y="82268"/>
                      <a:pt x="77962" y="78843"/>
                      <a:pt x="77962" y="74602"/>
                    </a:cubicBezTo>
                    <a:lnTo>
                      <a:pt x="77994" y="18137"/>
                    </a:lnTo>
                    <a:cubicBezTo>
                      <a:pt x="77994" y="18137"/>
                      <a:pt x="77994" y="18105"/>
                      <a:pt x="77994" y="18105"/>
                    </a:cubicBezTo>
                    <a:cubicBezTo>
                      <a:pt x="77962" y="8123"/>
                      <a:pt x="69807" y="1"/>
                      <a:pt x="59825" y="1"/>
                    </a:cubicBezTo>
                    <a:close/>
                  </a:path>
                </a:pathLst>
              </a:custGeom>
              <a:solidFill>
                <a:srgbClr val="7994A9"/>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207" name="Google Shape;8625;p75">
                <a:extLst>
                  <a:ext uri="{FF2B5EF4-FFF2-40B4-BE49-F238E27FC236}">
                    <a16:creationId xmlns:a16="http://schemas.microsoft.com/office/drawing/2014/main" id="{21F11AC4-1ABB-CBD8-BFBD-3471051F3000}"/>
                  </a:ext>
                </a:extLst>
              </p:cNvPr>
              <p:cNvSpPr/>
              <p:nvPr/>
            </p:nvSpPr>
            <p:spPr>
              <a:xfrm>
                <a:off x="3381341" y="4475555"/>
                <a:ext cx="52189" cy="52135"/>
              </a:xfrm>
              <a:custGeom>
                <a:avLst/>
                <a:gdLst/>
                <a:ahLst/>
                <a:cxnLst/>
                <a:rect l="l" t="t" r="r" b="b"/>
                <a:pathLst>
                  <a:path w="31871" h="31838" extrusionOk="0">
                    <a:moveTo>
                      <a:pt x="15952" y="1"/>
                    </a:moveTo>
                    <a:cubicBezTo>
                      <a:pt x="7144" y="1"/>
                      <a:pt x="1" y="7112"/>
                      <a:pt x="1" y="15919"/>
                    </a:cubicBezTo>
                    <a:cubicBezTo>
                      <a:pt x="1" y="24694"/>
                      <a:pt x="7144" y="31838"/>
                      <a:pt x="15952" y="31838"/>
                    </a:cubicBezTo>
                    <a:cubicBezTo>
                      <a:pt x="24727" y="31838"/>
                      <a:pt x="31870" y="24694"/>
                      <a:pt x="31870" y="15919"/>
                    </a:cubicBezTo>
                    <a:cubicBezTo>
                      <a:pt x="31870" y="7112"/>
                      <a:pt x="24727" y="1"/>
                      <a:pt x="15952" y="1"/>
                    </a:cubicBezTo>
                    <a:close/>
                  </a:path>
                </a:pathLst>
              </a:custGeom>
              <a:solidFill>
                <a:srgbClr val="7994A9"/>
              </a:solidFill>
              <a:ln>
                <a:noFill/>
              </a:ln>
            </p:spPr>
            <p:txBody>
              <a:bodyPr spcFirstLastPara="1" wrap="square" lIns="182850" tIns="182850" rIns="182850" bIns="182850" anchor="ctr" anchorCtr="0">
                <a:noAutofit/>
              </a:bodyPr>
              <a:lstStyle/>
              <a:p>
                <a:endParaRPr sz="3600">
                  <a:solidFill>
                    <a:schemeClr val="tx2"/>
                  </a:solidFill>
                </a:endParaRPr>
              </a:p>
            </p:txBody>
          </p:sp>
        </p:grpSp>
        <p:grpSp>
          <p:nvGrpSpPr>
            <p:cNvPr id="194" name="Google Shape;8626;p75">
              <a:extLst>
                <a:ext uri="{FF2B5EF4-FFF2-40B4-BE49-F238E27FC236}">
                  <a16:creationId xmlns:a16="http://schemas.microsoft.com/office/drawing/2014/main" id="{4954CE3D-CE7F-7B58-45D9-C0AC2A9DBB79}"/>
                </a:ext>
              </a:extLst>
            </p:cNvPr>
            <p:cNvGrpSpPr/>
            <p:nvPr/>
          </p:nvGrpSpPr>
          <p:grpSpPr>
            <a:xfrm>
              <a:off x="3815519" y="4098388"/>
              <a:ext cx="147831" cy="291991"/>
              <a:chOff x="3527539" y="4476677"/>
              <a:chExt cx="159232" cy="314510"/>
            </a:xfrm>
          </p:grpSpPr>
          <p:sp>
            <p:nvSpPr>
              <p:cNvPr id="204" name="Google Shape;8627;p75">
                <a:extLst>
                  <a:ext uri="{FF2B5EF4-FFF2-40B4-BE49-F238E27FC236}">
                    <a16:creationId xmlns:a16="http://schemas.microsoft.com/office/drawing/2014/main" id="{6C9AFEB7-560A-1BE1-9E4D-63EF95829D18}"/>
                  </a:ext>
                </a:extLst>
              </p:cNvPr>
              <p:cNvSpPr/>
              <p:nvPr/>
            </p:nvSpPr>
            <p:spPr>
              <a:xfrm>
                <a:off x="3527539" y="4536716"/>
                <a:ext cx="159232" cy="254471"/>
              </a:xfrm>
              <a:custGeom>
                <a:avLst/>
                <a:gdLst/>
                <a:ahLst/>
                <a:cxnLst/>
                <a:rect l="l" t="t" r="r" b="b"/>
                <a:pathLst>
                  <a:path w="97241" h="155402" extrusionOk="0">
                    <a:moveTo>
                      <a:pt x="35360" y="0"/>
                    </a:moveTo>
                    <a:cubicBezTo>
                      <a:pt x="27173" y="0"/>
                      <a:pt x="21268" y="5220"/>
                      <a:pt x="17713" y="15527"/>
                    </a:cubicBezTo>
                    <a:cubicBezTo>
                      <a:pt x="15527" y="21921"/>
                      <a:pt x="1533" y="61750"/>
                      <a:pt x="1403" y="62174"/>
                    </a:cubicBezTo>
                    <a:cubicBezTo>
                      <a:pt x="0" y="66121"/>
                      <a:pt x="2088" y="70492"/>
                      <a:pt x="6068" y="71895"/>
                    </a:cubicBezTo>
                    <a:cubicBezTo>
                      <a:pt x="6895" y="72179"/>
                      <a:pt x="7739" y="72315"/>
                      <a:pt x="8570" y="72315"/>
                    </a:cubicBezTo>
                    <a:cubicBezTo>
                      <a:pt x="11735" y="72315"/>
                      <a:pt x="14703" y="70350"/>
                      <a:pt x="15788" y="67197"/>
                    </a:cubicBezTo>
                    <a:cubicBezTo>
                      <a:pt x="16245" y="65925"/>
                      <a:pt x="24661" y="42569"/>
                      <a:pt x="29358" y="29130"/>
                    </a:cubicBezTo>
                    <a:lnTo>
                      <a:pt x="29358" y="29130"/>
                    </a:lnTo>
                    <a:cubicBezTo>
                      <a:pt x="28869" y="33142"/>
                      <a:pt x="30272" y="24824"/>
                      <a:pt x="18431" y="85856"/>
                    </a:cubicBezTo>
                    <a:cubicBezTo>
                      <a:pt x="17941" y="88498"/>
                      <a:pt x="19964" y="90912"/>
                      <a:pt x="22606" y="90912"/>
                    </a:cubicBezTo>
                    <a:lnTo>
                      <a:pt x="28412" y="90912"/>
                    </a:lnTo>
                    <a:lnTo>
                      <a:pt x="28412" y="146235"/>
                    </a:lnTo>
                    <a:cubicBezTo>
                      <a:pt x="28412" y="151291"/>
                      <a:pt x="32522" y="155401"/>
                      <a:pt x="37578" y="155401"/>
                    </a:cubicBezTo>
                    <a:cubicBezTo>
                      <a:pt x="42634" y="155401"/>
                      <a:pt x="46745" y="151291"/>
                      <a:pt x="46745" y="146235"/>
                    </a:cubicBezTo>
                    <a:lnTo>
                      <a:pt x="46745" y="90912"/>
                    </a:lnTo>
                    <a:lnTo>
                      <a:pt x="50692" y="90912"/>
                    </a:lnTo>
                    <a:lnTo>
                      <a:pt x="50692" y="146235"/>
                    </a:lnTo>
                    <a:cubicBezTo>
                      <a:pt x="50692" y="151291"/>
                      <a:pt x="54769" y="155401"/>
                      <a:pt x="59825" y="155401"/>
                    </a:cubicBezTo>
                    <a:cubicBezTo>
                      <a:pt x="64881" y="155401"/>
                      <a:pt x="68991" y="151291"/>
                      <a:pt x="68991" y="146235"/>
                    </a:cubicBezTo>
                    <a:lnTo>
                      <a:pt x="68991" y="90912"/>
                    </a:lnTo>
                    <a:lnTo>
                      <a:pt x="74798" y="90912"/>
                    </a:lnTo>
                    <a:cubicBezTo>
                      <a:pt x="77472" y="90912"/>
                      <a:pt x="79462" y="88498"/>
                      <a:pt x="78973" y="85856"/>
                    </a:cubicBezTo>
                    <a:cubicBezTo>
                      <a:pt x="67262" y="25379"/>
                      <a:pt x="68535" y="32392"/>
                      <a:pt x="68143" y="29130"/>
                    </a:cubicBezTo>
                    <a:lnTo>
                      <a:pt x="68143" y="29130"/>
                    </a:lnTo>
                    <a:cubicBezTo>
                      <a:pt x="72873" y="42667"/>
                      <a:pt x="81028" y="65958"/>
                      <a:pt x="81485" y="67197"/>
                    </a:cubicBezTo>
                    <a:cubicBezTo>
                      <a:pt x="82570" y="70350"/>
                      <a:pt x="85538" y="72315"/>
                      <a:pt x="88687" y="72315"/>
                    </a:cubicBezTo>
                    <a:cubicBezTo>
                      <a:pt x="89513" y="72315"/>
                      <a:pt x="90352" y="72179"/>
                      <a:pt x="91173" y="71895"/>
                    </a:cubicBezTo>
                    <a:cubicBezTo>
                      <a:pt x="95152" y="70492"/>
                      <a:pt x="97240" y="66121"/>
                      <a:pt x="95870" y="62174"/>
                    </a:cubicBezTo>
                    <a:cubicBezTo>
                      <a:pt x="95707" y="61750"/>
                      <a:pt x="81746" y="21921"/>
                      <a:pt x="79560" y="15527"/>
                    </a:cubicBezTo>
                    <a:cubicBezTo>
                      <a:pt x="76005" y="5220"/>
                      <a:pt x="70068" y="0"/>
                      <a:pt x="61913" y="0"/>
                    </a:cubicBezTo>
                    <a:close/>
                  </a:path>
                </a:pathLst>
              </a:custGeom>
              <a:noFill/>
              <a:ln w="9525" cap="flat" cmpd="sng">
                <a:solidFill>
                  <a:srgbClr val="E3E9ED"/>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05" name="Google Shape;8628;p75">
                <a:extLst>
                  <a:ext uri="{FF2B5EF4-FFF2-40B4-BE49-F238E27FC236}">
                    <a16:creationId xmlns:a16="http://schemas.microsoft.com/office/drawing/2014/main" id="{CFD8EFED-11B3-8661-D2C1-392C6BC936D8}"/>
                  </a:ext>
                </a:extLst>
              </p:cNvPr>
              <p:cNvSpPr/>
              <p:nvPr/>
            </p:nvSpPr>
            <p:spPr>
              <a:xfrm>
                <a:off x="3581381" y="4476677"/>
                <a:ext cx="51814" cy="51761"/>
              </a:xfrm>
              <a:custGeom>
                <a:avLst/>
                <a:gdLst/>
                <a:ahLst/>
                <a:cxnLst/>
                <a:rect l="l" t="t" r="r" b="b"/>
                <a:pathLst>
                  <a:path w="31642" h="31610" extrusionOk="0">
                    <a:moveTo>
                      <a:pt x="15821" y="1"/>
                    </a:moveTo>
                    <a:cubicBezTo>
                      <a:pt x="7079" y="1"/>
                      <a:pt x="0" y="7079"/>
                      <a:pt x="0" y="15821"/>
                    </a:cubicBezTo>
                    <a:cubicBezTo>
                      <a:pt x="0" y="24531"/>
                      <a:pt x="7079" y="31609"/>
                      <a:pt x="15821" y="31609"/>
                    </a:cubicBezTo>
                    <a:cubicBezTo>
                      <a:pt x="24563" y="31609"/>
                      <a:pt x="31641" y="24531"/>
                      <a:pt x="31641" y="15821"/>
                    </a:cubicBezTo>
                    <a:cubicBezTo>
                      <a:pt x="31641" y="7079"/>
                      <a:pt x="24563" y="1"/>
                      <a:pt x="15821" y="1"/>
                    </a:cubicBezTo>
                    <a:close/>
                  </a:path>
                </a:pathLst>
              </a:custGeom>
              <a:noFill/>
              <a:ln w="9525" cap="flat" cmpd="sng">
                <a:solidFill>
                  <a:srgbClr val="E3E9ED"/>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grpSp>
          <p:nvGrpSpPr>
            <p:cNvPr id="195" name="Google Shape;8629;p75">
              <a:extLst>
                <a:ext uri="{FF2B5EF4-FFF2-40B4-BE49-F238E27FC236}">
                  <a16:creationId xmlns:a16="http://schemas.microsoft.com/office/drawing/2014/main" id="{E6BD46D3-1A83-BCF7-5B6F-030334D7023F}"/>
                </a:ext>
              </a:extLst>
            </p:cNvPr>
            <p:cNvGrpSpPr/>
            <p:nvPr/>
          </p:nvGrpSpPr>
          <p:grpSpPr>
            <a:xfrm>
              <a:off x="3511696" y="4098388"/>
              <a:ext cx="147831" cy="291991"/>
              <a:chOff x="3527539" y="4476677"/>
              <a:chExt cx="159232" cy="314510"/>
            </a:xfrm>
          </p:grpSpPr>
          <p:sp>
            <p:nvSpPr>
              <p:cNvPr id="202" name="Google Shape;8630;p75">
                <a:extLst>
                  <a:ext uri="{FF2B5EF4-FFF2-40B4-BE49-F238E27FC236}">
                    <a16:creationId xmlns:a16="http://schemas.microsoft.com/office/drawing/2014/main" id="{D93BC0F3-9221-F634-636F-C8C3D330DBF9}"/>
                  </a:ext>
                </a:extLst>
              </p:cNvPr>
              <p:cNvSpPr/>
              <p:nvPr/>
            </p:nvSpPr>
            <p:spPr>
              <a:xfrm>
                <a:off x="3527539" y="4536716"/>
                <a:ext cx="159232" cy="254471"/>
              </a:xfrm>
              <a:custGeom>
                <a:avLst/>
                <a:gdLst/>
                <a:ahLst/>
                <a:cxnLst/>
                <a:rect l="l" t="t" r="r" b="b"/>
                <a:pathLst>
                  <a:path w="97241" h="155402" extrusionOk="0">
                    <a:moveTo>
                      <a:pt x="35360" y="0"/>
                    </a:moveTo>
                    <a:cubicBezTo>
                      <a:pt x="27173" y="0"/>
                      <a:pt x="21268" y="5220"/>
                      <a:pt x="17713" y="15527"/>
                    </a:cubicBezTo>
                    <a:cubicBezTo>
                      <a:pt x="15527" y="21921"/>
                      <a:pt x="1533" y="61750"/>
                      <a:pt x="1403" y="62174"/>
                    </a:cubicBezTo>
                    <a:cubicBezTo>
                      <a:pt x="0" y="66121"/>
                      <a:pt x="2088" y="70492"/>
                      <a:pt x="6068" y="71895"/>
                    </a:cubicBezTo>
                    <a:cubicBezTo>
                      <a:pt x="6895" y="72179"/>
                      <a:pt x="7739" y="72315"/>
                      <a:pt x="8570" y="72315"/>
                    </a:cubicBezTo>
                    <a:cubicBezTo>
                      <a:pt x="11735" y="72315"/>
                      <a:pt x="14703" y="70350"/>
                      <a:pt x="15788" y="67197"/>
                    </a:cubicBezTo>
                    <a:cubicBezTo>
                      <a:pt x="16245" y="65925"/>
                      <a:pt x="24661" y="42569"/>
                      <a:pt x="29358" y="29130"/>
                    </a:cubicBezTo>
                    <a:lnTo>
                      <a:pt x="29358" y="29130"/>
                    </a:lnTo>
                    <a:cubicBezTo>
                      <a:pt x="28869" y="33142"/>
                      <a:pt x="30272" y="24824"/>
                      <a:pt x="18431" y="85856"/>
                    </a:cubicBezTo>
                    <a:cubicBezTo>
                      <a:pt x="17941" y="88498"/>
                      <a:pt x="19964" y="90912"/>
                      <a:pt x="22606" y="90912"/>
                    </a:cubicBezTo>
                    <a:lnTo>
                      <a:pt x="28412" y="90912"/>
                    </a:lnTo>
                    <a:lnTo>
                      <a:pt x="28412" y="146235"/>
                    </a:lnTo>
                    <a:cubicBezTo>
                      <a:pt x="28412" y="151291"/>
                      <a:pt x="32522" y="155401"/>
                      <a:pt x="37578" y="155401"/>
                    </a:cubicBezTo>
                    <a:cubicBezTo>
                      <a:pt x="42634" y="155401"/>
                      <a:pt x="46745" y="151291"/>
                      <a:pt x="46745" y="146235"/>
                    </a:cubicBezTo>
                    <a:lnTo>
                      <a:pt x="46745" y="90912"/>
                    </a:lnTo>
                    <a:lnTo>
                      <a:pt x="50692" y="90912"/>
                    </a:lnTo>
                    <a:lnTo>
                      <a:pt x="50692" y="146235"/>
                    </a:lnTo>
                    <a:cubicBezTo>
                      <a:pt x="50692" y="151291"/>
                      <a:pt x="54769" y="155401"/>
                      <a:pt x="59825" y="155401"/>
                    </a:cubicBezTo>
                    <a:cubicBezTo>
                      <a:pt x="64881" y="155401"/>
                      <a:pt x="68991" y="151291"/>
                      <a:pt x="68991" y="146235"/>
                    </a:cubicBezTo>
                    <a:lnTo>
                      <a:pt x="68991" y="90912"/>
                    </a:lnTo>
                    <a:lnTo>
                      <a:pt x="74798" y="90912"/>
                    </a:lnTo>
                    <a:cubicBezTo>
                      <a:pt x="77472" y="90912"/>
                      <a:pt x="79462" y="88498"/>
                      <a:pt x="78973" y="85856"/>
                    </a:cubicBezTo>
                    <a:cubicBezTo>
                      <a:pt x="67262" y="25379"/>
                      <a:pt x="68535" y="32392"/>
                      <a:pt x="68143" y="29130"/>
                    </a:cubicBezTo>
                    <a:lnTo>
                      <a:pt x="68143" y="29130"/>
                    </a:lnTo>
                    <a:cubicBezTo>
                      <a:pt x="72873" y="42667"/>
                      <a:pt x="81028" y="65958"/>
                      <a:pt x="81485" y="67197"/>
                    </a:cubicBezTo>
                    <a:cubicBezTo>
                      <a:pt x="82570" y="70350"/>
                      <a:pt x="85538" y="72315"/>
                      <a:pt x="88687" y="72315"/>
                    </a:cubicBezTo>
                    <a:cubicBezTo>
                      <a:pt x="89513" y="72315"/>
                      <a:pt x="90352" y="72179"/>
                      <a:pt x="91173" y="71895"/>
                    </a:cubicBezTo>
                    <a:cubicBezTo>
                      <a:pt x="95152" y="70492"/>
                      <a:pt x="97240" y="66121"/>
                      <a:pt x="95870" y="62174"/>
                    </a:cubicBezTo>
                    <a:cubicBezTo>
                      <a:pt x="95707" y="61750"/>
                      <a:pt x="81746" y="21921"/>
                      <a:pt x="79560" y="15527"/>
                    </a:cubicBezTo>
                    <a:cubicBezTo>
                      <a:pt x="76005" y="5220"/>
                      <a:pt x="70068" y="0"/>
                      <a:pt x="61913" y="0"/>
                    </a:cubicBezTo>
                    <a:close/>
                  </a:path>
                </a:pathLst>
              </a:custGeom>
              <a:noFill/>
              <a:ln w="9525" cap="flat" cmpd="sng">
                <a:solidFill>
                  <a:srgbClr val="E3E9ED"/>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03" name="Google Shape;8631;p75">
                <a:extLst>
                  <a:ext uri="{FF2B5EF4-FFF2-40B4-BE49-F238E27FC236}">
                    <a16:creationId xmlns:a16="http://schemas.microsoft.com/office/drawing/2014/main" id="{790A311B-5D8C-6EC7-4963-E8FAEBD8C79A}"/>
                  </a:ext>
                </a:extLst>
              </p:cNvPr>
              <p:cNvSpPr/>
              <p:nvPr/>
            </p:nvSpPr>
            <p:spPr>
              <a:xfrm>
                <a:off x="3581381" y="4476677"/>
                <a:ext cx="51814" cy="51761"/>
              </a:xfrm>
              <a:custGeom>
                <a:avLst/>
                <a:gdLst/>
                <a:ahLst/>
                <a:cxnLst/>
                <a:rect l="l" t="t" r="r" b="b"/>
                <a:pathLst>
                  <a:path w="31642" h="31610" extrusionOk="0">
                    <a:moveTo>
                      <a:pt x="15821" y="1"/>
                    </a:moveTo>
                    <a:cubicBezTo>
                      <a:pt x="7079" y="1"/>
                      <a:pt x="0" y="7079"/>
                      <a:pt x="0" y="15821"/>
                    </a:cubicBezTo>
                    <a:cubicBezTo>
                      <a:pt x="0" y="24531"/>
                      <a:pt x="7079" y="31609"/>
                      <a:pt x="15821" y="31609"/>
                    </a:cubicBezTo>
                    <a:cubicBezTo>
                      <a:pt x="24563" y="31609"/>
                      <a:pt x="31641" y="24531"/>
                      <a:pt x="31641" y="15821"/>
                    </a:cubicBezTo>
                    <a:cubicBezTo>
                      <a:pt x="31641" y="7079"/>
                      <a:pt x="24563" y="1"/>
                      <a:pt x="15821" y="1"/>
                    </a:cubicBezTo>
                    <a:close/>
                  </a:path>
                </a:pathLst>
              </a:custGeom>
              <a:noFill/>
              <a:ln w="9525" cap="flat" cmpd="sng">
                <a:solidFill>
                  <a:srgbClr val="E3E9ED"/>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grpSp>
          <p:nvGrpSpPr>
            <p:cNvPr id="196" name="Google Shape;8632;p75">
              <a:extLst>
                <a:ext uri="{FF2B5EF4-FFF2-40B4-BE49-F238E27FC236}">
                  <a16:creationId xmlns:a16="http://schemas.microsoft.com/office/drawing/2014/main" id="{CA0CE54E-3A52-621E-7316-0303E2525092}"/>
                </a:ext>
              </a:extLst>
            </p:cNvPr>
            <p:cNvGrpSpPr/>
            <p:nvPr/>
          </p:nvGrpSpPr>
          <p:grpSpPr>
            <a:xfrm>
              <a:off x="3207874" y="4098388"/>
              <a:ext cx="147831" cy="291991"/>
              <a:chOff x="3527539" y="4476677"/>
              <a:chExt cx="159232" cy="314510"/>
            </a:xfrm>
          </p:grpSpPr>
          <p:sp>
            <p:nvSpPr>
              <p:cNvPr id="200" name="Google Shape;8633;p75">
                <a:extLst>
                  <a:ext uri="{FF2B5EF4-FFF2-40B4-BE49-F238E27FC236}">
                    <a16:creationId xmlns:a16="http://schemas.microsoft.com/office/drawing/2014/main" id="{F1EED596-C83C-1402-AD4F-D622A1EA9C26}"/>
                  </a:ext>
                </a:extLst>
              </p:cNvPr>
              <p:cNvSpPr/>
              <p:nvPr/>
            </p:nvSpPr>
            <p:spPr>
              <a:xfrm>
                <a:off x="3527539" y="4536716"/>
                <a:ext cx="159232" cy="254471"/>
              </a:xfrm>
              <a:custGeom>
                <a:avLst/>
                <a:gdLst/>
                <a:ahLst/>
                <a:cxnLst/>
                <a:rect l="l" t="t" r="r" b="b"/>
                <a:pathLst>
                  <a:path w="97241" h="155402" extrusionOk="0">
                    <a:moveTo>
                      <a:pt x="35360" y="0"/>
                    </a:moveTo>
                    <a:cubicBezTo>
                      <a:pt x="27173" y="0"/>
                      <a:pt x="21268" y="5220"/>
                      <a:pt x="17713" y="15527"/>
                    </a:cubicBezTo>
                    <a:cubicBezTo>
                      <a:pt x="15527" y="21921"/>
                      <a:pt x="1533" y="61750"/>
                      <a:pt x="1403" y="62174"/>
                    </a:cubicBezTo>
                    <a:cubicBezTo>
                      <a:pt x="0" y="66121"/>
                      <a:pt x="2088" y="70492"/>
                      <a:pt x="6068" y="71895"/>
                    </a:cubicBezTo>
                    <a:cubicBezTo>
                      <a:pt x="6895" y="72179"/>
                      <a:pt x="7739" y="72315"/>
                      <a:pt x="8570" y="72315"/>
                    </a:cubicBezTo>
                    <a:cubicBezTo>
                      <a:pt x="11735" y="72315"/>
                      <a:pt x="14703" y="70350"/>
                      <a:pt x="15788" y="67197"/>
                    </a:cubicBezTo>
                    <a:cubicBezTo>
                      <a:pt x="16245" y="65925"/>
                      <a:pt x="24661" y="42569"/>
                      <a:pt x="29358" y="29130"/>
                    </a:cubicBezTo>
                    <a:lnTo>
                      <a:pt x="29358" y="29130"/>
                    </a:lnTo>
                    <a:cubicBezTo>
                      <a:pt x="28869" y="33142"/>
                      <a:pt x="30272" y="24824"/>
                      <a:pt x="18431" y="85856"/>
                    </a:cubicBezTo>
                    <a:cubicBezTo>
                      <a:pt x="17941" y="88498"/>
                      <a:pt x="19964" y="90912"/>
                      <a:pt x="22606" y="90912"/>
                    </a:cubicBezTo>
                    <a:lnTo>
                      <a:pt x="28412" y="90912"/>
                    </a:lnTo>
                    <a:lnTo>
                      <a:pt x="28412" y="146235"/>
                    </a:lnTo>
                    <a:cubicBezTo>
                      <a:pt x="28412" y="151291"/>
                      <a:pt x="32522" y="155401"/>
                      <a:pt x="37578" y="155401"/>
                    </a:cubicBezTo>
                    <a:cubicBezTo>
                      <a:pt x="42634" y="155401"/>
                      <a:pt x="46745" y="151291"/>
                      <a:pt x="46745" y="146235"/>
                    </a:cubicBezTo>
                    <a:lnTo>
                      <a:pt x="46745" y="90912"/>
                    </a:lnTo>
                    <a:lnTo>
                      <a:pt x="50692" y="90912"/>
                    </a:lnTo>
                    <a:lnTo>
                      <a:pt x="50692" y="146235"/>
                    </a:lnTo>
                    <a:cubicBezTo>
                      <a:pt x="50692" y="151291"/>
                      <a:pt x="54769" y="155401"/>
                      <a:pt x="59825" y="155401"/>
                    </a:cubicBezTo>
                    <a:cubicBezTo>
                      <a:pt x="64881" y="155401"/>
                      <a:pt x="68991" y="151291"/>
                      <a:pt x="68991" y="146235"/>
                    </a:cubicBezTo>
                    <a:lnTo>
                      <a:pt x="68991" y="90912"/>
                    </a:lnTo>
                    <a:lnTo>
                      <a:pt x="74798" y="90912"/>
                    </a:lnTo>
                    <a:cubicBezTo>
                      <a:pt x="77472" y="90912"/>
                      <a:pt x="79462" y="88498"/>
                      <a:pt x="78973" y="85856"/>
                    </a:cubicBezTo>
                    <a:cubicBezTo>
                      <a:pt x="67262" y="25379"/>
                      <a:pt x="68535" y="32392"/>
                      <a:pt x="68143" y="29130"/>
                    </a:cubicBezTo>
                    <a:lnTo>
                      <a:pt x="68143" y="29130"/>
                    </a:lnTo>
                    <a:cubicBezTo>
                      <a:pt x="72873" y="42667"/>
                      <a:pt x="81028" y="65958"/>
                      <a:pt x="81485" y="67197"/>
                    </a:cubicBezTo>
                    <a:cubicBezTo>
                      <a:pt x="82570" y="70350"/>
                      <a:pt x="85538" y="72315"/>
                      <a:pt x="88687" y="72315"/>
                    </a:cubicBezTo>
                    <a:cubicBezTo>
                      <a:pt x="89513" y="72315"/>
                      <a:pt x="90352" y="72179"/>
                      <a:pt x="91173" y="71895"/>
                    </a:cubicBezTo>
                    <a:cubicBezTo>
                      <a:pt x="95152" y="70492"/>
                      <a:pt x="97240" y="66121"/>
                      <a:pt x="95870" y="62174"/>
                    </a:cubicBezTo>
                    <a:cubicBezTo>
                      <a:pt x="95707" y="61750"/>
                      <a:pt x="81746" y="21921"/>
                      <a:pt x="79560" y="15527"/>
                    </a:cubicBezTo>
                    <a:cubicBezTo>
                      <a:pt x="76005" y="5220"/>
                      <a:pt x="70068" y="0"/>
                      <a:pt x="61913" y="0"/>
                    </a:cubicBezTo>
                    <a:close/>
                  </a:path>
                </a:pathLst>
              </a:custGeom>
              <a:solidFill>
                <a:srgbClr val="7994A9"/>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201" name="Google Shape;8634;p75">
                <a:extLst>
                  <a:ext uri="{FF2B5EF4-FFF2-40B4-BE49-F238E27FC236}">
                    <a16:creationId xmlns:a16="http://schemas.microsoft.com/office/drawing/2014/main" id="{1D42259C-BAFF-8119-AA32-6A07C3118CC8}"/>
                  </a:ext>
                </a:extLst>
              </p:cNvPr>
              <p:cNvSpPr/>
              <p:nvPr/>
            </p:nvSpPr>
            <p:spPr>
              <a:xfrm>
                <a:off x="3581381" y="4476677"/>
                <a:ext cx="51814" cy="51761"/>
              </a:xfrm>
              <a:custGeom>
                <a:avLst/>
                <a:gdLst/>
                <a:ahLst/>
                <a:cxnLst/>
                <a:rect l="l" t="t" r="r" b="b"/>
                <a:pathLst>
                  <a:path w="31642" h="31610" extrusionOk="0">
                    <a:moveTo>
                      <a:pt x="15821" y="1"/>
                    </a:moveTo>
                    <a:cubicBezTo>
                      <a:pt x="7079" y="1"/>
                      <a:pt x="0" y="7079"/>
                      <a:pt x="0" y="15821"/>
                    </a:cubicBezTo>
                    <a:cubicBezTo>
                      <a:pt x="0" y="24531"/>
                      <a:pt x="7079" y="31609"/>
                      <a:pt x="15821" y="31609"/>
                    </a:cubicBezTo>
                    <a:cubicBezTo>
                      <a:pt x="24563" y="31609"/>
                      <a:pt x="31641" y="24531"/>
                      <a:pt x="31641" y="15821"/>
                    </a:cubicBezTo>
                    <a:cubicBezTo>
                      <a:pt x="31641" y="7079"/>
                      <a:pt x="24563" y="1"/>
                      <a:pt x="15821" y="1"/>
                    </a:cubicBezTo>
                    <a:close/>
                  </a:path>
                </a:pathLst>
              </a:custGeom>
              <a:solidFill>
                <a:srgbClr val="7994A9"/>
              </a:solidFill>
              <a:ln>
                <a:noFill/>
              </a:ln>
            </p:spPr>
            <p:txBody>
              <a:bodyPr spcFirstLastPara="1" wrap="square" lIns="182850" tIns="182850" rIns="182850" bIns="182850" anchor="ctr" anchorCtr="0">
                <a:noAutofit/>
              </a:bodyPr>
              <a:lstStyle/>
              <a:p>
                <a:endParaRPr sz="3600">
                  <a:solidFill>
                    <a:schemeClr val="tx2"/>
                  </a:solidFill>
                </a:endParaRPr>
              </a:p>
            </p:txBody>
          </p:sp>
        </p:grpSp>
        <p:grpSp>
          <p:nvGrpSpPr>
            <p:cNvPr id="197" name="Google Shape;8635;p75">
              <a:extLst>
                <a:ext uri="{FF2B5EF4-FFF2-40B4-BE49-F238E27FC236}">
                  <a16:creationId xmlns:a16="http://schemas.microsoft.com/office/drawing/2014/main" id="{DC791EBA-BE87-AB0C-2792-18A1953B2A2E}"/>
                </a:ext>
              </a:extLst>
            </p:cNvPr>
            <p:cNvGrpSpPr/>
            <p:nvPr/>
          </p:nvGrpSpPr>
          <p:grpSpPr>
            <a:xfrm>
              <a:off x="2933305" y="4097347"/>
              <a:ext cx="118572" cy="294074"/>
              <a:chOff x="3343310" y="4475555"/>
              <a:chExt cx="127717" cy="316753"/>
            </a:xfrm>
          </p:grpSpPr>
          <p:sp>
            <p:nvSpPr>
              <p:cNvPr id="198" name="Google Shape;8636;p75">
                <a:extLst>
                  <a:ext uri="{FF2B5EF4-FFF2-40B4-BE49-F238E27FC236}">
                    <a16:creationId xmlns:a16="http://schemas.microsoft.com/office/drawing/2014/main" id="{A8151C30-7C50-4236-9FFE-BBCD5BD199EB}"/>
                  </a:ext>
                </a:extLst>
              </p:cNvPr>
              <p:cNvSpPr/>
              <p:nvPr/>
            </p:nvSpPr>
            <p:spPr>
              <a:xfrm>
                <a:off x="3343310" y="4535967"/>
                <a:ext cx="127717" cy="256341"/>
              </a:xfrm>
              <a:custGeom>
                <a:avLst/>
                <a:gdLst/>
                <a:ahLst/>
                <a:cxnLst/>
                <a:rect l="l" t="t" r="r" b="b"/>
                <a:pathLst>
                  <a:path w="77995" h="156544" extrusionOk="0">
                    <a:moveTo>
                      <a:pt x="18496" y="1"/>
                    </a:moveTo>
                    <a:cubicBezTo>
                      <a:pt x="8514" y="1"/>
                      <a:pt x="359" y="8123"/>
                      <a:pt x="327" y="18105"/>
                    </a:cubicBezTo>
                    <a:lnTo>
                      <a:pt x="33" y="74537"/>
                    </a:lnTo>
                    <a:cubicBezTo>
                      <a:pt x="0" y="78778"/>
                      <a:pt x="3425" y="82235"/>
                      <a:pt x="7666" y="82268"/>
                    </a:cubicBezTo>
                    <a:lnTo>
                      <a:pt x="7731" y="82268"/>
                    </a:lnTo>
                    <a:cubicBezTo>
                      <a:pt x="11939" y="82268"/>
                      <a:pt x="15364" y="78843"/>
                      <a:pt x="15397" y="74635"/>
                    </a:cubicBezTo>
                    <a:lnTo>
                      <a:pt x="15691" y="18170"/>
                    </a:lnTo>
                    <a:cubicBezTo>
                      <a:pt x="15691" y="17341"/>
                      <a:pt x="16344" y="16668"/>
                      <a:pt x="17166" y="16668"/>
                    </a:cubicBezTo>
                    <a:cubicBezTo>
                      <a:pt x="17185" y="16668"/>
                      <a:pt x="17204" y="16669"/>
                      <a:pt x="17224" y="16669"/>
                    </a:cubicBezTo>
                    <a:cubicBezTo>
                      <a:pt x="18039" y="16669"/>
                      <a:pt x="18724" y="17355"/>
                      <a:pt x="18724" y="18170"/>
                    </a:cubicBezTo>
                    <a:lnTo>
                      <a:pt x="18724" y="147345"/>
                    </a:lnTo>
                    <a:cubicBezTo>
                      <a:pt x="18724" y="152433"/>
                      <a:pt x="22867" y="156543"/>
                      <a:pt x="27956" y="156543"/>
                    </a:cubicBezTo>
                    <a:cubicBezTo>
                      <a:pt x="33044" y="156543"/>
                      <a:pt x="37187" y="152433"/>
                      <a:pt x="37187" y="147345"/>
                    </a:cubicBezTo>
                    <a:lnTo>
                      <a:pt x="37187" y="73656"/>
                    </a:lnTo>
                    <a:lnTo>
                      <a:pt x="41167" y="73656"/>
                    </a:lnTo>
                    <a:lnTo>
                      <a:pt x="41167" y="147345"/>
                    </a:lnTo>
                    <a:cubicBezTo>
                      <a:pt x="41167" y="152433"/>
                      <a:pt x="45277" y="156543"/>
                      <a:pt x="50365" y="156543"/>
                    </a:cubicBezTo>
                    <a:cubicBezTo>
                      <a:pt x="55454" y="156543"/>
                      <a:pt x="59597" y="152433"/>
                      <a:pt x="59597" y="147345"/>
                    </a:cubicBezTo>
                    <a:cubicBezTo>
                      <a:pt x="59597" y="25477"/>
                      <a:pt x="59434" y="95153"/>
                      <a:pt x="59434" y="18300"/>
                    </a:cubicBezTo>
                    <a:cubicBezTo>
                      <a:pt x="59434" y="17420"/>
                      <a:pt x="60119" y="16702"/>
                      <a:pt x="60967" y="16669"/>
                    </a:cubicBezTo>
                    <a:cubicBezTo>
                      <a:pt x="60988" y="16669"/>
                      <a:pt x="61009" y="16668"/>
                      <a:pt x="61030" y="16668"/>
                    </a:cubicBezTo>
                    <a:cubicBezTo>
                      <a:pt x="61882" y="16668"/>
                      <a:pt x="62567" y="17310"/>
                      <a:pt x="62631" y="18170"/>
                    </a:cubicBezTo>
                    <a:lnTo>
                      <a:pt x="62598" y="74570"/>
                    </a:lnTo>
                    <a:cubicBezTo>
                      <a:pt x="62598" y="78810"/>
                      <a:pt x="66023" y="82268"/>
                      <a:pt x="70264" y="82268"/>
                    </a:cubicBezTo>
                    <a:cubicBezTo>
                      <a:pt x="74504" y="82268"/>
                      <a:pt x="77962" y="78843"/>
                      <a:pt x="77962" y="74602"/>
                    </a:cubicBezTo>
                    <a:lnTo>
                      <a:pt x="77994" y="18137"/>
                    </a:lnTo>
                    <a:cubicBezTo>
                      <a:pt x="77994" y="18137"/>
                      <a:pt x="77994" y="18105"/>
                      <a:pt x="77994" y="18105"/>
                    </a:cubicBezTo>
                    <a:cubicBezTo>
                      <a:pt x="77962" y="8123"/>
                      <a:pt x="69807" y="1"/>
                      <a:pt x="59825" y="1"/>
                    </a:cubicBezTo>
                    <a:close/>
                  </a:path>
                </a:pathLst>
              </a:custGeom>
              <a:solidFill>
                <a:srgbClr val="7994A9"/>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199" name="Google Shape;8637;p75">
                <a:extLst>
                  <a:ext uri="{FF2B5EF4-FFF2-40B4-BE49-F238E27FC236}">
                    <a16:creationId xmlns:a16="http://schemas.microsoft.com/office/drawing/2014/main" id="{78B260D7-A7D9-BCAC-A162-CFB72AA75731}"/>
                  </a:ext>
                </a:extLst>
              </p:cNvPr>
              <p:cNvSpPr/>
              <p:nvPr/>
            </p:nvSpPr>
            <p:spPr>
              <a:xfrm>
                <a:off x="3381341" y="4475555"/>
                <a:ext cx="52189" cy="52135"/>
              </a:xfrm>
              <a:custGeom>
                <a:avLst/>
                <a:gdLst/>
                <a:ahLst/>
                <a:cxnLst/>
                <a:rect l="l" t="t" r="r" b="b"/>
                <a:pathLst>
                  <a:path w="31871" h="31838" extrusionOk="0">
                    <a:moveTo>
                      <a:pt x="15952" y="1"/>
                    </a:moveTo>
                    <a:cubicBezTo>
                      <a:pt x="7144" y="1"/>
                      <a:pt x="1" y="7112"/>
                      <a:pt x="1" y="15919"/>
                    </a:cubicBezTo>
                    <a:cubicBezTo>
                      <a:pt x="1" y="24694"/>
                      <a:pt x="7144" y="31838"/>
                      <a:pt x="15952" y="31838"/>
                    </a:cubicBezTo>
                    <a:cubicBezTo>
                      <a:pt x="24727" y="31838"/>
                      <a:pt x="31870" y="24694"/>
                      <a:pt x="31870" y="15919"/>
                    </a:cubicBezTo>
                    <a:cubicBezTo>
                      <a:pt x="31870" y="7112"/>
                      <a:pt x="24727" y="1"/>
                      <a:pt x="15952" y="1"/>
                    </a:cubicBezTo>
                    <a:close/>
                  </a:path>
                </a:pathLst>
              </a:custGeom>
              <a:solidFill>
                <a:srgbClr val="7994A9"/>
              </a:solidFill>
              <a:ln>
                <a:noFill/>
              </a:ln>
            </p:spPr>
            <p:txBody>
              <a:bodyPr spcFirstLastPara="1" wrap="square" lIns="182850" tIns="182850" rIns="182850" bIns="182850" anchor="ctr" anchorCtr="0">
                <a:noAutofit/>
              </a:bodyPr>
              <a:lstStyle/>
              <a:p>
                <a:endParaRPr sz="3600">
                  <a:solidFill>
                    <a:schemeClr val="tx2"/>
                  </a:solidFill>
                </a:endParaRPr>
              </a:p>
            </p:txBody>
          </p:sp>
        </p:grpSp>
      </p:grpSp>
      <p:grpSp>
        <p:nvGrpSpPr>
          <p:cNvPr id="208" name="Google Shape;8638;p75">
            <a:extLst>
              <a:ext uri="{FF2B5EF4-FFF2-40B4-BE49-F238E27FC236}">
                <a16:creationId xmlns:a16="http://schemas.microsoft.com/office/drawing/2014/main" id="{074D6658-3433-0CB0-4C56-327B84428237}"/>
              </a:ext>
            </a:extLst>
          </p:cNvPr>
          <p:cNvGrpSpPr/>
          <p:nvPr/>
        </p:nvGrpSpPr>
        <p:grpSpPr>
          <a:xfrm>
            <a:off x="8513825" y="3733353"/>
            <a:ext cx="2867642" cy="383002"/>
            <a:chOff x="4273350" y="2080469"/>
            <a:chExt cx="1433821" cy="191501"/>
          </a:xfrm>
        </p:grpSpPr>
        <p:grpSp>
          <p:nvGrpSpPr>
            <p:cNvPr id="209" name="Google Shape;8639;p75">
              <a:extLst>
                <a:ext uri="{FF2B5EF4-FFF2-40B4-BE49-F238E27FC236}">
                  <a16:creationId xmlns:a16="http://schemas.microsoft.com/office/drawing/2014/main" id="{91024B7D-CD52-B78D-E596-CF2561390EFE}"/>
                </a:ext>
              </a:extLst>
            </p:cNvPr>
            <p:cNvGrpSpPr/>
            <p:nvPr/>
          </p:nvGrpSpPr>
          <p:grpSpPr>
            <a:xfrm>
              <a:off x="4273350" y="2080469"/>
              <a:ext cx="1433821" cy="0"/>
              <a:chOff x="5224975" y="2962250"/>
              <a:chExt cx="1544400" cy="0"/>
            </a:xfrm>
          </p:grpSpPr>
          <p:cxnSp>
            <p:nvCxnSpPr>
              <p:cNvPr id="213" name="Google Shape;8640;p75">
                <a:extLst>
                  <a:ext uri="{FF2B5EF4-FFF2-40B4-BE49-F238E27FC236}">
                    <a16:creationId xmlns:a16="http://schemas.microsoft.com/office/drawing/2014/main" id="{3EFFAC34-79D2-1E05-3C76-E6E1C8D00F0C}"/>
                  </a:ext>
                </a:extLst>
              </p:cNvPr>
              <p:cNvCxnSpPr/>
              <p:nvPr/>
            </p:nvCxnSpPr>
            <p:spPr>
              <a:xfrm>
                <a:off x="5224975" y="2962250"/>
                <a:ext cx="1544400" cy="0"/>
              </a:xfrm>
              <a:prstGeom prst="straightConnector1">
                <a:avLst/>
              </a:prstGeom>
              <a:noFill/>
              <a:ln w="9525" cap="flat" cmpd="sng">
                <a:solidFill>
                  <a:srgbClr val="E3E9ED"/>
                </a:solidFill>
                <a:prstDash val="solid"/>
                <a:round/>
                <a:headEnd type="none" w="med" len="med"/>
                <a:tailEnd type="none" w="med" len="med"/>
              </a:ln>
            </p:spPr>
          </p:cxnSp>
          <p:cxnSp>
            <p:nvCxnSpPr>
              <p:cNvPr id="214" name="Google Shape;8641;p75">
                <a:extLst>
                  <a:ext uri="{FF2B5EF4-FFF2-40B4-BE49-F238E27FC236}">
                    <a16:creationId xmlns:a16="http://schemas.microsoft.com/office/drawing/2014/main" id="{DEF615E1-FA51-A873-5252-2016C581F92C}"/>
                  </a:ext>
                </a:extLst>
              </p:cNvPr>
              <p:cNvCxnSpPr/>
              <p:nvPr/>
            </p:nvCxnSpPr>
            <p:spPr>
              <a:xfrm>
                <a:off x="5225150" y="2962250"/>
                <a:ext cx="453300" cy="0"/>
              </a:xfrm>
              <a:prstGeom prst="straightConnector1">
                <a:avLst/>
              </a:prstGeom>
              <a:noFill/>
              <a:ln w="9525" cap="flat" cmpd="sng">
                <a:solidFill>
                  <a:srgbClr val="7994A9"/>
                </a:solidFill>
                <a:prstDash val="solid"/>
                <a:round/>
                <a:headEnd type="none" w="med" len="med"/>
                <a:tailEnd type="oval" w="med" len="med"/>
              </a:ln>
            </p:spPr>
          </p:cxnSp>
        </p:grpSp>
        <p:grpSp>
          <p:nvGrpSpPr>
            <p:cNvPr id="210" name="Google Shape;8642;p75">
              <a:extLst>
                <a:ext uri="{FF2B5EF4-FFF2-40B4-BE49-F238E27FC236}">
                  <a16:creationId xmlns:a16="http://schemas.microsoft.com/office/drawing/2014/main" id="{985A64D7-FD5C-3727-DA54-909E0B834B5D}"/>
                </a:ext>
              </a:extLst>
            </p:cNvPr>
            <p:cNvGrpSpPr/>
            <p:nvPr/>
          </p:nvGrpSpPr>
          <p:grpSpPr>
            <a:xfrm>
              <a:off x="4273350" y="2271969"/>
              <a:ext cx="1433821" cy="0"/>
              <a:chOff x="5224975" y="2962250"/>
              <a:chExt cx="1544400" cy="0"/>
            </a:xfrm>
          </p:grpSpPr>
          <p:cxnSp>
            <p:nvCxnSpPr>
              <p:cNvPr id="211" name="Google Shape;8643;p75">
                <a:extLst>
                  <a:ext uri="{FF2B5EF4-FFF2-40B4-BE49-F238E27FC236}">
                    <a16:creationId xmlns:a16="http://schemas.microsoft.com/office/drawing/2014/main" id="{8D4E39CA-BCAA-2960-9663-0B5318BF113A}"/>
                  </a:ext>
                </a:extLst>
              </p:cNvPr>
              <p:cNvCxnSpPr/>
              <p:nvPr/>
            </p:nvCxnSpPr>
            <p:spPr>
              <a:xfrm>
                <a:off x="5224975" y="2962250"/>
                <a:ext cx="1544400" cy="0"/>
              </a:xfrm>
              <a:prstGeom prst="straightConnector1">
                <a:avLst/>
              </a:prstGeom>
              <a:noFill/>
              <a:ln w="9525" cap="flat" cmpd="sng">
                <a:solidFill>
                  <a:srgbClr val="E3E9ED"/>
                </a:solidFill>
                <a:prstDash val="solid"/>
                <a:round/>
                <a:headEnd type="none" w="med" len="med"/>
                <a:tailEnd type="none" w="med" len="med"/>
              </a:ln>
            </p:spPr>
          </p:cxnSp>
          <p:cxnSp>
            <p:nvCxnSpPr>
              <p:cNvPr id="212" name="Google Shape;8644;p75">
                <a:extLst>
                  <a:ext uri="{FF2B5EF4-FFF2-40B4-BE49-F238E27FC236}">
                    <a16:creationId xmlns:a16="http://schemas.microsoft.com/office/drawing/2014/main" id="{85443E79-9486-60F2-8E4C-B28AC7A13650}"/>
                  </a:ext>
                </a:extLst>
              </p:cNvPr>
              <p:cNvCxnSpPr/>
              <p:nvPr/>
            </p:nvCxnSpPr>
            <p:spPr>
              <a:xfrm>
                <a:off x="5225150" y="2962250"/>
                <a:ext cx="998700" cy="0"/>
              </a:xfrm>
              <a:prstGeom prst="straightConnector1">
                <a:avLst/>
              </a:prstGeom>
              <a:noFill/>
              <a:ln w="9525" cap="flat" cmpd="sng">
                <a:solidFill>
                  <a:srgbClr val="7994A9"/>
                </a:solidFill>
                <a:prstDash val="solid"/>
                <a:round/>
                <a:headEnd type="none" w="med" len="med"/>
                <a:tailEnd type="oval" w="med" len="med"/>
              </a:ln>
            </p:spPr>
          </p:cxnSp>
        </p:grpSp>
      </p:grpSp>
      <p:grpSp>
        <p:nvGrpSpPr>
          <p:cNvPr id="215" name="Google Shape;8645;p75">
            <a:extLst>
              <a:ext uri="{FF2B5EF4-FFF2-40B4-BE49-F238E27FC236}">
                <a16:creationId xmlns:a16="http://schemas.microsoft.com/office/drawing/2014/main" id="{90DDBC57-28D9-D9D0-81E1-3C38970F578F}"/>
              </a:ext>
            </a:extLst>
          </p:cNvPr>
          <p:cNvGrpSpPr/>
          <p:nvPr/>
        </p:nvGrpSpPr>
        <p:grpSpPr>
          <a:xfrm>
            <a:off x="8516935" y="1938489"/>
            <a:ext cx="2861422" cy="1486778"/>
            <a:chOff x="5159450" y="1919950"/>
            <a:chExt cx="1541050" cy="862500"/>
          </a:xfrm>
        </p:grpSpPr>
        <p:sp>
          <p:nvSpPr>
            <p:cNvPr id="216" name="Google Shape;8646;p75">
              <a:extLst>
                <a:ext uri="{FF2B5EF4-FFF2-40B4-BE49-F238E27FC236}">
                  <a16:creationId xmlns:a16="http://schemas.microsoft.com/office/drawing/2014/main" id="{BCDCAE2D-F165-6F62-2F79-910413C2CF0D}"/>
                </a:ext>
              </a:extLst>
            </p:cNvPr>
            <p:cNvSpPr/>
            <p:nvPr/>
          </p:nvSpPr>
          <p:spPr>
            <a:xfrm>
              <a:off x="5216414" y="2060033"/>
              <a:ext cx="1436820" cy="600250"/>
            </a:xfrm>
            <a:custGeom>
              <a:avLst/>
              <a:gdLst/>
              <a:ahLst/>
              <a:cxnLst/>
              <a:rect l="l" t="t" r="r" b="b"/>
              <a:pathLst>
                <a:path w="165771" h="69253" extrusionOk="0">
                  <a:moveTo>
                    <a:pt x="0" y="62158"/>
                  </a:moveTo>
                  <a:cubicBezTo>
                    <a:pt x="3093" y="59686"/>
                    <a:pt x="11731" y="46368"/>
                    <a:pt x="18559" y="47324"/>
                  </a:cubicBezTo>
                  <a:cubicBezTo>
                    <a:pt x="25388" y="48280"/>
                    <a:pt x="34933" y="75569"/>
                    <a:pt x="40971" y="67894"/>
                  </a:cubicBezTo>
                  <a:cubicBezTo>
                    <a:pt x="47009" y="60219"/>
                    <a:pt x="49466" y="8743"/>
                    <a:pt x="54788" y="1272"/>
                  </a:cubicBezTo>
                  <a:cubicBezTo>
                    <a:pt x="60110" y="-6199"/>
                    <a:pt x="66121" y="21612"/>
                    <a:pt x="72901" y="23070"/>
                  </a:cubicBezTo>
                  <a:cubicBezTo>
                    <a:pt x="79681" y="24528"/>
                    <a:pt x="89301" y="7131"/>
                    <a:pt x="95467" y="10022"/>
                  </a:cubicBezTo>
                  <a:cubicBezTo>
                    <a:pt x="101633" y="12913"/>
                    <a:pt x="104182" y="34714"/>
                    <a:pt x="109898" y="40416"/>
                  </a:cubicBezTo>
                  <a:cubicBezTo>
                    <a:pt x="115614" y="46118"/>
                    <a:pt x="123315" y="40320"/>
                    <a:pt x="129762" y="44234"/>
                  </a:cubicBezTo>
                  <a:cubicBezTo>
                    <a:pt x="136209" y="48148"/>
                    <a:pt x="142580" y="65416"/>
                    <a:pt x="148581" y="63902"/>
                  </a:cubicBezTo>
                  <a:cubicBezTo>
                    <a:pt x="154583" y="62388"/>
                    <a:pt x="162906" y="39942"/>
                    <a:pt x="165771" y="35150"/>
                  </a:cubicBezTo>
                </a:path>
              </a:pathLst>
            </a:custGeom>
            <a:noFill/>
            <a:ln w="19050" cap="flat" cmpd="sng">
              <a:solidFill>
                <a:srgbClr val="5F7D95"/>
              </a:solidFill>
              <a:prstDash val="solid"/>
              <a:round/>
              <a:headEnd type="oval" w="med" len="med"/>
              <a:tailEnd type="oval" w="med" len="med"/>
            </a:ln>
          </p:spPr>
          <p:txBody>
            <a:bodyPr/>
            <a:lstStyle/>
            <a:p>
              <a:endParaRPr lang="en-US" sz="3600">
                <a:solidFill>
                  <a:schemeClr val="tx2"/>
                </a:solidFill>
              </a:endParaRPr>
            </a:p>
          </p:txBody>
        </p:sp>
        <p:grpSp>
          <p:nvGrpSpPr>
            <p:cNvPr id="217" name="Google Shape;8647;p75">
              <a:extLst>
                <a:ext uri="{FF2B5EF4-FFF2-40B4-BE49-F238E27FC236}">
                  <a16:creationId xmlns:a16="http://schemas.microsoft.com/office/drawing/2014/main" id="{0AD02A48-A4FA-763C-9DE9-3A88268FF2AC}"/>
                </a:ext>
              </a:extLst>
            </p:cNvPr>
            <p:cNvGrpSpPr/>
            <p:nvPr/>
          </p:nvGrpSpPr>
          <p:grpSpPr>
            <a:xfrm>
              <a:off x="5159450" y="1919950"/>
              <a:ext cx="1541050" cy="862500"/>
              <a:chOff x="5159450" y="1919950"/>
              <a:chExt cx="1541050" cy="862500"/>
            </a:xfrm>
          </p:grpSpPr>
          <p:cxnSp>
            <p:nvCxnSpPr>
              <p:cNvPr id="218" name="Google Shape;8648;p75">
                <a:extLst>
                  <a:ext uri="{FF2B5EF4-FFF2-40B4-BE49-F238E27FC236}">
                    <a16:creationId xmlns:a16="http://schemas.microsoft.com/office/drawing/2014/main" id="{25167D28-AF37-F6EA-1332-2BB0A218564F}"/>
                  </a:ext>
                </a:extLst>
              </p:cNvPr>
              <p:cNvCxnSpPr/>
              <p:nvPr/>
            </p:nvCxnSpPr>
            <p:spPr>
              <a:xfrm>
                <a:off x="5159450" y="1919950"/>
                <a:ext cx="0" cy="862500"/>
              </a:xfrm>
              <a:prstGeom prst="straightConnector1">
                <a:avLst/>
              </a:prstGeom>
              <a:noFill/>
              <a:ln w="9525" cap="flat" cmpd="sng">
                <a:solidFill>
                  <a:srgbClr val="E3E9ED"/>
                </a:solidFill>
                <a:prstDash val="solid"/>
                <a:round/>
                <a:headEnd type="none" w="med" len="med"/>
                <a:tailEnd type="none" w="med" len="med"/>
              </a:ln>
            </p:spPr>
          </p:cxnSp>
          <p:cxnSp>
            <p:nvCxnSpPr>
              <p:cNvPr id="219" name="Google Shape;8649;p75">
                <a:extLst>
                  <a:ext uri="{FF2B5EF4-FFF2-40B4-BE49-F238E27FC236}">
                    <a16:creationId xmlns:a16="http://schemas.microsoft.com/office/drawing/2014/main" id="{6EA72458-3D59-F7B6-B58A-07B66AC9055F}"/>
                  </a:ext>
                </a:extLst>
              </p:cNvPr>
              <p:cNvCxnSpPr/>
              <p:nvPr/>
            </p:nvCxnSpPr>
            <p:spPr>
              <a:xfrm>
                <a:off x="5161200" y="2778975"/>
                <a:ext cx="1539300" cy="0"/>
              </a:xfrm>
              <a:prstGeom prst="straightConnector1">
                <a:avLst/>
              </a:prstGeom>
              <a:noFill/>
              <a:ln w="9525" cap="flat" cmpd="sng">
                <a:solidFill>
                  <a:srgbClr val="E3E9ED"/>
                </a:solidFill>
                <a:prstDash val="solid"/>
                <a:round/>
                <a:headEnd type="none" w="med" len="med"/>
                <a:tailEnd type="none" w="med" len="med"/>
              </a:ln>
            </p:spPr>
          </p:cxnSp>
        </p:grpSp>
      </p:grpSp>
      <p:grpSp>
        <p:nvGrpSpPr>
          <p:cNvPr id="220" name="Google Shape;8650;p75">
            <a:extLst>
              <a:ext uri="{FF2B5EF4-FFF2-40B4-BE49-F238E27FC236}">
                <a16:creationId xmlns:a16="http://schemas.microsoft.com/office/drawing/2014/main" id="{9DF4588E-3714-C789-B6A1-C8BCE1AC6562}"/>
              </a:ext>
            </a:extLst>
          </p:cNvPr>
          <p:cNvGrpSpPr/>
          <p:nvPr/>
        </p:nvGrpSpPr>
        <p:grpSpPr>
          <a:xfrm>
            <a:off x="8497162" y="4385143"/>
            <a:ext cx="2900968" cy="2104174"/>
            <a:chOff x="5230575" y="1554475"/>
            <a:chExt cx="2137150" cy="1550150"/>
          </a:xfrm>
        </p:grpSpPr>
        <p:sp>
          <p:nvSpPr>
            <p:cNvPr id="221" name="Google Shape;8651;p75">
              <a:extLst>
                <a:ext uri="{FF2B5EF4-FFF2-40B4-BE49-F238E27FC236}">
                  <a16:creationId xmlns:a16="http://schemas.microsoft.com/office/drawing/2014/main" id="{A052869E-ECD5-FB55-18B5-BAD3CF5EB497}"/>
                </a:ext>
              </a:extLst>
            </p:cNvPr>
            <p:cNvSpPr/>
            <p:nvPr/>
          </p:nvSpPr>
          <p:spPr>
            <a:xfrm>
              <a:off x="6296450" y="2863325"/>
              <a:ext cx="1071275" cy="157150"/>
            </a:xfrm>
            <a:custGeom>
              <a:avLst/>
              <a:gdLst/>
              <a:ahLst/>
              <a:cxnLst/>
              <a:rect l="l" t="t" r="r" b="b"/>
              <a:pathLst>
                <a:path w="42851" h="6286" extrusionOk="0">
                  <a:moveTo>
                    <a:pt x="0" y="1"/>
                  </a:moveTo>
                  <a:lnTo>
                    <a:pt x="0" y="6286"/>
                  </a:lnTo>
                  <a:lnTo>
                    <a:pt x="42851" y="6286"/>
                  </a:lnTo>
                  <a:lnTo>
                    <a:pt x="42851" y="1"/>
                  </a:lnTo>
                  <a:close/>
                </a:path>
              </a:pathLst>
            </a:custGeom>
            <a:noFill/>
            <a:ln w="9525" cap="flat" cmpd="sng">
              <a:solidFill>
                <a:srgbClr val="667E92"/>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22" name="Google Shape;8652;p75">
              <a:extLst>
                <a:ext uri="{FF2B5EF4-FFF2-40B4-BE49-F238E27FC236}">
                  <a16:creationId xmlns:a16="http://schemas.microsoft.com/office/drawing/2014/main" id="{E625E3BC-608C-693F-A4F0-3DD74F40A546}"/>
                </a:ext>
              </a:extLst>
            </p:cNvPr>
            <p:cNvSpPr/>
            <p:nvPr/>
          </p:nvSpPr>
          <p:spPr>
            <a:xfrm>
              <a:off x="5230575" y="2863325"/>
              <a:ext cx="1071350" cy="157150"/>
            </a:xfrm>
            <a:custGeom>
              <a:avLst/>
              <a:gdLst/>
              <a:ahLst/>
              <a:cxnLst/>
              <a:rect l="l" t="t" r="r" b="b"/>
              <a:pathLst>
                <a:path w="42854" h="6286" extrusionOk="0">
                  <a:moveTo>
                    <a:pt x="0" y="1"/>
                  </a:moveTo>
                  <a:lnTo>
                    <a:pt x="0" y="6286"/>
                  </a:lnTo>
                  <a:lnTo>
                    <a:pt x="42854" y="6286"/>
                  </a:lnTo>
                  <a:lnTo>
                    <a:pt x="42854" y="1"/>
                  </a:ln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23" name="Google Shape;8653;p75">
              <a:extLst>
                <a:ext uri="{FF2B5EF4-FFF2-40B4-BE49-F238E27FC236}">
                  <a16:creationId xmlns:a16="http://schemas.microsoft.com/office/drawing/2014/main" id="{63C697B7-07DA-BE14-AD7A-2C9D09F5AE88}"/>
                </a:ext>
              </a:extLst>
            </p:cNvPr>
            <p:cNvSpPr/>
            <p:nvPr/>
          </p:nvSpPr>
          <p:spPr>
            <a:xfrm>
              <a:off x="6296450" y="2611125"/>
              <a:ext cx="1071275" cy="157150"/>
            </a:xfrm>
            <a:custGeom>
              <a:avLst/>
              <a:gdLst/>
              <a:ahLst/>
              <a:cxnLst/>
              <a:rect l="l" t="t" r="r" b="b"/>
              <a:pathLst>
                <a:path w="42851" h="6286" extrusionOk="0">
                  <a:moveTo>
                    <a:pt x="0" y="0"/>
                  </a:moveTo>
                  <a:lnTo>
                    <a:pt x="0" y="6285"/>
                  </a:lnTo>
                  <a:lnTo>
                    <a:pt x="42851" y="6285"/>
                  </a:lnTo>
                  <a:lnTo>
                    <a:pt x="42851" y="0"/>
                  </a:lnTo>
                  <a:close/>
                </a:path>
              </a:pathLst>
            </a:custGeom>
            <a:noFill/>
            <a:ln w="9525" cap="flat" cmpd="sng">
              <a:solidFill>
                <a:srgbClr val="667E92"/>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24" name="Google Shape;8654;p75">
              <a:extLst>
                <a:ext uri="{FF2B5EF4-FFF2-40B4-BE49-F238E27FC236}">
                  <a16:creationId xmlns:a16="http://schemas.microsoft.com/office/drawing/2014/main" id="{6F51113A-310B-7C8C-99FC-0210D9323259}"/>
                </a:ext>
              </a:extLst>
            </p:cNvPr>
            <p:cNvSpPr/>
            <p:nvPr/>
          </p:nvSpPr>
          <p:spPr>
            <a:xfrm>
              <a:off x="5230575" y="2611125"/>
              <a:ext cx="1071350" cy="157150"/>
            </a:xfrm>
            <a:custGeom>
              <a:avLst/>
              <a:gdLst/>
              <a:ahLst/>
              <a:cxnLst/>
              <a:rect l="l" t="t" r="r" b="b"/>
              <a:pathLst>
                <a:path w="42854" h="6286" extrusionOk="0">
                  <a:moveTo>
                    <a:pt x="0" y="0"/>
                  </a:moveTo>
                  <a:lnTo>
                    <a:pt x="0" y="6285"/>
                  </a:lnTo>
                  <a:lnTo>
                    <a:pt x="42854" y="6285"/>
                  </a:lnTo>
                  <a:lnTo>
                    <a:pt x="42854" y="0"/>
                  </a:ln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25" name="Google Shape;8655;p75">
              <a:extLst>
                <a:ext uri="{FF2B5EF4-FFF2-40B4-BE49-F238E27FC236}">
                  <a16:creationId xmlns:a16="http://schemas.microsoft.com/office/drawing/2014/main" id="{4F1EE6B4-C816-7C5E-0470-46B515011302}"/>
                </a:ext>
              </a:extLst>
            </p:cNvPr>
            <p:cNvSpPr/>
            <p:nvPr/>
          </p:nvSpPr>
          <p:spPr>
            <a:xfrm>
              <a:off x="6296450" y="2358900"/>
              <a:ext cx="1071275" cy="157150"/>
            </a:xfrm>
            <a:custGeom>
              <a:avLst/>
              <a:gdLst/>
              <a:ahLst/>
              <a:cxnLst/>
              <a:rect l="l" t="t" r="r" b="b"/>
              <a:pathLst>
                <a:path w="42851" h="6286" extrusionOk="0">
                  <a:moveTo>
                    <a:pt x="0" y="1"/>
                  </a:moveTo>
                  <a:lnTo>
                    <a:pt x="0" y="6286"/>
                  </a:lnTo>
                  <a:lnTo>
                    <a:pt x="42851" y="6286"/>
                  </a:lnTo>
                  <a:lnTo>
                    <a:pt x="42851" y="1"/>
                  </a:lnTo>
                  <a:close/>
                </a:path>
              </a:pathLst>
            </a:custGeom>
            <a:noFill/>
            <a:ln w="9525" cap="flat" cmpd="sng">
              <a:solidFill>
                <a:srgbClr val="667E92"/>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26" name="Google Shape;8656;p75">
              <a:extLst>
                <a:ext uri="{FF2B5EF4-FFF2-40B4-BE49-F238E27FC236}">
                  <a16:creationId xmlns:a16="http://schemas.microsoft.com/office/drawing/2014/main" id="{85A66D8F-23AE-536F-688E-0709B5E5F90F}"/>
                </a:ext>
              </a:extLst>
            </p:cNvPr>
            <p:cNvSpPr/>
            <p:nvPr/>
          </p:nvSpPr>
          <p:spPr>
            <a:xfrm>
              <a:off x="5230575" y="2358900"/>
              <a:ext cx="1071350" cy="157150"/>
            </a:xfrm>
            <a:custGeom>
              <a:avLst/>
              <a:gdLst/>
              <a:ahLst/>
              <a:cxnLst/>
              <a:rect l="l" t="t" r="r" b="b"/>
              <a:pathLst>
                <a:path w="42854" h="6286" extrusionOk="0">
                  <a:moveTo>
                    <a:pt x="0" y="1"/>
                  </a:moveTo>
                  <a:lnTo>
                    <a:pt x="0" y="6286"/>
                  </a:lnTo>
                  <a:lnTo>
                    <a:pt x="42854" y="6286"/>
                  </a:lnTo>
                  <a:lnTo>
                    <a:pt x="42854" y="1"/>
                  </a:ln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27" name="Google Shape;8657;p75">
              <a:extLst>
                <a:ext uri="{FF2B5EF4-FFF2-40B4-BE49-F238E27FC236}">
                  <a16:creationId xmlns:a16="http://schemas.microsoft.com/office/drawing/2014/main" id="{9486BC37-E8CF-5C8C-E5E6-15EE69412B42}"/>
                </a:ext>
              </a:extLst>
            </p:cNvPr>
            <p:cNvSpPr/>
            <p:nvPr/>
          </p:nvSpPr>
          <p:spPr>
            <a:xfrm>
              <a:off x="6296450" y="2106700"/>
              <a:ext cx="989900" cy="157150"/>
            </a:xfrm>
            <a:custGeom>
              <a:avLst/>
              <a:gdLst/>
              <a:ahLst/>
              <a:cxnLst/>
              <a:rect l="l" t="t" r="r" b="b"/>
              <a:pathLst>
                <a:path w="39596" h="6286" extrusionOk="0">
                  <a:moveTo>
                    <a:pt x="0" y="0"/>
                  </a:moveTo>
                  <a:lnTo>
                    <a:pt x="0" y="6285"/>
                  </a:lnTo>
                  <a:lnTo>
                    <a:pt x="39596" y="6285"/>
                  </a:lnTo>
                  <a:lnTo>
                    <a:pt x="39596" y="0"/>
                  </a:lnTo>
                  <a:close/>
                </a:path>
              </a:pathLst>
            </a:custGeom>
            <a:noFill/>
            <a:ln w="9525" cap="flat" cmpd="sng">
              <a:solidFill>
                <a:srgbClr val="667E92"/>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28" name="Google Shape;8658;p75">
              <a:extLst>
                <a:ext uri="{FF2B5EF4-FFF2-40B4-BE49-F238E27FC236}">
                  <a16:creationId xmlns:a16="http://schemas.microsoft.com/office/drawing/2014/main" id="{FFA6C2CB-E978-71ED-ED8C-DFF26B018090}"/>
                </a:ext>
              </a:extLst>
            </p:cNvPr>
            <p:cNvSpPr/>
            <p:nvPr/>
          </p:nvSpPr>
          <p:spPr>
            <a:xfrm>
              <a:off x="5474700" y="2106700"/>
              <a:ext cx="827225" cy="157150"/>
            </a:xfrm>
            <a:custGeom>
              <a:avLst/>
              <a:gdLst/>
              <a:ahLst/>
              <a:cxnLst/>
              <a:rect l="l" t="t" r="r" b="b"/>
              <a:pathLst>
                <a:path w="33089" h="6286" extrusionOk="0">
                  <a:moveTo>
                    <a:pt x="0" y="0"/>
                  </a:moveTo>
                  <a:lnTo>
                    <a:pt x="0" y="6285"/>
                  </a:lnTo>
                  <a:lnTo>
                    <a:pt x="33089" y="6285"/>
                  </a:lnTo>
                  <a:lnTo>
                    <a:pt x="33089" y="0"/>
                  </a:ln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29" name="Google Shape;8659;p75">
              <a:extLst>
                <a:ext uri="{FF2B5EF4-FFF2-40B4-BE49-F238E27FC236}">
                  <a16:creationId xmlns:a16="http://schemas.microsoft.com/office/drawing/2014/main" id="{96FB0183-0895-4CBF-6D67-F21ACE6CAF68}"/>
                </a:ext>
              </a:extLst>
            </p:cNvPr>
            <p:cNvSpPr/>
            <p:nvPr/>
          </p:nvSpPr>
          <p:spPr>
            <a:xfrm>
              <a:off x="6296450" y="1854475"/>
              <a:ext cx="827225" cy="157175"/>
            </a:xfrm>
            <a:custGeom>
              <a:avLst/>
              <a:gdLst/>
              <a:ahLst/>
              <a:cxnLst/>
              <a:rect l="l" t="t" r="r" b="b"/>
              <a:pathLst>
                <a:path w="33089" h="6287" extrusionOk="0">
                  <a:moveTo>
                    <a:pt x="0" y="1"/>
                  </a:moveTo>
                  <a:lnTo>
                    <a:pt x="0" y="6286"/>
                  </a:lnTo>
                  <a:lnTo>
                    <a:pt x="33089" y="6286"/>
                  </a:lnTo>
                  <a:lnTo>
                    <a:pt x="33089" y="1"/>
                  </a:lnTo>
                  <a:close/>
                </a:path>
              </a:pathLst>
            </a:custGeom>
            <a:noFill/>
            <a:ln w="9525" cap="flat" cmpd="sng">
              <a:solidFill>
                <a:srgbClr val="667E92"/>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30" name="Google Shape;8660;p75">
              <a:extLst>
                <a:ext uri="{FF2B5EF4-FFF2-40B4-BE49-F238E27FC236}">
                  <a16:creationId xmlns:a16="http://schemas.microsoft.com/office/drawing/2014/main" id="{F3E22F3B-5A8A-1C88-ED0E-8A0F2896892C}"/>
                </a:ext>
              </a:extLst>
            </p:cNvPr>
            <p:cNvSpPr/>
            <p:nvPr/>
          </p:nvSpPr>
          <p:spPr>
            <a:xfrm>
              <a:off x="5637425" y="1854475"/>
              <a:ext cx="664500" cy="157175"/>
            </a:xfrm>
            <a:custGeom>
              <a:avLst/>
              <a:gdLst/>
              <a:ahLst/>
              <a:cxnLst/>
              <a:rect l="l" t="t" r="r" b="b"/>
              <a:pathLst>
                <a:path w="26580" h="6287" extrusionOk="0">
                  <a:moveTo>
                    <a:pt x="1" y="1"/>
                  </a:moveTo>
                  <a:lnTo>
                    <a:pt x="1" y="6286"/>
                  </a:lnTo>
                  <a:lnTo>
                    <a:pt x="26580" y="6286"/>
                  </a:lnTo>
                  <a:lnTo>
                    <a:pt x="26580" y="1"/>
                  </a:ln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31" name="Google Shape;8661;p75">
              <a:extLst>
                <a:ext uri="{FF2B5EF4-FFF2-40B4-BE49-F238E27FC236}">
                  <a16:creationId xmlns:a16="http://schemas.microsoft.com/office/drawing/2014/main" id="{64EAF4BE-5516-22F9-9AE5-B8861962F113}"/>
                </a:ext>
              </a:extLst>
            </p:cNvPr>
            <p:cNvSpPr/>
            <p:nvPr/>
          </p:nvSpPr>
          <p:spPr>
            <a:xfrm>
              <a:off x="6296450" y="1602275"/>
              <a:ext cx="501750" cy="157075"/>
            </a:xfrm>
            <a:custGeom>
              <a:avLst/>
              <a:gdLst/>
              <a:ahLst/>
              <a:cxnLst/>
              <a:rect l="l" t="t" r="r" b="b"/>
              <a:pathLst>
                <a:path w="20070" h="6283" extrusionOk="0">
                  <a:moveTo>
                    <a:pt x="0" y="1"/>
                  </a:moveTo>
                  <a:lnTo>
                    <a:pt x="0" y="6283"/>
                  </a:lnTo>
                  <a:lnTo>
                    <a:pt x="20069" y="6283"/>
                  </a:lnTo>
                  <a:lnTo>
                    <a:pt x="20069" y="1"/>
                  </a:lnTo>
                  <a:close/>
                </a:path>
              </a:pathLst>
            </a:custGeom>
            <a:noFill/>
            <a:ln w="9525" cap="flat" cmpd="sng">
              <a:solidFill>
                <a:srgbClr val="667E92"/>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32" name="Google Shape;8662;p75">
              <a:extLst>
                <a:ext uri="{FF2B5EF4-FFF2-40B4-BE49-F238E27FC236}">
                  <a16:creationId xmlns:a16="http://schemas.microsoft.com/office/drawing/2014/main" id="{E1A100D7-B41C-0A0D-6227-5150922AD49F}"/>
                </a:ext>
              </a:extLst>
            </p:cNvPr>
            <p:cNvSpPr/>
            <p:nvPr/>
          </p:nvSpPr>
          <p:spPr>
            <a:xfrm>
              <a:off x="5800100" y="1602275"/>
              <a:ext cx="501825" cy="157075"/>
            </a:xfrm>
            <a:custGeom>
              <a:avLst/>
              <a:gdLst/>
              <a:ahLst/>
              <a:cxnLst/>
              <a:rect l="l" t="t" r="r" b="b"/>
              <a:pathLst>
                <a:path w="20073" h="6283" extrusionOk="0">
                  <a:moveTo>
                    <a:pt x="1" y="1"/>
                  </a:moveTo>
                  <a:lnTo>
                    <a:pt x="1" y="6283"/>
                  </a:lnTo>
                  <a:lnTo>
                    <a:pt x="20073" y="6283"/>
                  </a:lnTo>
                  <a:lnTo>
                    <a:pt x="20073" y="1"/>
                  </a:ln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33" name="Google Shape;8663;p75">
              <a:extLst>
                <a:ext uri="{FF2B5EF4-FFF2-40B4-BE49-F238E27FC236}">
                  <a16:creationId xmlns:a16="http://schemas.microsoft.com/office/drawing/2014/main" id="{5298F914-C6B7-A158-942B-63D5CC7852EE}"/>
                </a:ext>
              </a:extLst>
            </p:cNvPr>
            <p:cNvSpPr/>
            <p:nvPr/>
          </p:nvSpPr>
          <p:spPr>
            <a:xfrm>
              <a:off x="6301225" y="1554475"/>
              <a:ext cx="25" cy="1550150"/>
            </a:xfrm>
            <a:custGeom>
              <a:avLst/>
              <a:gdLst/>
              <a:ahLst/>
              <a:cxnLst/>
              <a:rect l="l" t="t" r="r" b="b"/>
              <a:pathLst>
                <a:path w="1" h="62006" fill="none" extrusionOk="0">
                  <a:moveTo>
                    <a:pt x="1" y="0"/>
                  </a:moveTo>
                  <a:lnTo>
                    <a:pt x="1" y="62006"/>
                  </a:lnTo>
                </a:path>
              </a:pathLst>
            </a:custGeom>
            <a:noFill/>
            <a:ln w="9525" cap="flat" cmpd="sng">
              <a:solidFill>
                <a:srgbClr val="F2F2F2"/>
              </a:solidFill>
              <a:prstDash val="solid"/>
              <a:miter lim="2997"/>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grpSp>
        <p:nvGrpSpPr>
          <p:cNvPr id="234" name="Google Shape;8664;p75">
            <a:extLst>
              <a:ext uri="{FF2B5EF4-FFF2-40B4-BE49-F238E27FC236}">
                <a16:creationId xmlns:a16="http://schemas.microsoft.com/office/drawing/2014/main" id="{5091F8AB-CD9B-AFBF-05CE-278A90FFAA5E}"/>
              </a:ext>
            </a:extLst>
          </p:cNvPr>
          <p:cNvGrpSpPr/>
          <p:nvPr/>
        </p:nvGrpSpPr>
        <p:grpSpPr>
          <a:xfrm rot="10800000">
            <a:off x="8530263" y="6569522"/>
            <a:ext cx="2834766" cy="1775892"/>
            <a:chOff x="5645403" y="2920021"/>
            <a:chExt cx="2650800" cy="2180614"/>
          </a:xfrm>
        </p:grpSpPr>
        <p:sp>
          <p:nvSpPr>
            <p:cNvPr id="235" name="Google Shape;8665;p75">
              <a:extLst>
                <a:ext uri="{FF2B5EF4-FFF2-40B4-BE49-F238E27FC236}">
                  <a16:creationId xmlns:a16="http://schemas.microsoft.com/office/drawing/2014/main" id="{BCC9FE91-77CB-02EF-4113-9CBBB6B5F30B}"/>
                </a:ext>
              </a:extLst>
            </p:cNvPr>
            <p:cNvSpPr/>
            <p:nvPr/>
          </p:nvSpPr>
          <p:spPr>
            <a:xfrm>
              <a:off x="5772903" y="2920021"/>
              <a:ext cx="2523300" cy="469200"/>
            </a:xfrm>
            <a:prstGeom prst="rect">
              <a:avLst/>
            </a:prstGeom>
            <a:noFill/>
            <a:ln w="9525" cap="flat" cmpd="sng">
              <a:solidFill>
                <a:srgbClr val="435D74"/>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cxnSp>
          <p:nvCxnSpPr>
            <p:cNvPr id="236" name="Google Shape;8666;p75">
              <a:extLst>
                <a:ext uri="{FF2B5EF4-FFF2-40B4-BE49-F238E27FC236}">
                  <a16:creationId xmlns:a16="http://schemas.microsoft.com/office/drawing/2014/main" id="{A1DE72D4-02F0-E774-EF48-BA273CCC6A3A}"/>
                </a:ext>
              </a:extLst>
            </p:cNvPr>
            <p:cNvCxnSpPr>
              <a:stCxn id="235" idx="1"/>
            </p:cNvCxnSpPr>
            <p:nvPr/>
          </p:nvCxnSpPr>
          <p:spPr>
            <a:xfrm rot="10800000">
              <a:off x="5645403" y="3154021"/>
              <a:ext cx="127500" cy="600"/>
            </a:xfrm>
            <a:prstGeom prst="straightConnector1">
              <a:avLst/>
            </a:prstGeom>
            <a:noFill/>
            <a:ln w="9525" cap="flat" cmpd="sng">
              <a:solidFill>
                <a:srgbClr val="435D74"/>
              </a:solidFill>
              <a:prstDash val="solid"/>
              <a:round/>
              <a:headEnd type="none" w="med" len="med"/>
              <a:tailEnd type="none" w="med" len="med"/>
            </a:ln>
          </p:spPr>
        </p:cxnSp>
        <p:sp>
          <p:nvSpPr>
            <p:cNvPr id="237" name="Google Shape;8667;p75">
              <a:extLst>
                <a:ext uri="{FF2B5EF4-FFF2-40B4-BE49-F238E27FC236}">
                  <a16:creationId xmlns:a16="http://schemas.microsoft.com/office/drawing/2014/main" id="{A12D2EA4-B779-1994-7597-FEF78588CCEC}"/>
                </a:ext>
              </a:extLst>
            </p:cNvPr>
            <p:cNvSpPr/>
            <p:nvPr/>
          </p:nvSpPr>
          <p:spPr>
            <a:xfrm>
              <a:off x="6010040" y="3500932"/>
              <a:ext cx="2049000" cy="469200"/>
            </a:xfrm>
            <a:prstGeom prst="rect">
              <a:avLst/>
            </a:prstGeom>
            <a:noFill/>
            <a:ln w="9525" cap="flat" cmpd="sng">
              <a:solidFill>
                <a:srgbClr val="5F7D95"/>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cxnSp>
          <p:nvCxnSpPr>
            <p:cNvPr id="238" name="Google Shape;8668;p75">
              <a:extLst>
                <a:ext uri="{FF2B5EF4-FFF2-40B4-BE49-F238E27FC236}">
                  <a16:creationId xmlns:a16="http://schemas.microsoft.com/office/drawing/2014/main" id="{161A0036-7F1F-9BFF-997D-851A4BBE11D4}"/>
                </a:ext>
              </a:extLst>
            </p:cNvPr>
            <p:cNvCxnSpPr>
              <a:endCxn id="237" idx="3"/>
            </p:cNvCxnSpPr>
            <p:nvPr/>
          </p:nvCxnSpPr>
          <p:spPr>
            <a:xfrm rot="10800000">
              <a:off x="8059040" y="3735532"/>
              <a:ext cx="135300" cy="0"/>
            </a:xfrm>
            <a:prstGeom prst="straightConnector1">
              <a:avLst/>
            </a:prstGeom>
            <a:noFill/>
            <a:ln w="9525" cap="flat" cmpd="sng">
              <a:solidFill>
                <a:srgbClr val="5F7D95"/>
              </a:solidFill>
              <a:prstDash val="solid"/>
              <a:round/>
              <a:headEnd type="none" w="med" len="med"/>
              <a:tailEnd type="none" w="med" len="med"/>
            </a:ln>
          </p:spPr>
        </p:cxnSp>
        <p:sp>
          <p:nvSpPr>
            <p:cNvPr id="239" name="Google Shape;8669;p75">
              <a:extLst>
                <a:ext uri="{FF2B5EF4-FFF2-40B4-BE49-F238E27FC236}">
                  <a16:creationId xmlns:a16="http://schemas.microsoft.com/office/drawing/2014/main" id="{7E1A79F1-FFC5-8DFB-E962-2C95786E77FF}"/>
                </a:ext>
              </a:extLst>
            </p:cNvPr>
            <p:cNvSpPr/>
            <p:nvPr/>
          </p:nvSpPr>
          <p:spPr>
            <a:xfrm>
              <a:off x="6299123" y="4066183"/>
              <a:ext cx="1470600" cy="469200"/>
            </a:xfrm>
            <a:prstGeom prst="rect">
              <a:avLst/>
            </a:pr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cxnSp>
          <p:nvCxnSpPr>
            <p:cNvPr id="240" name="Google Shape;8670;p75">
              <a:extLst>
                <a:ext uri="{FF2B5EF4-FFF2-40B4-BE49-F238E27FC236}">
                  <a16:creationId xmlns:a16="http://schemas.microsoft.com/office/drawing/2014/main" id="{29E228DD-76CB-2DDE-30F2-FED423A4CAC6}"/>
                </a:ext>
              </a:extLst>
            </p:cNvPr>
            <p:cNvCxnSpPr>
              <a:stCxn id="239" idx="1"/>
            </p:cNvCxnSpPr>
            <p:nvPr/>
          </p:nvCxnSpPr>
          <p:spPr>
            <a:xfrm rot="10800000">
              <a:off x="6175223" y="4300183"/>
              <a:ext cx="123900" cy="600"/>
            </a:xfrm>
            <a:prstGeom prst="straightConnector1">
              <a:avLst/>
            </a:prstGeom>
            <a:noFill/>
            <a:ln w="9525" cap="flat" cmpd="sng">
              <a:solidFill>
                <a:srgbClr val="869FB2"/>
              </a:solidFill>
              <a:prstDash val="solid"/>
              <a:round/>
              <a:headEnd type="none" w="med" len="med"/>
              <a:tailEnd type="none" w="med" len="med"/>
            </a:ln>
          </p:spPr>
        </p:cxnSp>
        <p:sp>
          <p:nvSpPr>
            <p:cNvPr id="241" name="Google Shape;8671;p75">
              <a:extLst>
                <a:ext uri="{FF2B5EF4-FFF2-40B4-BE49-F238E27FC236}">
                  <a16:creationId xmlns:a16="http://schemas.microsoft.com/office/drawing/2014/main" id="{85BF5783-150E-F9DE-BA13-C14489FA7F6B}"/>
                </a:ext>
              </a:extLst>
            </p:cNvPr>
            <p:cNvSpPr/>
            <p:nvPr/>
          </p:nvSpPr>
          <p:spPr>
            <a:xfrm>
              <a:off x="6629161" y="4631435"/>
              <a:ext cx="810600" cy="469200"/>
            </a:xfrm>
            <a:prstGeom prst="rect">
              <a:avLst/>
            </a:prstGeom>
            <a:noFill/>
            <a:ln w="9525" cap="flat" cmpd="sng">
              <a:solidFill>
                <a:srgbClr val="BAC8D3"/>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cxnSp>
          <p:nvCxnSpPr>
            <p:cNvPr id="242" name="Google Shape;8672;p75">
              <a:extLst>
                <a:ext uri="{FF2B5EF4-FFF2-40B4-BE49-F238E27FC236}">
                  <a16:creationId xmlns:a16="http://schemas.microsoft.com/office/drawing/2014/main" id="{BFCEDBC4-9FDB-DC5C-3952-935473AFB431}"/>
                </a:ext>
              </a:extLst>
            </p:cNvPr>
            <p:cNvCxnSpPr>
              <a:endCxn id="241" idx="3"/>
            </p:cNvCxnSpPr>
            <p:nvPr/>
          </p:nvCxnSpPr>
          <p:spPr>
            <a:xfrm flipH="1">
              <a:off x="7439761" y="4864535"/>
              <a:ext cx="104400" cy="1500"/>
            </a:xfrm>
            <a:prstGeom prst="straightConnector1">
              <a:avLst/>
            </a:prstGeom>
            <a:noFill/>
            <a:ln w="9525" cap="flat" cmpd="sng">
              <a:solidFill>
                <a:srgbClr val="BAC8D3"/>
              </a:solidFill>
              <a:prstDash val="solid"/>
              <a:round/>
              <a:headEnd type="none" w="med" len="med"/>
              <a:tailEnd type="none" w="med" len="med"/>
            </a:ln>
          </p:spPr>
        </p:cxnSp>
      </p:grpSp>
      <p:grpSp>
        <p:nvGrpSpPr>
          <p:cNvPr id="243" name="Google Shape;8673;p75">
            <a:extLst>
              <a:ext uri="{FF2B5EF4-FFF2-40B4-BE49-F238E27FC236}">
                <a16:creationId xmlns:a16="http://schemas.microsoft.com/office/drawing/2014/main" id="{F9450BD9-885F-5D24-354A-1A0B9C3D2148}"/>
              </a:ext>
            </a:extLst>
          </p:cNvPr>
          <p:cNvGrpSpPr/>
          <p:nvPr/>
        </p:nvGrpSpPr>
        <p:grpSpPr>
          <a:xfrm>
            <a:off x="14730983" y="4376233"/>
            <a:ext cx="2143486" cy="2043158"/>
            <a:chOff x="7189833" y="2022667"/>
            <a:chExt cx="1251159" cy="1192597"/>
          </a:xfrm>
        </p:grpSpPr>
        <p:sp>
          <p:nvSpPr>
            <p:cNvPr id="244" name="Google Shape;8674;p75">
              <a:extLst>
                <a:ext uri="{FF2B5EF4-FFF2-40B4-BE49-F238E27FC236}">
                  <a16:creationId xmlns:a16="http://schemas.microsoft.com/office/drawing/2014/main" id="{BEF25616-B50D-8B0B-69EF-AA22EF2A060E}"/>
                </a:ext>
              </a:extLst>
            </p:cNvPr>
            <p:cNvSpPr/>
            <p:nvPr/>
          </p:nvSpPr>
          <p:spPr>
            <a:xfrm>
              <a:off x="7474366" y="2461318"/>
              <a:ext cx="682343" cy="220186"/>
            </a:xfrm>
            <a:custGeom>
              <a:avLst/>
              <a:gdLst/>
              <a:ahLst/>
              <a:cxnLst/>
              <a:rect l="l" t="t" r="r" b="b"/>
              <a:pathLst>
                <a:path w="125546" h="40494" extrusionOk="0">
                  <a:moveTo>
                    <a:pt x="22196" y="1"/>
                  </a:moveTo>
                  <a:lnTo>
                    <a:pt x="8133" y="25661"/>
                  </a:lnTo>
                  <a:lnTo>
                    <a:pt x="1" y="40494"/>
                  </a:lnTo>
                  <a:lnTo>
                    <a:pt x="125545" y="40494"/>
                  </a:lnTo>
                  <a:lnTo>
                    <a:pt x="117413" y="25661"/>
                  </a:lnTo>
                  <a:lnTo>
                    <a:pt x="103351" y="1"/>
                  </a:lnTo>
                  <a:close/>
                </a:path>
              </a:pathLst>
            </a:custGeom>
            <a:noFill/>
            <a:ln w="9525" cap="flat" cmpd="sng">
              <a:solidFill>
                <a:srgbClr val="A5B7C5"/>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45" name="Google Shape;8675;p75">
              <a:extLst>
                <a:ext uri="{FF2B5EF4-FFF2-40B4-BE49-F238E27FC236}">
                  <a16:creationId xmlns:a16="http://schemas.microsoft.com/office/drawing/2014/main" id="{FE6BE594-1500-318C-2E04-3344FD87CB18}"/>
                </a:ext>
              </a:extLst>
            </p:cNvPr>
            <p:cNvSpPr/>
            <p:nvPr/>
          </p:nvSpPr>
          <p:spPr>
            <a:xfrm>
              <a:off x="7602697" y="2022667"/>
              <a:ext cx="426517" cy="402424"/>
            </a:xfrm>
            <a:custGeom>
              <a:avLst/>
              <a:gdLst/>
              <a:ahLst/>
              <a:cxnLst/>
              <a:rect l="l" t="t" r="r" b="b"/>
              <a:pathLst>
                <a:path w="78476" h="74009" extrusionOk="0">
                  <a:moveTo>
                    <a:pt x="39246" y="0"/>
                  </a:moveTo>
                  <a:lnTo>
                    <a:pt x="1" y="74009"/>
                  </a:lnTo>
                  <a:lnTo>
                    <a:pt x="78476" y="74009"/>
                  </a:lnTo>
                  <a:lnTo>
                    <a:pt x="39246" y="0"/>
                  </a:lnTo>
                  <a:close/>
                </a:path>
              </a:pathLst>
            </a:custGeom>
            <a:noFill/>
            <a:ln w="9525" cap="flat" cmpd="sng">
              <a:solidFill>
                <a:srgbClr val="667E92"/>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46" name="Google Shape;8676;p75">
              <a:extLst>
                <a:ext uri="{FF2B5EF4-FFF2-40B4-BE49-F238E27FC236}">
                  <a16:creationId xmlns:a16="http://schemas.microsoft.com/office/drawing/2014/main" id="{B119621D-4A24-CCC2-E0B4-B9519FDD8814}"/>
                </a:ext>
              </a:extLst>
            </p:cNvPr>
            <p:cNvSpPr/>
            <p:nvPr/>
          </p:nvSpPr>
          <p:spPr>
            <a:xfrm>
              <a:off x="7189833" y="2972969"/>
              <a:ext cx="1251159" cy="242295"/>
            </a:xfrm>
            <a:custGeom>
              <a:avLst/>
              <a:gdLst/>
              <a:ahLst/>
              <a:cxnLst/>
              <a:rect l="l" t="t" r="r" b="b"/>
              <a:pathLst>
                <a:path w="230204" h="44560" extrusionOk="0">
                  <a:moveTo>
                    <a:pt x="25737" y="1"/>
                  </a:moveTo>
                  <a:lnTo>
                    <a:pt x="0" y="44560"/>
                  </a:lnTo>
                  <a:lnTo>
                    <a:pt x="230204" y="44560"/>
                  </a:lnTo>
                  <a:lnTo>
                    <a:pt x="204467" y="1"/>
                  </a:ln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47" name="Google Shape;8677;p75">
              <a:extLst>
                <a:ext uri="{FF2B5EF4-FFF2-40B4-BE49-F238E27FC236}">
                  <a16:creationId xmlns:a16="http://schemas.microsoft.com/office/drawing/2014/main" id="{951471CE-DB2A-0B64-4A3D-E3EE480C4D4B}"/>
                </a:ext>
              </a:extLst>
            </p:cNvPr>
            <p:cNvSpPr/>
            <p:nvPr/>
          </p:nvSpPr>
          <p:spPr>
            <a:xfrm>
              <a:off x="7340931" y="2717730"/>
              <a:ext cx="950049" cy="219012"/>
            </a:xfrm>
            <a:custGeom>
              <a:avLst/>
              <a:gdLst/>
              <a:ahLst/>
              <a:cxnLst/>
              <a:rect l="l" t="t" r="r" b="b"/>
              <a:pathLst>
                <a:path w="174802" h="40278" extrusionOk="0">
                  <a:moveTo>
                    <a:pt x="22750" y="1"/>
                  </a:moveTo>
                  <a:lnTo>
                    <a:pt x="0" y="40278"/>
                  </a:lnTo>
                  <a:lnTo>
                    <a:pt x="174802" y="40278"/>
                  </a:lnTo>
                  <a:lnTo>
                    <a:pt x="152053" y="1"/>
                  </a:lnTo>
                  <a:close/>
                </a:path>
              </a:pathLst>
            </a:custGeom>
            <a:noFill/>
            <a:ln w="9525" cap="flat" cmpd="sng">
              <a:solidFill>
                <a:srgbClr val="869FB1"/>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grpSp>
        <p:nvGrpSpPr>
          <p:cNvPr id="248" name="Google Shape;8678;p75">
            <a:extLst>
              <a:ext uri="{FF2B5EF4-FFF2-40B4-BE49-F238E27FC236}">
                <a16:creationId xmlns:a16="http://schemas.microsoft.com/office/drawing/2014/main" id="{F4BCB81A-5257-4281-D1C8-A5E655E23B8D}"/>
              </a:ext>
            </a:extLst>
          </p:cNvPr>
          <p:cNvGrpSpPr/>
          <p:nvPr/>
        </p:nvGrpSpPr>
        <p:grpSpPr>
          <a:xfrm>
            <a:off x="1413524" y="5229047"/>
            <a:ext cx="3390748" cy="3121674"/>
            <a:chOff x="727421" y="2828315"/>
            <a:chExt cx="1695374" cy="1560837"/>
          </a:xfrm>
        </p:grpSpPr>
        <p:grpSp>
          <p:nvGrpSpPr>
            <p:cNvPr id="249" name="Google Shape;8679;p75">
              <a:extLst>
                <a:ext uri="{FF2B5EF4-FFF2-40B4-BE49-F238E27FC236}">
                  <a16:creationId xmlns:a16="http://schemas.microsoft.com/office/drawing/2014/main" id="{D048E39E-5D7A-CE40-7B22-F62677E7AA1D}"/>
                </a:ext>
              </a:extLst>
            </p:cNvPr>
            <p:cNvGrpSpPr/>
            <p:nvPr/>
          </p:nvGrpSpPr>
          <p:grpSpPr>
            <a:xfrm>
              <a:off x="819108" y="2882501"/>
              <a:ext cx="103104" cy="1426186"/>
              <a:chOff x="4674013" y="3100904"/>
              <a:chExt cx="122758" cy="1698043"/>
            </a:xfrm>
          </p:grpSpPr>
          <p:sp>
            <p:nvSpPr>
              <p:cNvPr id="301" name="Google Shape;8680;p75">
                <a:extLst>
                  <a:ext uri="{FF2B5EF4-FFF2-40B4-BE49-F238E27FC236}">
                    <a16:creationId xmlns:a16="http://schemas.microsoft.com/office/drawing/2014/main" id="{F9059940-B952-05CD-E68B-4422672BAE8F}"/>
                  </a:ext>
                </a:extLst>
              </p:cNvPr>
              <p:cNvSpPr/>
              <p:nvPr/>
            </p:nvSpPr>
            <p:spPr>
              <a:xfrm>
                <a:off x="4674013" y="3100904"/>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02" name="Google Shape;8681;p75">
                <a:extLst>
                  <a:ext uri="{FF2B5EF4-FFF2-40B4-BE49-F238E27FC236}">
                    <a16:creationId xmlns:a16="http://schemas.microsoft.com/office/drawing/2014/main" id="{F5D1A5F0-61F7-440F-A0C1-614156F98B08}"/>
                  </a:ext>
                </a:extLst>
              </p:cNvPr>
              <p:cNvSpPr/>
              <p:nvPr/>
            </p:nvSpPr>
            <p:spPr>
              <a:xfrm>
                <a:off x="4674013" y="3363453"/>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03" name="Google Shape;8682;p75">
                <a:extLst>
                  <a:ext uri="{FF2B5EF4-FFF2-40B4-BE49-F238E27FC236}">
                    <a16:creationId xmlns:a16="http://schemas.microsoft.com/office/drawing/2014/main" id="{8E1DE402-DFEA-719E-6F9F-1FF95824668C}"/>
                  </a:ext>
                </a:extLst>
              </p:cNvPr>
              <p:cNvSpPr/>
              <p:nvPr/>
            </p:nvSpPr>
            <p:spPr>
              <a:xfrm>
                <a:off x="4674013" y="3625992"/>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04" name="Google Shape;8683;p75">
                <a:extLst>
                  <a:ext uri="{FF2B5EF4-FFF2-40B4-BE49-F238E27FC236}">
                    <a16:creationId xmlns:a16="http://schemas.microsoft.com/office/drawing/2014/main" id="{B92EBBDF-682D-9A2D-AC5F-094E61E0DFBF}"/>
                  </a:ext>
                </a:extLst>
              </p:cNvPr>
              <p:cNvSpPr/>
              <p:nvPr/>
            </p:nvSpPr>
            <p:spPr>
              <a:xfrm>
                <a:off x="4674013" y="3888561"/>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05" name="Google Shape;8684;p75">
                <a:extLst>
                  <a:ext uri="{FF2B5EF4-FFF2-40B4-BE49-F238E27FC236}">
                    <a16:creationId xmlns:a16="http://schemas.microsoft.com/office/drawing/2014/main" id="{11869A2D-AB44-AEC0-1EF9-AFFD06E0EC76}"/>
                  </a:ext>
                </a:extLst>
              </p:cNvPr>
              <p:cNvSpPr/>
              <p:nvPr/>
            </p:nvSpPr>
            <p:spPr>
              <a:xfrm>
                <a:off x="4674013" y="4151100"/>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06" name="Google Shape;8685;p75">
                <a:extLst>
                  <a:ext uri="{FF2B5EF4-FFF2-40B4-BE49-F238E27FC236}">
                    <a16:creationId xmlns:a16="http://schemas.microsoft.com/office/drawing/2014/main" id="{C828E872-AECF-411E-FF60-AA9D77F9753F}"/>
                  </a:ext>
                </a:extLst>
              </p:cNvPr>
              <p:cNvSpPr/>
              <p:nvPr/>
            </p:nvSpPr>
            <p:spPr>
              <a:xfrm>
                <a:off x="4674013" y="4413650"/>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07" name="Google Shape;8686;p75">
                <a:extLst>
                  <a:ext uri="{FF2B5EF4-FFF2-40B4-BE49-F238E27FC236}">
                    <a16:creationId xmlns:a16="http://schemas.microsoft.com/office/drawing/2014/main" id="{D07B8A2C-2A78-AEFF-AB9C-C4ADFCBE3EBD}"/>
                  </a:ext>
                </a:extLst>
              </p:cNvPr>
              <p:cNvSpPr/>
              <p:nvPr/>
            </p:nvSpPr>
            <p:spPr>
              <a:xfrm>
                <a:off x="4674013" y="4676209"/>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grpSp>
          <p:nvGrpSpPr>
            <p:cNvPr id="250" name="Google Shape;8687;p75">
              <a:extLst>
                <a:ext uri="{FF2B5EF4-FFF2-40B4-BE49-F238E27FC236}">
                  <a16:creationId xmlns:a16="http://schemas.microsoft.com/office/drawing/2014/main" id="{66201CB5-E08E-EF72-FB9C-51E37691AFC0}"/>
                </a:ext>
              </a:extLst>
            </p:cNvPr>
            <p:cNvGrpSpPr/>
            <p:nvPr/>
          </p:nvGrpSpPr>
          <p:grpSpPr>
            <a:xfrm>
              <a:off x="1062475" y="2882501"/>
              <a:ext cx="103104" cy="1426186"/>
              <a:chOff x="4940438" y="3100904"/>
              <a:chExt cx="122758" cy="1698043"/>
            </a:xfrm>
          </p:grpSpPr>
          <p:sp>
            <p:nvSpPr>
              <p:cNvPr id="294" name="Google Shape;8688;p75">
                <a:extLst>
                  <a:ext uri="{FF2B5EF4-FFF2-40B4-BE49-F238E27FC236}">
                    <a16:creationId xmlns:a16="http://schemas.microsoft.com/office/drawing/2014/main" id="{F8360618-1A09-8D56-FE06-50A3D7EF32F8}"/>
                  </a:ext>
                </a:extLst>
              </p:cNvPr>
              <p:cNvSpPr/>
              <p:nvPr/>
            </p:nvSpPr>
            <p:spPr>
              <a:xfrm>
                <a:off x="4940438" y="3100904"/>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95" name="Google Shape;8689;p75">
                <a:extLst>
                  <a:ext uri="{FF2B5EF4-FFF2-40B4-BE49-F238E27FC236}">
                    <a16:creationId xmlns:a16="http://schemas.microsoft.com/office/drawing/2014/main" id="{B36FE774-BCE5-AE0E-B494-A509AE7EC53B}"/>
                  </a:ext>
                </a:extLst>
              </p:cNvPr>
              <p:cNvSpPr/>
              <p:nvPr/>
            </p:nvSpPr>
            <p:spPr>
              <a:xfrm>
                <a:off x="4940438" y="3363453"/>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96" name="Google Shape;8690;p75">
                <a:extLst>
                  <a:ext uri="{FF2B5EF4-FFF2-40B4-BE49-F238E27FC236}">
                    <a16:creationId xmlns:a16="http://schemas.microsoft.com/office/drawing/2014/main" id="{333916F5-2A26-3F6B-E2C7-B13CEF1B334A}"/>
                  </a:ext>
                </a:extLst>
              </p:cNvPr>
              <p:cNvSpPr/>
              <p:nvPr/>
            </p:nvSpPr>
            <p:spPr>
              <a:xfrm>
                <a:off x="4940438" y="3625992"/>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97" name="Google Shape;8691;p75">
                <a:extLst>
                  <a:ext uri="{FF2B5EF4-FFF2-40B4-BE49-F238E27FC236}">
                    <a16:creationId xmlns:a16="http://schemas.microsoft.com/office/drawing/2014/main" id="{B148E1C7-34C9-92E1-4F01-E97A50B6B54B}"/>
                  </a:ext>
                </a:extLst>
              </p:cNvPr>
              <p:cNvSpPr/>
              <p:nvPr/>
            </p:nvSpPr>
            <p:spPr>
              <a:xfrm>
                <a:off x="4940438" y="3888561"/>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98" name="Google Shape;8692;p75">
                <a:extLst>
                  <a:ext uri="{FF2B5EF4-FFF2-40B4-BE49-F238E27FC236}">
                    <a16:creationId xmlns:a16="http://schemas.microsoft.com/office/drawing/2014/main" id="{6F111EEE-D135-75D5-AC54-AD64CF42CE63}"/>
                  </a:ext>
                </a:extLst>
              </p:cNvPr>
              <p:cNvSpPr/>
              <p:nvPr/>
            </p:nvSpPr>
            <p:spPr>
              <a:xfrm>
                <a:off x="4940438" y="4151100"/>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99" name="Google Shape;8693;p75">
                <a:extLst>
                  <a:ext uri="{FF2B5EF4-FFF2-40B4-BE49-F238E27FC236}">
                    <a16:creationId xmlns:a16="http://schemas.microsoft.com/office/drawing/2014/main" id="{6AE0B5F8-CF8A-3473-14CF-26AB6F73B7DE}"/>
                  </a:ext>
                </a:extLst>
              </p:cNvPr>
              <p:cNvSpPr/>
              <p:nvPr/>
            </p:nvSpPr>
            <p:spPr>
              <a:xfrm>
                <a:off x="4940438" y="4413650"/>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00" name="Google Shape;8694;p75">
                <a:extLst>
                  <a:ext uri="{FF2B5EF4-FFF2-40B4-BE49-F238E27FC236}">
                    <a16:creationId xmlns:a16="http://schemas.microsoft.com/office/drawing/2014/main" id="{F85647BA-FF9F-ACEA-0B95-70ADC4DB2682}"/>
                  </a:ext>
                </a:extLst>
              </p:cNvPr>
              <p:cNvSpPr/>
              <p:nvPr/>
            </p:nvSpPr>
            <p:spPr>
              <a:xfrm>
                <a:off x="4940438" y="4676209"/>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grpSp>
          <p:nvGrpSpPr>
            <p:cNvPr id="251" name="Google Shape;8695;p75">
              <a:extLst>
                <a:ext uri="{FF2B5EF4-FFF2-40B4-BE49-F238E27FC236}">
                  <a16:creationId xmlns:a16="http://schemas.microsoft.com/office/drawing/2014/main" id="{BE92E04A-E7C9-DAC9-535B-C4121E5A3EED}"/>
                </a:ext>
              </a:extLst>
            </p:cNvPr>
            <p:cNvGrpSpPr/>
            <p:nvPr/>
          </p:nvGrpSpPr>
          <p:grpSpPr>
            <a:xfrm>
              <a:off x="1299324" y="2882501"/>
              <a:ext cx="103104" cy="1426186"/>
              <a:chOff x="5206863" y="3100904"/>
              <a:chExt cx="122758" cy="1698043"/>
            </a:xfrm>
          </p:grpSpPr>
          <p:sp>
            <p:nvSpPr>
              <p:cNvPr id="287" name="Google Shape;8696;p75">
                <a:extLst>
                  <a:ext uri="{FF2B5EF4-FFF2-40B4-BE49-F238E27FC236}">
                    <a16:creationId xmlns:a16="http://schemas.microsoft.com/office/drawing/2014/main" id="{0BAE742A-F641-A732-0BF2-97A5F8DB66C3}"/>
                  </a:ext>
                </a:extLst>
              </p:cNvPr>
              <p:cNvSpPr/>
              <p:nvPr/>
            </p:nvSpPr>
            <p:spPr>
              <a:xfrm>
                <a:off x="5206863" y="3100904"/>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88" name="Google Shape;8697;p75">
                <a:extLst>
                  <a:ext uri="{FF2B5EF4-FFF2-40B4-BE49-F238E27FC236}">
                    <a16:creationId xmlns:a16="http://schemas.microsoft.com/office/drawing/2014/main" id="{3A71A95B-F364-17A9-9F2F-1C5C6A5EA329}"/>
                  </a:ext>
                </a:extLst>
              </p:cNvPr>
              <p:cNvSpPr/>
              <p:nvPr/>
            </p:nvSpPr>
            <p:spPr>
              <a:xfrm>
                <a:off x="5206863" y="3363453"/>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89" name="Google Shape;8698;p75">
                <a:extLst>
                  <a:ext uri="{FF2B5EF4-FFF2-40B4-BE49-F238E27FC236}">
                    <a16:creationId xmlns:a16="http://schemas.microsoft.com/office/drawing/2014/main" id="{08CD16BD-0DAF-31D3-78C6-3C094D6645BE}"/>
                  </a:ext>
                </a:extLst>
              </p:cNvPr>
              <p:cNvSpPr/>
              <p:nvPr/>
            </p:nvSpPr>
            <p:spPr>
              <a:xfrm>
                <a:off x="5206863" y="3625992"/>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90" name="Google Shape;8699;p75">
                <a:extLst>
                  <a:ext uri="{FF2B5EF4-FFF2-40B4-BE49-F238E27FC236}">
                    <a16:creationId xmlns:a16="http://schemas.microsoft.com/office/drawing/2014/main" id="{F4FC8FA6-1E19-C4FD-F4BD-A2FB7C4045DB}"/>
                  </a:ext>
                </a:extLst>
              </p:cNvPr>
              <p:cNvSpPr/>
              <p:nvPr/>
            </p:nvSpPr>
            <p:spPr>
              <a:xfrm>
                <a:off x="5206863" y="3888561"/>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91" name="Google Shape;8700;p75">
                <a:extLst>
                  <a:ext uri="{FF2B5EF4-FFF2-40B4-BE49-F238E27FC236}">
                    <a16:creationId xmlns:a16="http://schemas.microsoft.com/office/drawing/2014/main" id="{C188E42D-74BB-7DDD-B71B-D8DC8BB19844}"/>
                  </a:ext>
                </a:extLst>
              </p:cNvPr>
              <p:cNvSpPr/>
              <p:nvPr/>
            </p:nvSpPr>
            <p:spPr>
              <a:xfrm>
                <a:off x="5206863" y="4151100"/>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92" name="Google Shape;8701;p75">
                <a:extLst>
                  <a:ext uri="{FF2B5EF4-FFF2-40B4-BE49-F238E27FC236}">
                    <a16:creationId xmlns:a16="http://schemas.microsoft.com/office/drawing/2014/main" id="{1AA25CCA-571A-DB56-80FC-BC5B8095D730}"/>
                  </a:ext>
                </a:extLst>
              </p:cNvPr>
              <p:cNvSpPr/>
              <p:nvPr/>
            </p:nvSpPr>
            <p:spPr>
              <a:xfrm>
                <a:off x="5206863" y="4413650"/>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93" name="Google Shape;8702;p75">
                <a:extLst>
                  <a:ext uri="{FF2B5EF4-FFF2-40B4-BE49-F238E27FC236}">
                    <a16:creationId xmlns:a16="http://schemas.microsoft.com/office/drawing/2014/main" id="{954D9CAD-6F39-F923-E60E-5B379F110A59}"/>
                  </a:ext>
                </a:extLst>
              </p:cNvPr>
              <p:cNvSpPr/>
              <p:nvPr/>
            </p:nvSpPr>
            <p:spPr>
              <a:xfrm>
                <a:off x="5206863" y="4676209"/>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grpSp>
          <p:nvGrpSpPr>
            <p:cNvPr id="252" name="Google Shape;8703;p75">
              <a:extLst>
                <a:ext uri="{FF2B5EF4-FFF2-40B4-BE49-F238E27FC236}">
                  <a16:creationId xmlns:a16="http://schemas.microsoft.com/office/drawing/2014/main" id="{07B58913-5E4D-DEE0-1B24-3E467B0C1C8D}"/>
                </a:ext>
              </a:extLst>
            </p:cNvPr>
            <p:cNvGrpSpPr/>
            <p:nvPr/>
          </p:nvGrpSpPr>
          <p:grpSpPr>
            <a:xfrm>
              <a:off x="1786057" y="2882501"/>
              <a:ext cx="103104" cy="1426186"/>
              <a:chOff x="6006138" y="3143629"/>
              <a:chExt cx="122758" cy="1698043"/>
            </a:xfrm>
          </p:grpSpPr>
          <p:sp>
            <p:nvSpPr>
              <p:cNvPr id="280" name="Google Shape;8704;p75">
                <a:extLst>
                  <a:ext uri="{FF2B5EF4-FFF2-40B4-BE49-F238E27FC236}">
                    <a16:creationId xmlns:a16="http://schemas.microsoft.com/office/drawing/2014/main" id="{07F1164A-5F08-B4F5-6CBD-BB568035FA11}"/>
                  </a:ext>
                </a:extLst>
              </p:cNvPr>
              <p:cNvSpPr/>
              <p:nvPr/>
            </p:nvSpPr>
            <p:spPr>
              <a:xfrm>
                <a:off x="6006138" y="3143629"/>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81" name="Google Shape;8705;p75">
                <a:extLst>
                  <a:ext uri="{FF2B5EF4-FFF2-40B4-BE49-F238E27FC236}">
                    <a16:creationId xmlns:a16="http://schemas.microsoft.com/office/drawing/2014/main" id="{91EB7BCE-D728-B132-C902-BC00F0AD8929}"/>
                  </a:ext>
                </a:extLst>
              </p:cNvPr>
              <p:cNvSpPr/>
              <p:nvPr/>
            </p:nvSpPr>
            <p:spPr>
              <a:xfrm>
                <a:off x="6006138" y="3406178"/>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82" name="Google Shape;8706;p75">
                <a:extLst>
                  <a:ext uri="{FF2B5EF4-FFF2-40B4-BE49-F238E27FC236}">
                    <a16:creationId xmlns:a16="http://schemas.microsoft.com/office/drawing/2014/main" id="{2755AC2E-D690-1A37-9A16-3AA2DFA0107D}"/>
                  </a:ext>
                </a:extLst>
              </p:cNvPr>
              <p:cNvSpPr/>
              <p:nvPr/>
            </p:nvSpPr>
            <p:spPr>
              <a:xfrm>
                <a:off x="6006138" y="3668717"/>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83" name="Google Shape;8707;p75">
                <a:extLst>
                  <a:ext uri="{FF2B5EF4-FFF2-40B4-BE49-F238E27FC236}">
                    <a16:creationId xmlns:a16="http://schemas.microsoft.com/office/drawing/2014/main" id="{67DA72DE-D0E8-99A6-330A-202C4833CC9A}"/>
                  </a:ext>
                </a:extLst>
              </p:cNvPr>
              <p:cNvSpPr/>
              <p:nvPr/>
            </p:nvSpPr>
            <p:spPr>
              <a:xfrm>
                <a:off x="6006138" y="3931286"/>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84" name="Google Shape;8708;p75">
                <a:extLst>
                  <a:ext uri="{FF2B5EF4-FFF2-40B4-BE49-F238E27FC236}">
                    <a16:creationId xmlns:a16="http://schemas.microsoft.com/office/drawing/2014/main" id="{92A4B967-CDC8-86AC-7F42-F9B62ACDFE84}"/>
                  </a:ext>
                </a:extLst>
              </p:cNvPr>
              <p:cNvSpPr/>
              <p:nvPr/>
            </p:nvSpPr>
            <p:spPr>
              <a:xfrm>
                <a:off x="6006138" y="4193825"/>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85" name="Google Shape;8709;p75">
                <a:extLst>
                  <a:ext uri="{FF2B5EF4-FFF2-40B4-BE49-F238E27FC236}">
                    <a16:creationId xmlns:a16="http://schemas.microsoft.com/office/drawing/2014/main" id="{F3768836-10B9-B5B5-8403-8D3CB4982469}"/>
                  </a:ext>
                </a:extLst>
              </p:cNvPr>
              <p:cNvSpPr/>
              <p:nvPr/>
            </p:nvSpPr>
            <p:spPr>
              <a:xfrm>
                <a:off x="6006138" y="4456375"/>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86" name="Google Shape;8710;p75">
                <a:extLst>
                  <a:ext uri="{FF2B5EF4-FFF2-40B4-BE49-F238E27FC236}">
                    <a16:creationId xmlns:a16="http://schemas.microsoft.com/office/drawing/2014/main" id="{49B75449-05C2-655B-AC1C-1F1723CEE064}"/>
                  </a:ext>
                </a:extLst>
              </p:cNvPr>
              <p:cNvSpPr/>
              <p:nvPr/>
            </p:nvSpPr>
            <p:spPr>
              <a:xfrm>
                <a:off x="6006138" y="4718934"/>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grpSp>
          <p:nvGrpSpPr>
            <p:cNvPr id="253" name="Google Shape;8711;p75">
              <a:extLst>
                <a:ext uri="{FF2B5EF4-FFF2-40B4-BE49-F238E27FC236}">
                  <a16:creationId xmlns:a16="http://schemas.microsoft.com/office/drawing/2014/main" id="{4D6E2565-CFBB-6C7D-0974-49E45A90BC93}"/>
                </a:ext>
              </a:extLst>
            </p:cNvPr>
            <p:cNvGrpSpPr/>
            <p:nvPr/>
          </p:nvGrpSpPr>
          <p:grpSpPr>
            <a:xfrm>
              <a:off x="2029422" y="2882501"/>
              <a:ext cx="103104" cy="1426186"/>
              <a:chOff x="6805413" y="3100904"/>
              <a:chExt cx="122758" cy="1698043"/>
            </a:xfrm>
          </p:grpSpPr>
          <p:sp>
            <p:nvSpPr>
              <p:cNvPr id="273" name="Google Shape;8712;p75">
                <a:extLst>
                  <a:ext uri="{FF2B5EF4-FFF2-40B4-BE49-F238E27FC236}">
                    <a16:creationId xmlns:a16="http://schemas.microsoft.com/office/drawing/2014/main" id="{EB835340-19F0-C7EC-B62A-79B234700806}"/>
                  </a:ext>
                </a:extLst>
              </p:cNvPr>
              <p:cNvSpPr/>
              <p:nvPr/>
            </p:nvSpPr>
            <p:spPr>
              <a:xfrm>
                <a:off x="6805413" y="3100904"/>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74" name="Google Shape;8713;p75">
                <a:extLst>
                  <a:ext uri="{FF2B5EF4-FFF2-40B4-BE49-F238E27FC236}">
                    <a16:creationId xmlns:a16="http://schemas.microsoft.com/office/drawing/2014/main" id="{2F3DDCEE-741A-234C-35EB-077ED3A4BFDC}"/>
                  </a:ext>
                </a:extLst>
              </p:cNvPr>
              <p:cNvSpPr/>
              <p:nvPr/>
            </p:nvSpPr>
            <p:spPr>
              <a:xfrm>
                <a:off x="6805413" y="3363453"/>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75" name="Google Shape;8714;p75">
                <a:extLst>
                  <a:ext uri="{FF2B5EF4-FFF2-40B4-BE49-F238E27FC236}">
                    <a16:creationId xmlns:a16="http://schemas.microsoft.com/office/drawing/2014/main" id="{28A9325D-16EE-145B-6B90-A40CC196D485}"/>
                  </a:ext>
                </a:extLst>
              </p:cNvPr>
              <p:cNvSpPr/>
              <p:nvPr/>
            </p:nvSpPr>
            <p:spPr>
              <a:xfrm>
                <a:off x="6805413" y="3625992"/>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76" name="Google Shape;8715;p75">
                <a:extLst>
                  <a:ext uri="{FF2B5EF4-FFF2-40B4-BE49-F238E27FC236}">
                    <a16:creationId xmlns:a16="http://schemas.microsoft.com/office/drawing/2014/main" id="{05F1C4BB-587B-4135-68FA-BC6DC8894931}"/>
                  </a:ext>
                </a:extLst>
              </p:cNvPr>
              <p:cNvSpPr/>
              <p:nvPr/>
            </p:nvSpPr>
            <p:spPr>
              <a:xfrm>
                <a:off x="6805413" y="3888561"/>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77" name="Google Shape;8716;p75">
                <a:extLst>
                  <a:ext uri="{FF2B5EF4-FFF2-40B4-BE49-F238E27FC236}">
                    <a16:creationId xmlns:a16="http://schemas.microsoft.com/office/drawing/2014/main" id="{8EA1A7AB-470E-9ECC-75A0-85E750EC1E9C}"/>
                  </a:ext>
                </a:extLst>
              </p:cNvPr>
              <p:cNvSpPr/>
              <p:nvPr/>
            </p:nvSpPr>
            <p:spPr>
              <a:xfrm>
                <a:off x="6805413" y="4151100"/>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78" name="Google Shape;8717;p75">
                <a:extLst>
                  <a:ext uri="{FF2B5EF4-FFF2-40B4-BE49-F238E27FC236}">
                    <a16:creationId xmlns:a16="http://schemas.microsoft.com/office/drawing/2014/main" id="{EBD46893-F067-0B27-3FC1-3D3AD0EFC856}"/>
                  </a:ext>
                </a:extLst>
              </p:cNvPr>
              <p:cNvSpPr/>
              <p:nvPr/>
            </p:nvSpPr>
            <p:spPr>
              <a:xfrm>
                <a:off x="6805413" y="4413650"/>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79" name="Google Shape;8718;p75">
                <a:extLst>
                  <a:ext uri="{FF2B5EF4-FFF2-40B4-BE49-F238E27FC236}">
                    <a16:creationId xmlns:a16="http://schemas.microsoft.com/office/drawing/2014/main" id="{BD986CA9-9AD6-A3A3-9295-63CDEE048CF6}"/>
                  </a:ext>
                </a:extLst>
              </p:cNvPr>
              <p:cNvSpPr/>
              <p:nvPr/>
            </p:nvSpPr>
            <p:spPr>
              <a:xfrm>
                <a:off x="6805413" y="4676209"/>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grpSp>
          <p:nvGrpSpPr>
            <p:cNvPr id="254" name="Google Shape;8719;p75">
              <a:extLst>
                <a:ext uri="{FF2B5EF4-FFF2-40B4-BE49-F238E27FC236}">
                  <a16:creationId xmlns:a16="http://schemas.microsoft.com/office/drawing/2014/main" id="{0C8DEE75-E7BF-F1B5-97E3-D250D627825D}"/>
                </a:ext>
              </a:extLst>
            </p:cNvPr>
            <p:cNvGrpSpPr/>
            <p:nvPr/>
          </p:nvGrpSpPr>
          <p:grpSpPr>
            <a:xfrm>
              <a:off x="727421" y="2828315"/>
              <a:ext cx="1695374" cy="1560837"/>
              <a:chOff x="734799" y="2782450"/>
              <a:chExt cx="1571100" cy="1577400"/>
            </a:xfrm>
          </p:grpSpPr>
          <p:cxnSp>
            <p:nvCxnSpPr>
              <p:cNvPr id="271" name="Google Shape;8720;p75">
                <a:extLst>
                  <a:ext uri="{FF2B5EF4-FFF2-40B4-BE49-F238E27FC236}">
                    <a16:creationId xmlns:a16="http://schemas.microsoft.com/office/drawing/2014/main" id="{AFAF79FC-FDCA-3B38-BC33-4299F4FCF24C}"/>
                  </a:ext>
                </a:extLst>
              </p:cNvPr>
              <p:cNvCxnSpPr/>
              <p:nvPr/>
            </p:nvCxnSpPr>
            <p:spPr>
              <a:xfrm>
                <a:off x="743025" y="2782450"/>
                <a:ext cx="0" cy="1577400"/>
              </a:xfrm>
              <a:prstGeom prst="straightConnector1">
                <a:avLst/>
              </a:prstGeom>
              <a:noFill/>
              <a:ln w="19050" cap="flat" cmpd="sng">
                <a:solidFill>
                  <a:srgbClr val="E3E7EA"/>
                </a:solidFill>
                <a:prstDash val="solid"/>
                <a:round/>
                <a:headEnd type="none" w="med" len="med"/>
                <a:tailEnd type="none" w="med" len="med"/>
              </a:ln>
            </p:spPr>
          </p:cxnSp>
          <p:cxnSp>
            <p:nvCxnSpPr>
              <p:cNvPr id="272" name="Google Shape;8721;p75">
                <a:extLst>
                  <a:ext uri="{FF2B5EF4-FFF2-40B4-BE49-F238E27FC236}">
                    <a16:creationId xmlns:a16="http://schemas.microsoft.com/office/drawing/2014/main" id="{5CDFBA1E-C7D7-8E4B-C190-E050298948EF}"/>
                  </a:ext>
                </a:extLst>
              </p:cNvPr>
              <p:cNvCxnSpPr/>
              <p:nvPr/>
            </p:nvCxnSpPr>
            <p:spPr>
              <a:xfrm rot="10800000">
                <a:off x="734799" y="4359850"/>
                <a:ext cx="1571100" cy="0"/>
              </a:xfrm>
              <a:prstGeom prst="straightConnector1">
                <a:avLst/>
              </a:prstGeom>
              <a:noFill/>
              <a:ln w="19050" cap="flat" cmpd="sng">
                <a:solidFill>
                  <a:srgbClr val="E3E7EA"/>
                </a:solidFill>
                <a:prstDash val="solid"/>
                <a:round/>
                <a:headEnd type="none" w="med" len="med"/>
                <a:tailEnd type="none" w="med" len="med"/>
              </a:ln>
            </p:spPr>
          </p:cxnSp>
        </p:grpSp>
        <p:grpSp>
          <p:nvGrpSpPr>
            <p:cNvPr id="255" name="Google Shape;8722;p75">
              <a:extLst>
                <a:ext uri="{FF2B5EF4-FFF2-40B4-BE49-F238E27FC236}">
                  <a16:creationId xmlns:a16="http://schemas.microsoft.com/office/drawing/2014/main" id="{12046645-537C-6690-4009-793954A297F5}"/>
                </a:ext>
              </a:extLst>
            </p:cNvPr>
            <p:cNvGrpSpPr/>
            <p:nvPr/>
          </p:nvGrpSpPr>
          <p:grpSpPr>
            <a:xfrm>
              <a:off x="2272795" y="2882501"/>
              <a:ext cx="103104" cy="1426186"/>
              <a:chOff x="5206863" y="3100904"/>
              <a:chExt cx="122758" cy="1698043"/>
            </a:xfrm>
          </p:grpSpPr>
          <p:sp>
            <p:nvSpPr>
              <p:cNvPr id="264" name="Google Shape;8723;p75">
                <a:extLst>
                  <a:ext uri="{FF2B5EF4-FFF2-40B4-BE49-F238E27FC236}">
                    <a16:creationId xmlns:a16="http://schemas.microsoft.com/office/drawing/2014/main" id="{7AE21D29-1E4C-DCA2-F10E-99F23199885A}"/>
                  </a:ext>
                </a:extLst>
              </p:cNvPr>
              <p:cNvSpPr/>
              <p:nvPr/>
            </p:nvSpPr>
            <p:spPr>
              <a:xfrm>
                <a:off x="5206863" y="3100904"/>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65" name="Google Shape;8724;p75">
                <a:extLst>
                  <a:ext uri="{FF2B5EF4-FFF2-40B4-BE49-F238E27FC236}">
                    <a16:creationId xmlns:a16="http://schemas.microsoft.com/office/drawing/2014/main" id="{C828A672-FFE9-8E5E-7210-4EE164200E2A}"/>
                  </a:ext>
                </a:extLst>
              </p:cNvPr>
              <p:cNvSpPr/>
              <p:nvPr/>
            </p:nvSpPr>
            <p:spPr>
              <a:xfrm>
                <a:off x="5206863" y="3363453"/>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66" name="Google Shape;8725;p75">
                <a:extLst>
                  <a:ext uri="{FF2B5EF4-FFF2-40B4-BE49-F238E27FC236}">
                    <a16:creationId xmlns:a16="http://schemas.microsoft.com/office/drawing/2014/main" id="{67D31196-7349-EA09-666F-51C3F2457A8A}"/>
                  </a:ext>
                </a:extLst>
              </p:cNvPr>
              <p:cNvSpPr/>
              <p:nvPr/>
            </p:nvSpPr>
            <p:spPr>
              <a:xfrm>
                <a:off x="5206863" y="3625992"/>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67" name="Google Shape;8726;p75">
                <a:extLst>
                  <a:ext uri="{FF2B5EF4-FFF2-40B4-BE49-F238E27FC236}">
                    <a16:creationId xmlns:a16="http://schemas.microsoft.com/office/drawing/2014/main" id="{0D061813-A5BB-B32C-794E-28FF40ACA61D}"/>
                  </a:ext>
                </a:extLst>
              </p:cNvPr>
              <p:cNvSpPr/>
              <p:nvPr/>
            </p:nvSpPr>
            <p:spPr>
              <a:xfrm>
                <a:off x="5206863" y="3888561"/>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68" name="Google Shape;8727;p75">
                <a:extLst>
                  <a:ext uri="{FF2B5EF4-FFF2-40B4-BE49-F238E27FC236}">
                    <a16:creationId xmlns:a16="http://schemas.microsoft.com/office/drawing/2014/main" id="{139960A8-7FD6-FE8E-EDB5-9242592AEECF}"/>
                  </a:ext>
                </a:extLst>
              </p:cNvPr>
              <p:cNvSpPr/>
              <p:nvPr/>
            </p:nvSpPr>
            <p:spPr>
              <a:xfrm>
                <a:off x="5206863" y="4151100"/>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69" name="Google Shape;8728;p75">
                <a:extLst>
                  <a:ext uri="{FF2B5EF4-FFF2-40B4-BE49-F238E27FC236}">
                    <a16:creationId xmlns:a16="http://schemas.microsoft.com/office/drawing/2014/main" id="{BDFC9721-1033-D861-D615-EE014C144DB9}"/>
                  </a:ext>
                </a:extLst>
              </p:cNvPr>
              <p:cNvSpPr/>
              <p:nvPr/>
            </p:nvSpPr>
            <p:spPr>
              <a:xfrm>
                <a:off x="5206863" y="4413650"/>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70" name="Google Shape;8729;p75">
                <a:extLst>
                  <a:ext uri="{FF2B5EF4-FFF2-40B4-BE49-F238E27FC236}">
                    <a16:creationId xmlns:a16="http://schemas.microsoft.com/office/drawing/2014/main" id="{D251E1D7-C3C5-0903-2DF9-EE7DB9A6394B}"/>
                  </a:ext>
                </a:extLst>
              </p:cNvPr>
              <p:cNvSpPr/>
              <p:nvPr/>
            </p:nvSpPr>
            <p:spPr>
              <a:xfrm>
                <a:off x="5206863" y="4676209"/>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grpSp>
          <p:nvGrpSpPr>
            <p:cNvPr id="256" name="Google Shape;8730;p75">
              <a:extLst>
                <a:ext uri="{FF2B5EF4-FFF2-40B4-BE49-F238E27FC236}">
                  <a16:creationId xmlns:a16="http://schemas.microsoft.com/office/drawing/2014/main" id="{3974ED1D-F12A-9B3D-1C3C-4B18171458C7}"/>
                </a:ext>
              </a:extLst>
            </p:cNvPr>
            <p:cNvGrpSpPr/>
            <p:nvPr/>
          </p:nvGrpSpPr>
          <p:grpSpPr>
            <a:xfrm>
              <a:off x="1542694" y="2882501"/>
              <a:ext cx="103104" cy="1426186"/>
              <a:chOff x="6006138" y="3143629"/>
              <a:chExt cx="122758" cy="1698043"/>
            </a:xfrm>
          </p:grpSpPr>
          <p:sp>
            <p:nvSpPr>
              <p:cNvPr id="257" name="Google Shape;8731;p75">
                <a:extLst>
                  <a:ext uri="{FF2B5EF4-FFF2-40B4-BE49-F238E27FC236}">
                    <a16:creationId xmlns:a16="http://schemas.microsoft.com/office/drawing/2014/main" id="{3FC80F72-7665-81F6-2E34-2B2AE6B57E10}"/>
                  </a:ext>
                </a:extLst>
              </p:cNvPr>
              <p:cNvSpPr/>
              <p:nvPr/>
            </p:nvSpPr>
            <p:spPr>
              <a:xfrm>
                <a:off x="6006138" y="3143629"/>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58" name="Google Shape;8732;p75">
                <a:extLst>
                  <a:ext uri="{FF2B5EF4-FFF2-40B4-BE49-F238E27FC236}">
                    <a16:creationId xmlns:a16="http://schemas.microsoft.com/office/drawing/2014/main" id="{D71D746F-D267-1637-74C9-B289AA53138D}"/>
                  </a:ext>
                </a:extLst>
              </p:cNvPr>
              <p:cNvSpPr/>
              <p:nvPr/>
            </p:nvSpPr>
            <p:spPr>
              <a:xfrm>
                <a:off x="6006138" y="3406178"/>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259" name="Google Shape;8733;p75">
                <a:extLst>
                  <a:ext uri="{FF2B5EF4-FFF2-40B4-BE49-F238E27FC236}">
                    <a16:creationId xmlns:a16="http://schemas.microsoft.com/office/drawing/2014/main" id="{53AEAA3A-5F61-9539-B255-A79936D60424}"/>
                  </a:ext>
                </a:extLst>
              </p:cNvPr>
              <p:cNvSpPr/>
              <p:nvPr/>
            </p:nvSpPr>
            <p:spPr>
              <a:xfrm>
                <a:off x="6006138" y="3668717"/>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260" name="Google Shape;8734;p75">
                <a:extLst>
                  <a:ext uri="{FF2B5EF4-FFF2-40B4-BE49-F238E27FC236}">
                    <a16:creationId xmlns:a16="http://schemas.microsoft.com/office/drawing/2014/main" id="{8335DF9B-B74D-96E5-8199-429548C29A8C}"/>
                  </a:ext>
                </a:extLst>
              </p:cNvPr>
              <p:cNvSpPr/>
              <p:nvPr/>
            </p:nvSpPr>
            <p:spPr>
              <a:xfrm>
                <a:off x="6006138" y="3931286"/>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261" name="Google Shape;8735;p75">
                <a:extLst>
                  <a:ext uri="{FF2B5EF4-FFF2-40B4-BE49-F238E27FC236}">
                    <a16:creationId xmlns:a16="http://schemas.microsoft.com/office/drawing/2014/main" id="{87720E1D-D5C2-13E0-6A21-E0799B72ECA7}"/>
                  </a:ext>
                </a:extLst>
              </p:cNvPr>
              <p:cNvSpPr/>
              <p:nvPr/>
            </p:nvSpPr>
            <p:spPr>
              <a:xfrm>
                <a:off x="6006138" y="4193825"/>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262" name="Google Shape;8736;p75">
                <a:extLst>
                  <a:ext uri="{FF2B5EF4-FFF2-40B4-BE49-F238E27FC236}">
                    <a16:creationId xmlns:a16="http://schemas.microsoft.com/office/drawing/2014/main" id="{A8422382-F89E-920F-9C4E-EE53F3B43790}"/>
                  </a:ext>
                </a:extLst>
              </p:cNvPr>
              <p:cNvSpPr/>
              <p:nvPr/>
            </p:nvSpPr>
            <p:spPr>
              <a:xfrm>
                <a:off x="6006138" y="4456375"/>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chemeClr val="tx2"/>
                  </a:solidFill>
                </a:endParaRPr>
              </a:p>
            </p:txBody>
          </p:sp>
          <p:sp>
            <p:nvSpPr>
              <p:cNvPr id="263" name="Google Shape;8737;p75">
                <a:extLst>
                  <a:ext uri="{FF2B5EF4-FFF2-40B4-BE49-F238E27FC236}">
                    <a16:creationId xmlns:a16="http://schemas.microsoft.com/office/drawing/2014/main" id="{7164BF14-E468-2D96-B921-58CFCB2B3BB0}"/>
                  </a:ext>
                </a:extLst>
              </p:cNvPr>
              <p:cNvSpPr/>
              <p:nvPr/>
            </p:nvSpPr>
            <p:spPr>
              <a:xfrm>
                <a:off x="6006138" y="4718934"/>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a:noFill/>
              </a:ln>
            </p:spPr>
            <p:txBody>
              <a:bodyPr spcFirstLastPara="1" wrap="square" lIns="182850" tIns="182850" rIns="182850" bIns="182850" anchor="ctr" anchorCtr="0">
                <a:noAutofit/>
              </a:bodyPr>
              <a:lstStyle/>
              <a:p>
                <a:endParaRPr sz="3600">
                  <a:solidFill>
                    <a:schemeClr val="tx2"/>
                  </a:solidFill>
                </a:endParaRPr>
              </a:p>
            </p:txBody>
          </p:sp>
        </p:grpSp>
      </p:grpSp>
      <p:grpSp>
        <p:nvGrpSpPr>
          <p:cNvPr id="308" name="Google Shape;8738;p75">
            <a:extLst>
              <a:ext uri="{FF2B5EF4-FFF2-40B4-BE49-F238E27FC236}">
                <a16:creationId xmlns:a16="http://schemas.microsoft.com/office/drawing/2014/main" id="{3DF7508B-822A-B140-74CE-56D17B641252}"/>
              </a:ext>
            </a:extLst>
          </p:cNvPr>
          <p:cNvGrpSpPr/>
          <p:nvPr/>
        </p:nvGrpSpPr>
        <p:grpSpPr>
          <a:xfrm>
            <a:off x="11830683" y="4384189"/>
            <a:ext cx="2497086" cy="2050638"/>
            <a:chOff x="5183758" y="1210600"/>
            <a:chExt cx="3605380" cy="2960783"/>
          </a:xfrm>
        </p:grpSpPr>
        <p:sp>
          <p:nvSpPr>
            <p:cNvPr id="309" name="Google Shape;8739;p75">
              <a:extLst>
                <a:ext uri="{FF2B5EF4-FFF2-40B4-BE49-F238E27FC236}">
                  <a16:creationId xmlns:a16="http://schemas.microsoft.com/office/drawing/2014/main" id="{6E1375FD-2CD0-4B08-9942-96A93AF213EE}"/>
                </a:ext>
              </a:extLst>
            </p:cNvPr>
            <p:cNvSpPr/>
            <p:nvPr/>
          </p:nvSpPr>
          <p:spPr>
            <a:xfrm>
              <a:off x="5479658" y="1210600"/>
              <a:ext cx="3108190" cy="632425"/>
            </a:xfrm>
            <a:custGeom>
              <a:avLst/>
              <a:gdLst/>
              <a:ahLst/>
              <a:cxnLst/>
              <a:rect l="l" t="t" r="r" b="b"/>
              <a:pathLst>
                <a:path w="117257" h="25297" extrusionOk="0">
                  <a:moveTo>
                    <a:pt x="1" y="0"/>
                  </a:moveTo>
                  <a:lnTo>
                    <a:pt x="14647" y="25297"/>
                  </a:lnTo>
                  <a:lnTo>
                    <a:pt x="102066" y="25297"/>
                  </a:lnTo>
                  <a:lnTo>
                    <a:pt x="117257" y="0"/>
                  </a:lnTo>
                  <a:close/>
                </a:path>
              </a:pathLst>
            </a:custGeom>
            <a:noFill/>
            <a:ln w="9525" cap="flat" cmpd="sng">
              <a:solidFill>
                <a:srgbClr val="BAC8D3"/>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10" name="Google Shape;8740;p75">
              <a:extLst>
                <a:ext uri="{FF2B5EF4-FFF2-40B4-BE49-F238E27FC236}">
                  <a16:creationId xmlns:a16="http://schemas.microsoft.com/office/drawing/2014/main" id="{362DDF97-77CC-210A-2DEF-C9C305E2208A}"/>
                </a:ext>
              </a:extLst>
            </p:cNvPr>
            <p:cNvSpPr/>
            <p:nvPr/>
          </p:nvSpPr>
          <p:spPr>
            <a:xfrm>
              <a:off x="5769162" y="1842998"/>
              <a:ext cx="2424880" cy="631925"/>
            </a:xfrm>
            <a:custGeom>
              <a:avLst/>
              <a:gdLst/>
              <a:ahLst/>
              <a:cxnLst/>
              <a:rect l="l" t="t" r="r" b="b"/>
              <a:pathLst>
                <a:path w="91479" h="25277" extrusionOk="0">
                  <a:moveTo>
                    <a:pt x="1" y="1"/>
                  </a:moveTo>
                  <a:lnTo>
                    <a:pt x="14647" y="25276"/>
                  </a:lnTo>
                  <a:lnTo>
                    <a:pt x="76602" y="25276"/>
                  </a:lnTo>
                  <a:lnTo>
                    <a:pt x="91479" y="1"/>
                  </a:ln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11" name="Google Shape;8741;p75">
              <a:extLst>
                <a:ext uri="{FF2B5EF4-FFF2-40B4-BE49-F238E27FC236}">
                  <a16:creationId xmlns:a16="http://schemas.microsoft.com/office/drawing/2014/main" id="{9782C0CF-9B00-16E0-73B5-005000BD5560}"/>
                </a:ext>
              </a:extLst>
            </p:cNvPr>
            <p:cNvSpPr/>
            <p:nvPr/>
          </p:nvSpPr>
          <p:spPr>
            <a:xfrm>
              <a:off x="6065319" y="2474896"/>
              <a:ext cx="1739369" cy="632450"/>
            </a:xfrm>
            <a:custGeom>
              <a:avLst/>
              <a:gdLst/>
              <a:ahLst/>
              <a:cxnLst/>
              <a:rect l="l" t="t" r="r" b="b"/>
              <a:pathLst>
                <a:path w="65618" h="25298" extrusionOk="0">
                  <a:moveTo>
                    <a:pt x="1" y="0"/>
                  </a:moveTo>
                  <a:lnTo>
                    <a:pt x="14417" y="25297"/>
                  </a:lnTo>
                  <a:lnTo>
                    <a:pt x="50887" y="25297"/>
                  </a:lnTo>
                  <a:lnTo>
                    <a:pt x="65617" y="0"/>
                  </a:lnTo>
                  <a:close/>
                </a:path>
              </a:pathLst>
            </a:custGeom>
            <a:noFill/>
            <a:ln w="9525" cap="flat" cmpd="sng">
              <a:solidFill>
                <a:srgbClr val="5F7D95"/>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12" name="Google Shape;8742;p75">
              <a:extLst>
                <a:ext uri="{FF2B5EF4-FFF2-40B4-BE49-F238E27FC236}">
                  <a16:creationId xmlns:a16="http://schemas.microsoft.com/office/drawing/2014/main" id="{571D50F6-FC79-B8AD-CE7B-B1C8F2611F55}"/>
                </a:ext>
              </a:extLst>
            </p:cNvPr>
            <p:cNvSpPr/>
            <p:nvPr/>
          </p:nvSpPr>
          <p:spPr>
            <a:xfrm>
              <a:off x="6354293" y="3107319"/>
              <a:ext cx="1061572" cy="632425"/>
            </a:xfrm>
            <a:custGeom>
              <a:avLst/>
              <a:gdLst/>
              <a:ahLst/>
              <a:cxnLst/>
              <a:rect l="l" t="t" r="r" b="b"/>
              <a:pathLst>
                <a:path w="40048" h="25297" extrusionOk="0">
                  <a:moveTo>
                    <a:pt x="0" y="0"/>
                  </a:moveTo>
                  <a:lnTo>
                    <a:pt x="14668" y="25297"/>
                  </a:lnTo>
                  <a:lnTo>
                    <a:pt x="25360" y="25297"/>
                  </a:lnTo>
                  <a:lnTo>
                    <a:pt x="40048" y="0"/>
                  </a:lnTo>
                  <a:close/>
                </a:path>
              </a:pathLst>
            </a:custGeom>
            <a:noFill/>
            <a:ln w="9525" cap="flat" cmpd="sng">
              <a:solidFill>
                <a:srgbClr val="435D74"/>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cxnSp>
          <p:nvCxnSpPr>
            <p:cNvPr id="313" name="Google Shape;8743;p75">
              <a:extLst>
                <a:ext uri="{FF2B5EF4-FFF2-40B4-BE49-F238E27FC236}">
                  <a16:creationId xmlns:a16="http://schemas.microsoft.com/office/drawing/2014/main" id="{CAE73377-3EEC-4CE6-D105-DC42F99B7DD0}"/>
                </a:ext>
              </a:extLst>
            </p:cNvPr>
            <p:cNvCxnSpPr/>
            <p:nvPr/>
          </p:nvCxnSpPr>
          <p:spPr>
            <a:xfrm>
              <a:off x="5183758" y="2382654"/>
              <a:ext cx="922800" cy="0"/>
            </a:xfrm>
            <a:prstGeom prst="straightConnector1">
              <a:avLst/>
            </a:prstGeom>
            <a:noFill/>
            <a:ln w="9525" cap="flat" cmpd="sng">
              <a:solidFill>
                <a:srgbClr val="869FB2"/>
              </a:solidFill>
              <a:prstDash val="solid"/>
              <a:round/>
              <a:headEnd type="oval" w="med" len="med"/>
              <a:tailEnd type="none" w="med" len="med"/>
            </a:ln>
          </p:spPr>
        </p:cxnSp>
        <p:cxnSp>
          <p:nvCxnSpPr>
            <p:cNvPr id="314" name="Google Shape;8744;p75">
              <a:extLst>
                <a:ext uri="{FF2B5EF4-FFF2-40B4-BE49-F238E27FC236}">
                  <a16:creationId xmlns:a16="http://schemas.microsoft.com/office/drawing/2014/main" id="{DF87A900-B6DC-C759-C116-C429CCE98A31}"/>
                </a:ext>
              </a:extLst>
            </p:cNvPr>
            <p:cNvCxnSpPr/>
            <p:nvPr/>
          </p:nvCxnSpPr>
          <p:spPr>
            <a:xfrm rot="10800000">
              <a:off x="8225195" y="1765431"/>
              <a:ext cx="559200" cy="0"/>
            </a:xfrm>
            <a:prstGeom prst="straightConnector1">
              <a:avLst/>
            </a:prstGeom>
            <a:noFill/>
            <a:ln w="9525" cap="flat" cmpd="sng">
              <a:solidFill>
                <a:srgbClr val="BAC8D3"/>
              </a:solidFill>
              <a:prstDash val="solid"/>
              <a:round/>
              <a:headEnd type="oval" w="med" len="med"/>
              <a:tailEnd type="none" w="med" len="med"/>
            </a:ln>
          </p:spPr>
        </p:cxnSp>
        <p:cxnSp>
          <p:nvCxnSpPr>
            <p:cNvPr id="315" name="Google Shape;8745;p75">
              <a:extLst>
                <a:ext uri="{FF2B5EF4-FFF2-40B4-BE49-F238E27FC236}">
                  <a16:creationId xmlns:a16="http://schemas.microsoft.com/office/drawing/2014/main" id="{233629D7-4137-FFD4-0C61-5F3CD0A40D13}"/>
                </a:ext>
              </a:extLst>
            </p:cNvPr>
            <p:cNvCxnSpPr/>
            <p:nvPr/>
          </p:nvCxnSpPr>
          <p:spPr>
            <a:xfrm rot="10800000">
              <a:off x="7504838" y="2943528"/>
              <a:ext cx="1284300" cy="0"/>
            </a:xfrm>
            <a:prstGeom prst="straightConnector1">
              <a:avLst/>
            </a:prstGeom>
            <a:noFill/>
            <a:ln w="9525" cap="flat" cmpd="sng">
              <a:solidFill>
                <a:srgbClr val="5F7D95"/>
              </a:solidFill>
              <a:prstDash val="solid"/>
              <a:round/>
              <a:headEnd type="oval" w="med" len="med"/>
              <a:tailEnd type="none" w="med" len="med"/>
            </a:ln>
          </p:spPr>
        </p:cxnSp>
        <p:cxnSp>
          <p:nvCxnSpPr>
            <p:cNvPr id="316" name="Google Shape;8746;p75">
              <a:extLst>
                <a:ext uri="{FF2B5EF4-FFF2-40B4-BE49-F238E27FC236}">
                  <a16:creationId xmlns:a16="http://schemas.microsoft.com/office/drawing/2014/main" id="{53EFBA77-590C-49E8-4165-AA5EB526D261}"/>
                </a:ext>
              </a:extLst>
            </p:cNvPr>
            <p:cNvCxnSpPr/>
            <p:nvPr/>
          </p:nvCxnSpPr>
          <p:spPr>
            <a:xfrm>
              <a:off x="5759284" y="3630350"/>
              <a:ext cx="922800" cy="0"/>
            </a:xfrm>
            <a:prstGeom prst="straightConnector1">
              <a:avLst/>
            </a:prstGeom>
            <a:noFill/>
            <a:ln w="9525" cap="flat" cmpd="sng">
              <a:solidFill>
                <a:srgbClr val="435D74"/>
              </a:solidFill>
              <a:prstDash val="solid"/>
              <a:round/>
              <a:headEnd type="oval" w="med" len="med"/>
              <a:tailEnd type="none" w="med" len="med"/>
            </a:ln>
          </p:spPr>
        </p:cxnSp>
        <p:sp>
          <p:nvSpPr>
            <p:cNvPr id="317" name="Google Shape;8747;p75">
              <a:extLst>
                <a:ext uri="{FF2B5EF4-FFF2-40B4-BE49-F238E27FC236}">
                  <a16:creationId xmlns:a16="http://schemas.microsoft.com/office/drawing/2014/main" id="{ECD3DE23-0498-1782-8316-728FC90396D7}"/>
                </a:ext>
              </a:extLst>
            </p:cNvPr>
            <p:cNvSpPr/>
            <p:nvPr/>
          </p:nvSpPr>
          <p:spPr>
            <a:xfrm>
              <a:off x="6601902" y="3746583"/>
              <a:ext cx="566400" cy="424800"/>
            </a:xfrm>
            <a:prstGeom prst="downArrow">
              <a:avLst>
                <a:gd name="adj1" fmla="val 50000"/>
                <a:gd name="adj2" fmla="val 50000"/>
              </a:avLst>
            </a:prstGeom>
            <a:noFill/>
            <a:ln w="9525" cap="flat" cmpd="sng">
              <a:solidFill>
                <a:srgbClr val="435D74"/>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grpSp>
        <p:nvGrpSpPr>
          <p:cNvPr id="318" name="Google Shape;8748;p75">
            <a:extLst>
              <a:ext uri="{FF2B5EF4-FFF2-40B4-BE49-F238E27FC236}">
                <a16:creationId xmlns:a16="http://schemas.microsoft.com/office/drawing/2014/main" id="{5960D6AE-33BC-68B0-9A56-200E7C509135}"/>
              </a:ext>
            </a:extLst>
          </p:cNvPr>
          <p:cNvGrpSpPr/>
          <p:nvPr/>
        </p:nvGrpSpPr>
        <p:grpSpPr>
          <a:xfrm>
            <a:off x="11544807" y="6660822"/>
            <a:ext cx="5329662" cy="1686880"/>
            <a:chOff x="5916567" y="1099697"/>
            <a:chExt cx="2556683" cy="809211"/>
          </a:xfrm>
        </p:grpSpPr>
        <p:sp>
          <p:nvSpPr>
            <p:cNvPr id="319" name="Google Shape;8749;p75">
              <a:extLst>
                <a:ext uri="{FF2B5EF4-FFF2-40B4-BE49-F238E27FC236}">
                  <a16:creationId xmlns:a16="http://schemas.microsoft.com/office/drawing/2014/main" id="{7EF49A5E-7F7E-7DB4-34C7-00D7ACABD816}"/>
                </a:ext>
              </a:extLst>
            </p:cNvPr>
            <p:cNvSpPr/>
            <p:nvPr/>
          </p:nvSpPr>
          <p:spPr>
            <a:xfrm>
              <a:off x="5916567" y="1105515"/>
              <a:ext cx="2329202" cy="797642"/>
            </a:xfrm>
            <a:custGeom>
              <a:avLst/>
              <a:gdLst/>
              <a:ahLst/>
              <a:cxnLst/>
              <a:rect l="l" t="t" r="r" b="b"/>
              <a:pathLst>
                <a:path w="260246" h="89122" extrusionOk="0">
                  <a:moveTo>
                    <a:pt x="260246" y="1"/>
                  </a:moveTo>
                  <a:lnTo>
                    <a:pt x="0" y="44559"/>
                  </a:lnTo>
                  <a:lnTo>
                    <a:pt x="260241" y="89121"/>
                  </a:lnTo>
                  <a:cubicBezTo>
                    <a:pt x="250030" y="85482"/>
                    <a:pt x="242259" y="66921"/>
                    <a:pt x="242259" y="44559"/>
                  </a:cubicBezTo>
                  <a:cubicBezTo>
                    <a:pt x="242259" y="22201"/>
                    <a:pt x="250039" y="3626"/>
                    <a:pt x="260246" y="1"/>
                  </a:cubicBezTo>
                  <a:close/>
                </a:path>
              </a:pathLst>
            </a:custGeom>
            <a:noFill/>
            <a:ln w="9525" cap="flat" cmpd="sng">
              <a:solidFill>
                <a:srgbClr val="E3E9ED"/>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20" name="Google Shape;8750;p75">
              <a:extLst>
                <a:ext uri="{FF2B5EF4-FFF2-40B4-BE49-F238E27FC236}">
                  <a16:creationId xmlns:a16="http://schemas.microsoft.com/office/drawing/2014/main" id="{1763FDF3-D92E-C0CC-E6ED-551EF881C9B5}"/>
                </a:ext>
              </a:extLst>
            </p:cNvPr>
            <p:cNvSpPr/>
            <p:nvPr/>
          </p:nvSpPr>
          <p:spPr>
            <a:xfrm>
              <a:off x="6719328" y="1353967"/>
              <a:ext cx="156983" cy="301221"/>
            </a:xfrm>
            <a:custGeom>
              <a:avLst/>
              <a:gdLst/>
              <a:ahLst/>
              <a:cxnLst/>
              <a:rect l="l" t="t" r="r" b="b"/>
              <a:pathLst>
                <a:path w="17540" h="33656" extrusionOk="0">
                  <a:moveTo>
                    <a:pt x="8770" y="1"/>
                  </a:moveTo>
                  <a:cubicBezTo>
                    <a:pt x="3929" y="1"/>
                    <a:pt x="0" y="7536"/>
                    <a:pt x="0" y="16826"/>
                  </a:cubicBezTo>
                  <a:cubicBezTo>
                    <a:pt x="0" y="26120"/>
                    <a:pt x="3929" y="33655"/>
                    <a:pt x="8770" y="33655"/>
                  </a:cubicBezTo>
                  <a:cubicBezTo>
                    <a:pt x="13616" y="33655"/>
                    <a:pt x="17540" y="26120"/>
                    <a:pt x="17540" y="16826"/>
                  </a:cubicBezTo>
                  <a:cubicBezTo>
                    <a:pt x="17540" y="7536"/>
                    <a:pt x="13616" y="1"/>
                    <a:pt x="8770" y="1"/>
                  </a:cubicBezTo>
                  <a:close/>
                </a:path>
              </a:pathLst>
            </a:custGeom>
            <a:noFill/>
            <a:ln w="9525" cap="flat" cmpd="sng">
              <a:solidFill>
                <a:srgbClr val="A5B7C5"/>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21" name="Google Shape;8751;p75">
              <a:extLst>
                <a:ext uri="{FF2B5EF4-FFF2-40B4-BE49-F238E27FC236}">
                  <a16:creationId xmlns:a16="http://schemas.microsoft.com/office/drawing/2014/main" id="{CD1F7B2A-FD46-0EF2-1E50-99F88279AEDB}"/>
                </a:ext>
              </a:extLst>
            </p:cNvPr>
            <p:cNvSpPr/>
            <p:nvPr/>
          </p:nvSpPr>
          <p:spPr>
            <a:xfrm>
              <a:off x="7142762" y="1276612"/>
              <a:ext cx="217467" cy="455564"/>
            </a:xfrm>
            <a:custGeom>
              <a:avLst/>
              <a:gdLst/>
              <a:ahLst/>
              <a:cxnLst/>
              <a:rect l="l" t="t" r="r" b="b"/>
              <a:pathLst>
                <a:path w="24298" h="50901" extrusionOk="0">
                  <a:moveTo>
                    <a:pt x="12147" y="1"/>
                  </a:moveTo>
                  <a:cubicBezTo>
                    <a:pt x="8924" y="1"/>
                    <a:pt x="5836" y="2681"/>
                    <a:pt x="3558" y="7450"/>
                  </a:cubicBezTo>
                  <a:cubicBezTo>
                    <a:pt x="1280" y="12224"/>
                    <a:pt x="0" y="18697"/>
                    <a:pt x="0" y="25451"/>
                  </a:cubicBezTo>
                  <a:cubicBezTo>
                    <a:pt x="0" y="32200"/>
                    <a:pt x="1280" y="38673"/>
                    <a:pt x="3558" y="43447"/>
                  </a:cubicBezTo>
                  <a:cubicBezTo>
                    <a:pt x="5836" y="48216"/>
                    <a:pt x="8924" y="50901"/>
                    <a:pt x="12147" y="50901"/>
                  </a:cubicBezTo>
                  <a:cubicBezTo>
                    <a:pt x="15370" y="50901"/>
                    <a:pt x="18457" y="48216"/>
                    <a:pt x="20735" y="43447"/>
                  </a:cubicBezTo>
                  <a:cubicBezTo>
                    <a:pt x="23014" y="38673"/>
                    <a:pt x="24298" y="32200"/>
                    <a:pt x="24298" y="25451"/>
                  </a:cubicBezTo>
                  <a:cubicBezTo>
                    <a:pt x="24298" y="18697"/>
                    <a:pt x="23014" y="12224"/>
                    <a:pt x="20735" y="7450"/>
                  </a:cubicBezTo>
                  <a:cubicBezTo>
                    <a:pt x="18457" y="2681"/>
                    <a:pt x="15370" y="1"/>
                    <a:pt x="12147" y="1"/>
                  </a:cubicBezTo>
                  <a:close/>
                </a:path>
              </a:pathLst>
            </a:custGeom>
            <a:noFill/>
            <a:ln w="9525" cap="flat" cmpd="sng">
              <a:solidFill>
                <a:srgbClr val="A5B7C5"/>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22" name="Google Shape;8752;p75">
              <a:extLst>
                <a:ext uri="{FF2B5EF4-FFF2-40B4-BE49-F238E27FC236}">
                  <a16:creationId xmlns:a16="http://schemas.microsoft.com/office/drawing/2014/main" id="{48FFA793-54B1-D5ED-4EEC-93FB6628C8AF}"/>
                </a:ext>
              </a:extLst>
            </p:cNvPr>
            <p:cNvSpPr/>
            <p:nvPr/>
          </p:nvSpPr>
          <p:spPr>
            <a:xfrm>
              <a:off x="7621211" y="1188419"/>
              <a:ext cx="293739" cy="631637"/>
            </a:xfrm>
            <a:custGeom>
              <a:avLst/>
              <a:gdLst/>
              <a:ahLst/>
              <a:cxnLst/>
              <a:rect l="l" t="t" r="r" b="b"/>
              <a:pathLst>
                <a:path w="32820" h="70574" extrusionOk="0">
                  <a:moveTo>
                    <a:pt x="16410" y="0"/>
                  </a:moveTo>
                  <a:cubicBezTo>
                    <a:pt x="12057" y="0"/>
                    <a:pt x="7884" y="3716"/>
                    <a:pt x="4806" y="10334"/>
                  </a:cubicBezTo>
                  <a:cubicBezTo>
                    <a:pt x="1728" y="16952"/>
                    <a:pt x="1" y="25925"/>
                    <a:pt x="1" y="35287"/>
                  </a:cubicBezTo>
                  <a:cubicBezTo>
                    <a:pt x="1" y="44644"/>
                    <a:pt x="1728" y="53622"/>
                    <a:pt x="4806" y="60239"/>
                  </a:cubicBezTo>
                  <a:cubicBezTo>
                    <a:pt x="7884" y="66857"/>
                    <a:pt x="12057" y="70573"/>
                    <a:pt x="16410" y="70573"/>
                  </a:cubicBezTo>
                  <a:cubicBezTo>
                    <a:pt x="20759" y="70573"/>
                    <a:pt x="24936" y="66857"/>
                    <a:pt x="28014" y="60239"/>
                  </a:cubicBezTo>
                  <a:cubicBezTo>
                    <a:pt x="31088" y="53622"/>
                    <a:pt x="32819" y="44644"/>
                    <a:pt x="32819" y="35287"/>
                  </a:cubicBezTo>
                  <a:cubicBezTo>
                    <a:pt x="32819" y="25925"/>
                    <a:pt x="31088" y="16952"/>
                    <a:pt x="28014" y="10334"/>
                  </a:cubicBezTo>
                  <a:cubicBezTo>
                    <a:pt x="24936" y="3716"/>
                    <a:pt x="20759" y="0"/>
                    <a:pt x="16410" y="0"/>
                  </a:cubicBezTo>
                  <a:close/>
                </a:path>
              </a:pathLst>
            </a:custGeom>
            <a:noFill/>
            <a:ln w="9525" cap="flat" cmpd="sng">
              <a:solidFill>
                <a:srgbClr val="869FB1"/>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23" name="Google Shape;8753;p75">
              <a:extLst>
                <a:ext uri="{FF2B5EF4-FFF2-40B4-BE49-F238E27FC236}">
                  <a16:creationId xmlns:a16="http://schemas.microsoft.com/office/drawing/2014/main" id="{B15CE77A-2B94-F638-4057-D167C7FE3844}"/>
                </a:ext>
              </a:extLst>
            </p:cNvPr>
            <p:cNvSpPr/>
            <p:nvPr/>
          </p:nvSpPr>
          <p:spPr>
            <a:xfrm>
              <a:off x="8279421" y="1099697"/>
              <a:ext cx="54" cy="0"/>
            </a:xfrm>
            <a:custGeom>
              <a:avLst/>
              <a:gdLst/>
              <a:ahLst/>
              <a:cxnLst/>
              <a:rect l="l" t="t" r="r" b="b"/>
              <a:pathLst>
                <a:path w="6" extrusionOk="0">
                  <a:moveTo>
                    <a:pt x="5" y="0"/>
                  </a:moveTo>
                  <a:lnTo>
                    <a:pt x="1" y="0"/>
                  </a:lnTo>
                  <a:close/>
                </a:path>
              </a:pathLst>
            </a:custGeom>
            <a:solidFill>
              <a:srgbClr val="E3E9ED"/>
            </a:solidFill>
            <a:ln w="9525" cap="flat" cmpd="sng">
              <a:solidFill>
                <a:srgbClr val="00000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24" name="Google Shape;8754;p75">
              <a:extLst>
                <a:ext uri="{FF2B5EF4-FFF2-40B4-BE49-F238E27FC236}">
                  <a16:creationId xmlns:a16="http://schemas.microsoft.com/office/drawing/2014/main" id="{193F984C-A1C9-4656-5EA8-E64C2116B4CF}"/>
                </a:ext>
              </a:extLst>
            </p:cNvPr>
            <p:cNvSpPr/>
            <p:nvPr/>
          </p:nvSpPr>
          <p:spPr>
            <a:xfrm>
              <a:off x="8245760" y="1099697"/>
              <a:ext cx="33670" cy="5791"/>
            </a:xfrm>
            <a:custGeom>
              <a:avLst/>
              <a:gdLst/>
              <a:ahLst/>
              <a:cxnLst/>
              <a:rect l="l" t="t" r="r" b="b"/>
              <a:pathLst>
                <a:path w="3762" h="647" extrusionOk="0">
                  <a:moveTo>
                    <a:pt x="3662" y="0"/>
                  </a:moveTo>
                  <a:cubicBezTo>
                    <a:pt x="2415" y="0"/>
                    <a:pt x="1194" y="222"/>
                    <a:pt x="1" y="646"/>
                  </a:cubicBezTo>
                  <a:lnTo>
                    <a:pt x="3762" y="0"/>
                  </a:lnTo>
                  <a:close/>
                </a:path>
              </a:pathLst>
            </a:custGeom>
            <a:solidFill>
              <a:srgbClr val="CFD9E0"/>
            </a:solidFill>
            <a:ln w="9525" cap="flat" cmpd="sng">
              <a:solidFill>
                <a:srgbClr val="00000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25" name="Google Shape;8755;p75">
              <a:extLst>
                <a:ext uri="{FF2B5EF4-FFF2-40B4-BE49-F238E27FC236}">
                  <a16:creationId xmlns:a16="http://schemas.microsoft.com/office/drawing/2014/main" id="{C14E6420-810D-791A-CA19-4BD7F1FDEF78}"/>
                </a:ext>
              </a:extLst>
            </p:cNvPr>
            <p:cNvSpPr/>
            <p:nvPr/>
          </p:nvSpPr>
          <p:spPr>
            <a:xfrm>
              <a:off x="8085689" y="1099747"/>
              <a:ext cx="387562" cy="809161"/>
            </a:xfrm>
            <a:custGeom>
              <a:avLst/>
              <a:gdLst/>
              <a:ahLst/>
              <a:cxnLst/>
              <a:rect l="l" t="t" r="r" b="b"/>
              <a:pathLst>
                <a:path w="43303" h="90409" extrusionOk="0">
                  <a:moveTo>
                    <a:pt x="21749" y="0"/>
                  </a:moveTo>
                  <a:lnTo>
                    <a:pt x="17988" y="646"/>
                  </a:lnTo>
                  <a:cubicBezTo>
                    <a:pt x="7781" y="4276"/>
                    <a:pt x="1" y="22846"/>
                    <a:pt x="1" y="45204"/>
                  </a:cubicBezTo>
                  <a:cubicBezTo>
                    <a:pt x="1" y="67562"/>
                    <a:pt x="7781" y="86132"/>
                    <a:pt x="17988" y="89766"/>
                  </a:cubicBezTo>
                  <a:lnTo>
                    <a:pt x="21753" y="90408"/>
                  </a:lnTo>
                  <a:lnTo>
                    <a:pt x="21758" y="90408"/>
                  </a:lnTo>
                  <a:cubicBezTo>
                    <a:pt x="33665" y="90291"/>
                    <a:pt x="43302" y="70094"/>
                    <a:pt x="43302" y="45204"/>
                  </a:cubicBezTo>
                  <a:cubicBezTo>
                    <a:pt x="43302" y="20315"/>
                    <a:pt x="33665" y="118"/>
                    <a:pt x="21753" y="0"/>
                  </a:cubicBez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26" name="Google Shape;8756;p75">
              <a:extLst>
                <a:ext uri="{FF2B5EF4-FFF2-40B4-BE49-F238E27FC236}">
                  <a16:creationId xmlns:a16="http://schemas.microsoft.com/office/drawing/2014/main" id="{B062C90E-3196-6598-C9D8-BC4B4C436E1D}"/>
                </a:ext>
              </a:extLst>
            </p:cNvPr>
            <p:cNvSpPr/>
            <p:nvPr/>
          </p:nvSpPr>
          <p:spPr>
            <a:xfrm>
              <a:off x="6372480" y="1417485"/>
              <a:ext cx="104679" cy="173370"/>
            </a:xfrm>
            <a:custGeom>
              <a:avLst/>
              <a:gdLst/>
              <a:ahLst/>
              <a:cxnLst/>
              <a:rect l="l" t="t" r="r" b="b"/>
              <a:pathLst>
                <a:path w="11696" h="19371" extrusionOk="0">
                  <a:moveTo>
                    <a:pt x="5850" y="1"/>
                  </a:moveTo>
                  <a:cubicBezTo>
                    <a:pt x="2618" y="1"/>
                    <a:pt x="1" y="4336"/>
                    <a:pt x="1" y="9684"/>
                  </a:cubicBezTo>
                  <a:cubicBezTo>
                    <a:pt x="1" y="15036"/>
                    <a:pt x="2618" y="19371"/>
                    <a:pt x="5850" y="19371"/>
                  </a:cubicBezTo>
                  <a:cubicBezTo>
                    <a:pt x="9078" y="19371"/>
                    <a:pt x="11695" y="15036"/>
                    <a:pt x="11695" y="9684"/>
                  </a:cubicBezTo>
                  <a:cubicBezTo>
                    <a:pt x="11695" y="4336"/>
                    <a:pt x="9078" y="1"/>
                    <a:pt x="5850" y="1"/>
                  </a:cubicBezTo>
                  <a:close/>
                </a:path>
              </a:pathLst>
            </a:custGeom>
            <a:noFill/>
            <a:ln w="9525" cap="flat" cmpd="sng">
              <a:solidFill>
                <a:srgbClr val="BAC8D3"/>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grpSp>
        <p:nvGrpSpPr>
          <p:cNvPr id="327" name="Google Shape;8757;p75">
            <a:extLst>
              <a:ext uri="{FF2B5EF4-FFF2-40B4-BE49-F238E27FC236}">
                <a16:creationId xmlns:a16="http://schemas.microsoft.com/office/drawing/2014/main" id="{E87253F8-4207-990C-E418-594BD2A65750}"/>
              </a:ext>
            </a:extLst>
          </p:cNvPr>
          <p:cNvGrpSpPr/>
          <p:nvPr/>
        </p:nvGrpSpPr>
        <p:grpSpPr>
          <a:xfrm>
            <a:off x="11759887" y="1958540"/>
            <a:ext cx="2599702" cy="2046676"/>
            <a:chOff x="5900602" y="1193063"/>
            <a:chExt cx="1299851" cy="1023338"/>
          </a:xfrm>
        </p:grpSpPr>
        <p:grpSp>
          <p:nvGrpSpPr>
            <p:cNvPr id="328" name="Google Shape;8758;p75">
              <a:extLst>
                <a:ext uri="{FF2B5EF4-FFF2-40B4-BE49-F238E27FC236}">
                  <a16:creationId xmlns:a16="http://schemas.microsoft.com/office/drawing/2014/main" id="{508FB264-BAB2-7B90-F5F5-56FBDCC70951}"/>
                </a:ext>
              </a:extLst>
            </p:cNvPr>
            <p:cNvGrpSpPr/>
            <p:nvPr/>
          </p:nvGrpSpPr>
          <p:grpSpPr>
            <a:xfrm>
              <a:off x="6743564" y="1193063"/>
              <a:ext cx="456889" cy="700379"/>
              <a:chOff x="6743564" y="1193063"/>
              <a:chExt cx="456889" cy="700379"/>
            </a:xfrm>
          </p:grpSpPr>
          <p:grpSp>
            <p:nvGrpSpPr>
              <p:cNvPr id="350" name="Google Shape;8759;p75">
                <a:extLst>
                  <a:ext uri="{FF2B5EF4-FFF2-40B4-BE49-F238E27FC236}">
                    <a16:creationId xmlns:a16="http://schemas.microsoft.com/office/drawing/2014/main" id="{E45E79C2-C876-9248-6337-8971AC75A19A}"/>
                  </a:ext>
                </a:extLst>
              </p:cNvPr>
              <p:cNvGrpSpPr/>
              <p:nvPr/>
            </p:nvGrpSpPr>
            <p:grpSpPr>
              <a:xfrm>
                <a:off x="6743564" y="1690731"/>
                <a:ext cx="214402" cy="202710"/>
                <a:chOff x="6743564" y="1690731"/>
                <a:chExt cx="214402" cy="202710"/>
              </a:xfrm>
            </p:grpSpPr>
            <p:sp>
              <p:nvSpPr>
                <p:cNvPr id="354" name="Google Shape;8760;p75">
                  <a:extLst>
                    <a:ext uri="{FF2B5EF4-FFF2-40B4-BE49-F238E27FC236}">
                      <a16:creationId xmlns:a16="http://schemas.microsoft.com/office/drawing/2014/main" id="{976DC512-052A-7CFD-1D47-A29B8762E718}"/>
                    </a:ext>
                  </a:extLst>
                </p:cNvPr>
                <p:cNvSpPr/>
                <p:nvPr/>
              </p:nvSpPr>
              <p:spPr>
                <a:xfrm rot="-5400000">
                  <a:off x="6796932" y="1637364"/>
                  <a:ext cx="107666" cy="214402"/>
                </a:xfrm>
                <a:custGeom>
                  <a:avLst/>
                  <a:gdLst/>
                  <a:ahLst/>
                  <a:cxnLst/>
                  <a:rect l="l" t="t" r="r" b="b"/>
                  <a:pathLst>
                    <a:path w="12379" h="24651" extrusionOk="0">
                      <a:moveTo>
                        <a:pt x="727" y="0"/>
                      </a:moveTo>
                      <a:cubicBezTo>
                        <a:pt x="483" y="0"/>
                        <a:pt x="243" y="4"/>
                        <a:pt x="1" y="7"/>
                      </a:cubicBezTo>
                      <a:lnTo>
                        <a:pt x="1" y="23223"/>
                      </a:lnTo>
                      <a:lnTo>
                        <a:pt x="727" y="24650"/>
                      </a:lnTo>
                      <a:lnTo>
                        <a:pt x="12378" y="1737"/>
                      </a:lnTo>
                      <a:cubicBezTo>
                        <a:pt x="8795" y="619"/>
                        <a:pt x="4857" y="0"/>
                        <a:pt x="727" y="0"/>
                      </a:cubicBez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55" name="Google Shape;8761;p75">
                  <a:extLst>
                    <a:ext uri="{FF2B5EF4-FFF2-40B4-BE49-F238E27FC236}">
                      <a16:creationId xmlns:a16="http://schemas.microsoft.com/office/drawing/2014/main" id="{6150539C-D900-1AFC-C217-F1E6D5C5E7E8}"/>
                    </a:ext>
                  </a:extLst>
                </p:cNvPr>
                <p:cNvSpPr/>
                <p:nvPr/>
              </p:nvSpPr>
              <p:spPr>
                <a:xfrm rot="-5400000">
                  <a:off x="6797058" y="1744962"/>
                  <a:ext cx="95046" cy="201912"/>
                </a:xfrm>
                <a:custGeom>
                  <a:avLst/>
                  <a:gdLst/>
                  <a:ahLst/>
                  <a:cxnLst/>
                  <a:rect l="l" t="t" r="r" b="b"/>
                  <a:pathLst>
                    <a:path w="10928" h="23215" extrusionOk="0">
                      <a:moveTo>
                        <a:pt x="10928" y="0"/>
                      </a:moveTo>
                      <a:cubicBezTo>
                        <a:pt x="8679" y="38"/>
                        <a:pt x="6494" y="261"/>
                        <a:pt x="4395" y="647"/>
                      </a:cubicBezTo>
                      <a:lnTo>
                        <a:pt x="4395" y="648"/>
                      </a:lnTo>
                      <a:cubicBezTo>
                        <a:pt x="3153" y="875"/>
                        <a:pt x="1943" y="1159"/>
                        <a:pt x="769" y="1499"/>
                      </a:cubicBezTo>
                      <a:cubicBezTo>
                        <a:pt x="691" y="1522"/>
                        <a:pt x="612" y="1544"/>
                        <a:pt x="535" y="1567"/>
                      </a:cubicBezTo>
                      <a:cubicBezTo>
                        <a:pt x="501" y="1576"/>
                        <a:pt x="469" y="1588"/>
                        <a:pt x="436" y="1596"/>
                      </a:cubicBezTo>
                      <a:cubicBezTo>
                        <a:pt x="404" y="1606"/>
                        <a:pt x="370" y="1617"/>
                        <a:pt x="338" y="1625"/>
                      </a:cubicBezTo>
                      <a:cubicBezTo>
                        <a:pt x="303" y="1637"/>
                        <a:pt x="270" y="1646"/>
                        <a:pt x="238" y="1657"/>
                      </a:cubicBezTo>
                      <a:cubicBezTo>
                        <a:pt x="159" y="1681"/>
                        <a:pt x="79" y="1704"/>
                        <a:pt x="1" y="1730"/>
                      </a:cubicBezTo>
                      <a:lnTo>
                        <a:pt x="10928" y="23215"/>
                      </a:lnTo>
                      <a:lnTo>
                        <a:pt x="10928" y="0"/>
                      </a:ln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grpSp>
            <p:nvGrpSpPr>
              <p:cNvPr id="351" name="Google Shape;8762;p75">
                <a:extLst>
                  <a:ext uri="{FF2B5EF4-FFF2-40B4-BE49-F238E27FC236}">
                    <a16:creationId xmlns:a16="http://schemas.microsoft.com/office/drawing/2014/main" id="{D1D47E5A-BF8C-539A-D201-E827AACFB6E9}"/>
                  </a:ext>
                </a:extLst>
              </p:cNvPr>
              <p:cNvGrpSpPr/>
              <p:nvPr/>
            </p:nvGrpSpPr>
            <p:grpSpPr>
              <a:xfrm>
                <a:off x="6915505" y="1193063"/>
                <a:ext cx="284947" cy="589637"/>
                <a:chOff x="6915505" y="1193063"/>
                <a:chExt cx="284947" cy="589637"/>
              </a:xfrm>
            </p:grpSpPr>
            <p:sp>
              <p:nvSpPr>
                <p:cNvPr id="352" name="Google Shape;8763;p75">
                  <a:extLst>
                    <a:ext uri="{FF2B5EF4-FFF2-40B4-BE49-F238E27FC236}">
                      <a16:creationId xmlns:a16="http://schemas.microsoft.com/office/drawing/2014/main" id="{861DDBD5-8CCE-1397-F564-E5C4A952F5BC}"/>
                    </a:ext>
                  </a:extLst>
                </p:cNvPr>
                <p:cNvSpPr/>
                <p:nvPr/>
              </p:nvSpPr>
              <p:spPr>
                <a:xfrm>
                  <a:off x="6915505" y="1193063"/>
                  <a:ext cx="284947" cy="63648"/>
                </a:xfrm>
                <a:custGeom>
                  <a:avLst/>
                  <a:gdLst/>
                  <a:ahLst/>
                  <a:cxnLst/>
                  <a:rect l="l" t="t" r="r" b="b"/>
                  <a:pathLst>
                    <a:path w="32762" h="7318" extrusionOk="0">
                      <a:moveTo>
                        <a:pt x="0" y="1"/>
                      </a:moveTo>
                      <a:lnTo>
                        <a:pt x="0" y="7318"/>
                      </a:lnTo>
                      <a:lnTo>
                        <a:pt x="32762" y="7318"/>
                      </a:lnTo>
                      <a:lnTo>
                        <a:pt x="32762" y="1"/>
                      </a:ln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cxnSp>
              <p:nvCxnSpPr>
                <p:cNvPr id="353" name="Google Shape;8764;p75">
                  <a:extLst>
                    <a:ext uri="{FF2B5EF4-FFF2-40B4-BE49-F238E27FC236}">
                      <a16:creationId xmlns:a16="http://schemas.microsoft.com/office/drawing/2014/main" id="{0191B8DE-05DC-D074-84AD-8BA842684F40}"/>
                    </a:ext>
                  </a:extLst>
                </p:cNvPr>
                <p:cNvCxnSpPr/>
                <p:nvPr/>
              </p:nvCxnSpPr>
              <p:spPr>
                <a:xfrm rot="10800000">
                  <a:off x="6938275" y="1279600"/>
                  <a:ext cx="0" cy="503100"/>
                </a:xfrm>
                <a:prstGeom prst="straightConnector1">
                  <a:avLst/>
                </a:prstGeom>
                <a:noFill/>
                <a:ln w="9525" cap="flat" cmpd="sng">
                  <a:solidFill>
                    <a:srgbClr val="CFD9E0"/>
                  </a:solidFill>
                  <a:prstDash val="solid"/>
                  <a:round/>
                  <a:headEnd type="none" w="med" len="med"/>
                  <a:tailEnd type="oval" w="med" len="med"/>
                </a:ln>
              </p:spPr>
            </p:cxnSp>
          </p:grpSp>
        </p:grpSp>
        <p:grpSp>
          <p:nvGrpSpPr>
            <p:cNvPr id="329" name="Google Shape;8765;p75">
              <a:extLst>
                <a:ext uri="{FF2B5EF4-FFF2-40B4-BE49-F238E27FC236}">
                  <a16:creationId xmlns:a16="http://schemas.microsoft.com/office/drawing/2014/main" id="{C13C0492-5224-A8B8-329B-B7402A76FECB}"/>
                </a:ext>
              </a:extLst>
            </p:cNvPr>
            <p:cNvGrpSpPr/>
            <p:nvPr/>
          </p:nvGrpSpPr>
          <p:grpSpPr>
            <a:xfrm>
              <a:off x="6520337" y="1193063"/>
              <a:ext cx="341815" cy="801589"/>
              <a:chOff x="6520337" y="1193063"/>
              <a:chExt cx="341815" cy="801589"/>
            </a:xfrm>
          </p:grpSpPr>
          <p:grpSp>
            <p:nvGrpSpPr>
              <p:cNvPr id="344" name="Google Shape;8766;p75">
                <a:extLst>
                  <a:ext uri="{FF2B5EF4-FFF2-40B4-BE49-F238E27FC236}">
                    <a16:creationId xmlns:a16="http://schemas.microsoft.com/office/drawing/2014/main" id="{E35762F8-5F51-44E0-952D-4CA7CA4E2B8B}"/>
                  </a:ext>
                </a:extLst>
              </p:cNvPr>
              <p:cNvGrpSpPr/>
              <p:nvPr/>
            </p:nvGrpSpPr>
            <p:grpSpPr>
              <a:xfrm>
                <a:off x="6520337" y="1589527"/>
                <a:ext cx="213950" cy="405125"/>
                <a:chOff x="6520337" y="1589527"/>
                <a:chExt cx="213950" cy="405125"/>
              </a:xfrm>
            </p:grpSpPr>
            <p:sp>
              <p:nvSpPr>
                <p:cNvPr id="348" name="Google Shape;8767;p75">
                  <a:extLst>
                    <a:ext uri="{FF2B5EF4-FFF2-40B4-BE49-F238E27FC236}">
                      <a16:creationId xmlns:a16="http://schemas.microsoft.com/office/drawing/2014/main" id="{39EEDAE6-45B7-7D83-3EB8-C6591190A2C0}"/>
                    </a:ext>
                  </a:extLst>
                </p:cNvPr>
                <p:cNvSpPr/>
                <p:nvPr/>
              </p:nvSpPr>
              <p:spPr>
                <a:xfrm rot="-5400000">
                  <a:off x="6522864" y="1587001"/>
                  <a:ext cx="208853" cy="213906"/>
                </a:xfrm>
                <a:custGeom>
                  <a:avLst/>
                  <a:gdLst/>
                  <a:ahLst/>
                  <a:cxnLst/>
                  <a:rect l="l" t="t" r="r" b="b"/>
                  <a:pathLst>
                    <a:path w="24013" h="24594" extrusionOk="0">
                      <a:moveTo>
                        <a:pt x="725" y="0"/>
                      </a:moveTo>
                      <a:cubicBezTo>
                        <a:pt x="482" y="0"/>
                        <a:pt x="241" y="3"/>
                        <a:pt x="0" y="5"/>
                      </a:cubicBezTo>
                      <a:lnTo>
                        <a:pt x="0" y="22597"/>
                      </a:lnTo>
                      <a:cubicBezTo>
                        <a:pt x="118" y="22596"/>
                        <a:pt x="222" y="22595"/>
                        <a:pt x="312" y="22595"/>
                      </a:cubicBezTo>
                      <a:cubicBezTo>
                        <a:pt x="582" y="22595"/>
                        <a:pt x="725" y="22600"/>
                        <a:pt x="725" y="22600"/>
                      </a:cubicBezTo>
                      <a:cubicBezTo>
                        <a:pt x="725" y="22600"/>
                        <a:pt x="872" y="22595"/>
                        <a:pt x="1149" y="22595"/>
                      </a:cubicBezTo>
                      <a:cubicBezTo>
                        <a:pt x="2638" y="22595"/>
                        <a:pt x="7882" y="22740"/>
                        <a:pt x="14103" y="24594"/>
                      </a:cubicBezTo>
                      <a:lnTo>
                        <a:pt x="24013" y="5327"/>
                      </a:lnTo>
                      <a:cubicBezTo>
                        <a:pt x="24013" y="5327"/>
                        <a:pt x="16917" y="0"/>
                        <a:pt x="725" y="0"/>
                      </a:cubicBezTo>
                      <a:close/>
                    </a:path>
                  </a:pathLst>
                </a:custGeom>
                <a:noFill/>
                <a:ln w="9525" cap="flat" cmpd="sng">
                  <a:solidFill>
                    <a:srgbClr val="A5B7C6"/>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49" name="Google Shape;8768;p75">
                  <a:extLst>
                    <a:ext uri="{FF2B5EF4-FFF2-40B4-BE49-F238E27FC236}">
                      <a16:creationId xmlns:a16="http://schemas.microsoft.com/office/drawing/2014/main" id="{A5D76337-2995-8762-E728-FAE49E99C83A}"/>
                    </a:ext>
                  </a:extLst>
                </p:cNvPr>
                <p:cNvSpPr/>
                <p:nvPr/>
              </p:nvSpPr>
              <p:spPr>
                <a:xfrm rot="-5400000">
                  <a:off x="6529204" y="1789569"/>
                  <a:ext cx="196250" cy="213915"/>
                </a:xfrm>
                <a:custGeom>
                  <a:avLst/>
                  <a:gdLst/>
                  <a:ahLst/>
                  <a:cxnLst/>
                  <a:rect l="l" t="t" r="r" b="b"/>
                  <a:pathLst>
                    <a:path w="22564" h="24595" extrusionOk="0">
                      <a:moveTo>
                        <a:pt x="22564" y="1"/>
                      </a:moveTo>
                      <a:cubicBezTo>
                        <a:pt x="15114" y="73"/>
                        <a:pt x="9649" y="1280"/>
                        <a:pt x="5965" y="2527"/>
                      </a:cubicBezTo>
                      <a:lnTo>
                        <a:pt x="5965" y="2528"/>
                      </a:lnTo>
                      <a:cubicBezTo>
                        <a:pt x="2949" y="3548"/>
                        <a:pt x="1124" y="4595"/>
                        <a:pt x="385" y="5067"/>
                      </a:cubicBezTo>
                      <a:cubicBezTo>
                        <a:pt x="382" y="5067"/>
                        <a:pt x="382" y="5068"/>
                        <a:pt x="380" y="5068"/>
                      </a:cubicBezTo>
                      <a:cubicBezTo>
                        <a:pt x="373" y="5074"/>
                        <a:pt x="366" y="5078"/>
                        <a:pt x="358" y="5083"/>
                      </a:cubicBezTo>
                      <a:cubicBezTo>
                        <a:pt x="344" y="5091"/>
                        <a:pt x="329" y="5100"/>
                        <a:pt x="316" y="5110"/>
                      </a:cubicBezTo>
                      <a:cubicBezTo>
                        <a:pt x="315" y="5112"/>
                        <a:pt x="313" y="5113"/>
                        <a:pt x="312" y="5113"/>
                      </a:cubicBezTo>
                      <a:cubicBezTo>
                        <a:pt x="293" y="5125"/>
                        <a:pt x="275" y="5136"/>
                        <a:pt x="258" y="5148"/>
                      </a:cubicBezTo>
                      <a:cubicBezTo>
                        <a:pt x="255" y="5150"/>
                        <a:pt x="251" y="5152"/>
                        <a:pt x="248" y="5155"/>
                      </a:cubicBezTo>
                      <a:cubicBezTo>
                        <a:pt x="240" y="5160"/>
                        <a:pt x="232" y="5166"/>
                        <a:pt x="224" y="5171"/>
                      </a:cubicBezTo>
                      <a:lnTo>
                        <a:pt x="191" y="5193"/>
                      </a:lnTo>
                      <a:cubicBezTo>
                        <a:pt x="189" y="5193"/>
                        <a:pt x="189" y="5195"/>
                        <a:pt x="188" y="5195"/>
                      </a:cubicBezTo>
                      <a:lnTo>
                        <a:pt x="171" y="5206"/>
                      </a:lnTo>
                      <a:cubicBezTo>
                        <a:pt x="162" y="5211"/>
                        <a:pt x="153" y="5217"/>
                        <a:pt x="146" y="5222"/>
                      </a:cubicBezTo>
                      <a:cubicBezTo>
                        <a:pt x="144" y="5224"/>
                        <a:pt x="144" y="5225"/>
                        <a:pt x="141" y="5225"/>
                      </a:cubicBezTo>
                      <a:cubicBezTo>
                        <a:pt x="137" y="5230"/>
                        <a:pt x="131" y="5231"/>
                        <a:pt x="127" y="5236"/>
                      </a:cubicBezTo>
                      <a:cubicBezTo>
                        <a:pt x="118" y="5243"/>
                        <a:pt x="109" y="5247"/>
                        <a:pt x="102" y="5253"/>
                      </a:cubicBezTo>
                      <a:cubicBezTo>
                        <a:pt x="95" y="5260"/>
                        <a:pt x="88" y="5265"/>
                        <a:pt x="80" y="5269"/>
                      </a:cubicBezTo>
                      <a:cubicBezTo>
                        <a:pt x="39" y="5297"/>
                        <a:pt x="15" y="5316"/>
                        <a:pt x="6" y="5323"/>
                      </a:cubicBezTo>
                      <a:lnTo>
                        <a:pt x="3" y="5324"/>
                      </a:lnTo>
                      <a:lnTo>
                        <a:pt x="0" y="5326"/>
                      </a:lnTo>
                      <a:lnTo>
                        <a:pt x="9910" y="24594"/>
                      </a:lnTo>
                      <a:cubicBezTo>
                        <a:pt x="10017" y="24561"/>
                        <a:pt x="10124" y="24530"/>
                        <a:pt x="10231" y="24499"/>
                      </a:cubicBezTo>
                      <a:cubicBezTo>
                        <a:pt x="10284" y="24482"/>
                        <a:pt x="10339" y="24466"/>
                        <a:pt x="10392" y="24451"/>
                      </a:cubicBezTo>
                      <a:cubicBezTo>
                        <a:pt x="10473" y="24428"/>
                        <a:pt x="10553" y="24403"/>
                        <a:pt x="10633" y="24381"/>
                      </a:cubicBezTo>
                      <a:cubicBezTo>
                        <a:pt x="10664" y="24373"/>
                        <a:pt x="10691" y="24364"/>
                        <a:pt x="10721" y="24357"/>
                      </a:cubicBezTo>
                      <a:cubicBezTo>
                        <a:pt x="10786" y="24339"/>
                        <a:pt x="10855" y="24320"/>
                        <a:pt x="10920" y="24303"/>
                      </a:cubicBezTo>
                      <a:cubicBezTo>
                        <a:pt x="10930" y="24298"/>
                        <a:pt x="10943" y="24297"/>
                        <a:pt x="10955" y="24293"/>
                      </a:cubicBezTo>
                      <a:cubicBezTo>
                        <a:pt x="11032" y="24274"/>
                        <a:pt x="11111" y="24252"/>
                        <a:pt x="11188" y="24231"/>
                      </a:cubicBezTo>
                      <a:cubicBezTo>
                        <a:pt x="11192" y="24230"/>
                        <a:pt x="11200" y="24227"/>
                        <a:pt x="11206" y="24226"/>
                      </a:cubicBezTo>
                      <a:cubicBezTo>
                        <a:pt x="11307" y="24198"/>
                        <a:pt x="11409" y="24172"/>
                        <a:pt x="11511" y="24146"/>
                      </a:cubicBezTo>
                      <a:cubicBezTo>
                        <a:pt x="11613" y="24118"/>
                        <a:pt x="11715" y="24093"/>
                        <a:pt x="11816" y="24067"/>
                      </a:cubicBezTo>
                      <a:cubicBezTo>
                        <a:pt x="11877" y="24052"/>
                        <a:pt x="11938" y="24036"/>
                        <a:pt x="11998" y="24022"/>
                      </a:cubicBezTo>
                      <a:cubicBezTo>
                        <a:pt x="12071" y="24004"/>
                        <a:pt x="12143" y="23987"/>
                        <a:pt x="12216" y="23969"/>
                      </a:cubicBezTo>
                      <a:cubicBezTo>
                        <a:pt x="17046" y="22790"/>
                        <a:pt x="20998" y="22614"/>
                        <a:pt x="22564" y="22595"/>
                      </a:cubicBezTo>
                      <a:lnTo>
                        <a:pt x="22564" y="1"/>
                      </a:lnTo>
                      <a:close/>
                    </a:path>
                  </a:pathLst>
                </a:custGeom>
                <a:noFill/>
                <a:ln w="9525" cap="flat" cmpd="sng">
                  <a:solidFill>
                    <a:srgbClr val="A5B7C6"/>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grpSp>
            <p:nvGrpSpPr>
              <p:cNvPr id="345" name="Google Shape;8769;p75">
                <a:extLst>
                  <a:ext uri="{FF2B5EF4-FFF2-40B4-BE49-F238E27FC236}">
                    <a16:creationId xmlns:a16="http://schemas.microsoft.com/office/drawing/2014/main" id="{10A64D61-7DD1-219A-6880-2F283FC20506}"/>
                  </a:ext>
                </a:extLst>
              </p:cNvPr>
              <p:cNvGrpSpPr/>
              <p:nvPr/>
            </p:nvGrpSpPr>
            <p:grpSpPr>
              <a:xfrm>
                <a:off x="6577204" y="1193063"/>
                <a:ext cx="284947" cy="453562"/>
                <a:chOff x="6577204" y="1193063"/>
                <a:chExt cx="284947" cy="453562"/>
              </a:xfrm>
            </p:grpSpPr>
            <p:sp>
              <p:nvSpPr>
                <p:cNvPr id="346" name="Google Shape;8770;p75">
                  <a:extLst>
                    <a:ext uri="{FF2B5EF4-FFF2-40B4-BE49-F238E27FC236}">
                      <a16:creationId xmlns:a16="http://schemas.microsoft.com/office/drawing/2014/main" id="{A4F685A3-ED8E-8CC2-04A1-7FBEF35F7467}"/>
                    </a:ext>
                  </a:extLst>
                </p:cNvPr>
                <p:cNvSpPr/>
                <p:nvPr/>
              </p:nvSpPr>
              <p:spPr>
                <a:xfrm>
                  <a:off x="6577204" y="1193063"/>
                  <a:ext cx="284947" cy="63648"/>
                </a:xfrm>
                <a:custGeom>
                  <a:avLst/>
                  <a:gdLst/>
                  <a:ahLst/>
                  <a:cxnLst/>
                  <a:rect l="l" t="t" r="r" b="b"/>
                  <a:pathLst>
                    <a:path w="32762" h="7318" extrusionOk="0">
                      <a:moveTo>
                        <a:pt x="0" y="1"/>
                      </a:moveTo>
                      <a:lnTo>
                        <a:pt x="0" y="7318"/>
                      </a:lnTo>
                      <a:lnTo>
                        <a:pt x="32762" y="7318"/>
                      </a:lnTo>
                      <a:lnTo>
                        <a:pt x="32762" y="1"/>
                      </a:lnTo>
                      <a:close/>
                    </a:path>
                  </a:pathLst>
                </a:custGeom>
                <a:noFill/>
                <a:ln w="9525" cap="flat" cmpd="sng">
                  <a:solidFill>
                    <a:srgbClr val="A5B7C6"/>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cxnSp>
              <p:nvCxnSpPr>
                <p:cNvPr id="347" name="Google Shape;8771;p75">
                  <a:extLst>
                    <a:ext uri="{FF2B5EF4-FFF2-40B4-BE49-F238E27FC236}">
                      <a16:creationId xmlns:a16="http://schemas.microsoft.com/office/drawing/2014/main" id="{B420C454-B5C1-DCC2-2A88-160878310CD2}"/>
                    </a:ext>
                  </a:extLst>
                </p:cNvPr>
                <p:cNvCxnSpPr/>
                <p:nvPr/>
              </p:nvCxnSpPr>
              <p:spPr>
                <a:xfrm rot="10800000">
                  <a:off x="6677825" y="1279425"/>
                  <a:ext cx="0" cy="367200"/>
                </a:xfrm>
                <a:prstGeom prst="straightConnector1">
                  <a:avLst/>
                </a:prstGeom>
                <a:noFill/>
                <a:ln w="9525" cap="flat" cmpd="sng">
                  <a:solidFill>
                    <a:srgbClr val="A5B7C6"/>
                  </a:solidFill>
                  <a:prstDash val="solid"/>
                  <a:round/>
                  <a:headEnd type="none" w="med" len="med"/>
                  <a:tailEnd type="oval" w="med" len="med"/>
                </a:ln>
              </p:spPr>
            </p:cxnSp>
          </p:grpSp>
        </p:grpSp>
        <p:grpSp>
          <p:nvGrpSpPr>
            <p:cNvPr id="330" name="Google Shape;8772;p75">
              <a:extLst>
                <a:ext uri="{FF2B5EF4-FFF2-40B4-BE49-F238E27FC236}">
                  <a16:creationId xmlns:a16="http://schemas.microsoft.com/office/drawing/2014/main" id="{BBEAE059-C1C6-E059-9107-C21C40995AB2}"/>
                </a:ext>
              </a:extLst>
            </p:cNvPr>
            <p:cNvGrpSpPr/>
            <p:nvPr/>
          </p:nvGrpSpPr>
          <p:grpSpPr>
            <a:xfrm>
              <a:off x="6238903" y="1193063"/>
              <a:ext cx="300475" cy="901782"/>
              <a:chOff x="6238903" y="1193063"/>
              <a:chExt cx="300475" cy="901782"/>
            </a:xfrm>
          </p:grpSpPr>
          <p:grpSp>
            <p:nvGrpSpPr>
              <p:cNvPr id="338" name="Google Shape;8773;p75">
                <a:extLst>
                  <a:ext uri="{FF2B5EF4-FFF2-40B4-BE49-F238E27FC236}">
                    <a16:creationId xmlns:a16="http://schemas.microsoft.com/office/drawing/2014/main" id="{B2D68DEF-0B00-3506-54E3-0E0B0A94197B}"/>
                  </a:ext>
                </a:extLst>
              </p:cNvPr>
              <p:cNvGrpSpPr/>
              <p:nvPr/>
            </p:nvGrpSpPr>
            <p:grpSpPr>
              <a:xfrm>
                <a:off x="6290865" y="1489315"/>
                <a:ext cx="248514" cy="605530"/>
                <a:chOff x="6290865" y="1489315"/>
                <a:chExt cx="248514" cy="605530"/>
              </a:xfrm>
            </p:grpSpPr>
            <p:sp>
              <p:nvSpPr>
                <p:cNvPr id="342" name="Google Shape;8774;p75">
                  <a:extLst>
                    <a:ext uri="{FF2B5EF4-FFF2-40B4-BE49-F238E27FC236}">
                      <a16:creationId xmlns:a16="http://schemas.microsoft.com/office/drawing/2014/main" id="{A83AA1BA-7308-2F40-FAB2-D6D1ACFD64D2}"/>
                    </a:ext>
                  </a:extLst>
                </p:cNvPr>
                <p:cNvSpPr/>
                <p:nvPr/>
              </p:nvSpPr>
              <p:spPr>
                <a:xfrm rot="-5400000">
                  <a:off x="6260589" y="1519591"/>
                  <a:ext cx="309066" cy="248514"/>
                </a:xfrm>
                <a:custGeom>
                  <a:avLst/>
                  <a:gdLst/>
                  <a:ahLst/>
                  <a:cxnLst/>
                  <a:rect l="l" t="t" r="r" b="b"/>
                  <a:pathLst>
                    <a:path w="35535" h="28573" extrusionOk="0">
                      <a:moveTo>
                        <a:pt x="727" y="0"/>
                      </a:moveTo>
                      <a:cubicBezTo>
                        <a:pt x="484" y="0"/>
                        <a:pt x="241" y="2"/>
                        <a:pt x="0" y="3"/>
                      </a:cubicBezTo>
                      <a:lnTo>
                        <a:pt x="0" y="22994"/>
                      </a:lnTo>
                      <a:cubicBezTo>
                        <a:pt x="259" y="22992"/>
                        <a:pt x="501" y="22989"/>
                        <a:pt x="727" y="22989"/>
                      </a:cubicBezTo>
                      <a:cubicBezTo>
                        <a:pt x="5078" y="22989"/>
                        <a:pt x="15152" y="23439"/>
                        <a:pt x="25134" y="28572"/>
                      </a:cubicBezTo>
                      <a:lnTo>
                        <a:pt x="35534" y="9632"/>
                      </a:lnTo>
                      <a:cubicBezTo>
                        <a:pt x="35534" y="9632"/>
                        <a:pt x="21952" y="0"/>
                        <a:pt x="727" y="0"/>
                      </a:cubicBez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43" name="Google Shape;8775;p75">
                  <a:extLst>
                    <a:ext uri="{FF2B5EF4-FFF2-40B4-BE49-F238E27FC236}">
                      <a16:creationId xmlns:a16="http://schemas.microsoft.com/office/drawing/2014/main" id="{CFF0829D-0830-D8C5-885C-1DBB8D98F74A}"/>
                    </a:ext>
                  </a:extLst>
                </p:cNvPr>
                <p:cNvSpPr/>
                <p:nvPr/>
              </p:nvSpPr>
              <p:spPr>
                <a:xfrm rot="-5400000">
                  <a:off x="6266916" y="1822383"/>
                  <a:ext cx="296437" cy="248488"/>
                </a:xfrm>
                <a:custGeom>
                  <a:avLst/>
                  <a:gdLst/>
                  <a:ahLst/>
                  <a:cxnLst/>
                  <a:rect l="l" t="t" r="r" b="b"/>
                  <a:pathLst>
                    <a:path w="34083" h="28570" extrusionOk="0">
                      <a:moveTo>
                        <a:pt x="34083" y="0"/>
                      </a:moveTo>
                      <a:cubicBezTo>
                        <a:pt x="22684" y="120"/>
                        <a:pt x="13548" y="2997"/>
                        <a:pt x="7617" y="5579"/>
                      </a:cubicBezTo>
                      <a:cubicBezTo>
                        <a:pt x="5629" y="6444"/>
                        <a:pt x="3999" y="7274"/>
                        <a:pt x="2767" y="7955"/>
                      </a:cubicBezTo>
                      <a:cubicBezTo>
                        <a:pt x="2743" y="7970"/>
                        <a:pt x="2717" y="7985"/>
                        <a:pt x="2693" y="7996"/>
                      </a:cubicBezTo>
                      <a:cubicBezTo>
                        <a:pt x="2692" y="7996"/>
                        <a:pt x="2689" y="7999"/>
                        <a:pt x="2687" y="7999"/>
                      </a:cubicBezTo>
                      <a:cubicBezTo>
                        <a:pt x="2454" y="8127"/>
                        <a:pt x="2237" y="8251"/>
                        <a:pt x="2034" y="8368"/>
                      </a:cubicBezTo>
                      <a:lnTo>
                        <a:pt x="1958" y="8411"/>
                      </a:lnTo>
                      <a:cubicBezTo>
                        <a:pt x="1952" y="8416"/>
                        <a:pt x="1949" y="8418"/>
                        <a:pt x="1943" y="8421"/>
                      </a:cubicBezTo>
                      <a:cubicBezTo>
                        <a:pt x="1913" y="8437"/>
                        <a:pt x="1884" y="8455"/>
                        <a:pt x="1854" y="8472"/>
                      </a:cubicBezTo>
                      <a:cubicBezTo>
                        <a:pt x="1844" y="8478"/>
                        <a:pt x="1834" y="8483"/>
                        <a:pt x="1825" y="8488"/>
                      </a:cubicBezTo>
                      <a:cubicBezTo>
                        <a:pt x="1718" y="8552"/>
                        <a:pt x="1616" y="8612"/>
                        <a:pt x="1517" y="8670"/>
                      </a:cubicBezTo>
                      <a:cubicBezTo>
                        <a:pt x="1476" y="8697"/>
                        <a:pt x="1435" y="8720"/>
                        <a:pt x="1396" y="8743"/>
                      </a:cubicBezTo>
                      <a:cubicBezTo>
                        <a:pt x="1349" y="8771"/>
                        <a:pt x="1305" y="8799"/>
                        <a:pt x="1262" y="8823"/>
                      </a:cubicBezTo>
                      <a:cubicBezTo>
                        <a:pt x="1246" y="8832"/>
                        <a:pt x="1230" y="8844"/>
                        <a:pt x="1214" y="8852"/>
                      </a:cubicBezTo>
                      <a:cubicBezTo>
                        <a:pt x="1166" y="8882"/>
                        <a:pt x="1119" y="8911"/>
                        <a:pt x="1072" y="8938"/>
                      </a:cubicBezTo>
                      <a:cubicBezTo>
                        <a:pt x="1042" y="8956"/>
                        <a:pt x="1013" y="8973"/>
                        <a:pt x="985" y="8991"/>
                      </a:cubicBezTo>
                      <a:cubicBezTo>
                        <a:pt x="941" y="9018"/>
                        <a:pt x="901" y="9043"/>
                        <a:pt x="860" y="9069"/>
                      </a:cubicBezTo>
                      <a:cubicBezTo>
                        <a:pt x="845" y="9078"/>
                        <a:pt x="832" y="9087"/>
                        <a:pt x="821" y="9094"/>
                      </a:cubicBezTo>
                      <a:cubicBezTo>
                        <a:pt x="794" y="9112"/>
                        <a:pt x="771" y="9126"/>
                        <a:pt x="748" y="9141"/>
                      </a:cubicBezTo>
                      <a:cubicBezTo>
                        <a:pt x="733" y="9148"/>
                        <a:pt x="720" y="9157"/>
                        <a:pt x="706" y="9166"/>
                      </a:cubicBezTo>
                      <a:cubicBezTo>
                        <a:pt x="692" y="9174"/>
                        <a:pt x="678" y="9182"/>
                        <a:pt x="665" y="9192"/>
                      </a:cubicBezTo>
                      <a:cubicBezTo>
                        <a:pt x="643" y="9206"/>
                        <a:pt x="621" y="9218"/>
                        <a:pt x="599" y="9233"/>
                      </a:cubicBezTo>
                      <a:cubicBezTo>
                        <a:pt x="582" y="9244"/>
                        <a:pt x="567" y="9254"/>
                        <a:pt x="551" y="9265"/>
                      </a:cubicBezTo>
                      <a:cubicBezTo>
                        <a:pt x="534" y="9275"/>
                        <a:pt x="518" y="9283"/>
                        <a:pt x="502" y="9295"/>
                      </a:cubicBezTo>
                      <a:cubicBezTo>
                        <a:pt x="483" y="9305"/>
                        <a:pt x="465" y="9318"/>
                        <a:pt x="446" y="9330"/>
                      </a:cubicBezTo>
                      <a:cubicBezTo>
                        <a:pt x="305" y="9422"/>
                        <a:pt x="196" y="9493"/>
                        <a:pt x="122" y="9544"/>
                      </a:cubicBezTo>
                      <a:lnTo>
                        <a:pt x="104" y="9556"/>
                      </a:lnTo>
                      <a:cubicBezTo>
                        <a:pt x="72" y="9578"/>
                        <a:pt x="46" y="9595"/>
                        <a:pt x="30" y="9607"/>
                      </a:cubicBezTo>
                      <a:cubicBezTo>
                        <a:pt x="28" y="9608"/>
                        <a:pt x="24" y="9610"/>
                        <a:pt x="23" y="9611"/>
                      </a:cubicBezTo>
                      <a:cubicBezTo>
                        <a:pt x="17" y="9615"/>
                        <a:pt x="14" y="9618"/>
                        <a:pt x="9" y="9621"/>
                      </a:cubicBezTo>
                      <a:cubicBezTo>
                        <a:pt x="8" y="9623"/>
                        <a:pt x="7" y="9624"/>
                        <a:pt x="5" y="9624"/>
                      </a:cubicBezTo>
                      <a:lnTo>
                        <a:pt x="1" y="9629"/>
                      </a:lnTo>
                      <a:lnTo>
                        <a:pt x="10402" y="28569"/>
                      </a:lnTo>
                      <a:lnTo>
                        <a:pt x="10669" y="28432"/>
                      </a:lnTo>
                      <a:cubicBezTo>
                        <a:pt x="10734" y="28399"/>
                        <a:pt x="10803" y="28365"/>
                        <a:pt x="10868" y="28333"/>
                      </a:cubicBezTo>
                      <a:cubicBezTo>
                        <a:pt x="10913" y="28309"/>
                        <a:pt x="10960" y="28287"/>
                        <a:pt x="11007" y="28263"/>
                      </a:cubicBezTo>
                      <a:cubicBezTo>
                        <a:pt x="11052" y="28242"/>
                        <a:pt x="11095" y="28220"/>
                        <a:pt x="11141" y="28198"/>
                      </a:cubicBezTo>
                      <a:cubicBezTo>
                        <a:pt x="11264" y="28138"/>
                        <a:pt x="11387" y="28079"/>
                        <a:pt x="11510" y="28020"/>
                      </a:cubicBezTo>
                      <a:cubicBezTo>
                        <a:pt x="11570" y="27991"/>
                        <a:pt x="11633" y="27962"/>
                        <a:pt x="11694" y="27933"/>
                      </a:cubicBezTo>
                      <a:cubicBezTo>
                        <a:pt x="11754" y="27904"/>
                        <a:pt x="11816" y="27875"/>
                        <a:pt x="11877" y="27846"/>
                      </a:cubicBezTo>
                      <a:cubicBezTo>
                        <a:pt x="20843" y="23637"/>
                        <a:pt x="29650" y="23043"/>
                        <a:pt x="34083" y="22991"/>
                      </a:cubicBezTo>
                      <a:lnTo>
                        <a:pt x="34083" y="0"/>
                      </a:ln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grpSp>
            <p:nvGrpSpPr>
              <p:cNvPr id="339" name="Google Shape;8776;p75">
                <a:extLst>
                  <a:ext uri="{FF2B5EF4-FFF2-40B4-BE49-F238E27FC236}">
                    <a16:creationId xmlns:a16="http://schemas.microsoft.com/office/drawing/2014/main" id="{9C24E339-B354-F74D-D25A-613B8764C048}"/>
                  </a:ext>
                </a:extLst>
              </p:cNvPr>
              <p:cNvGrpSpPr/>
              <p:nvPr/>
            </p:nvGrpSpPr>
            <p:grpSpPr>
              <a:xfrm>
                <a:off x="6238903" y="1193063"/>
                <a:ext cx="284947" cy="327512"/>
                <a:chOff x="6238903" y="1193063"/>
                <a:chExt cx="284947" cy="327512"/>
              </a:xfrm>
            </p:grpSpPr>
            <p:sp>
              <p:nvSpPr>
                <p:cNvPr id="340" name="Google Shape;8777;p75">
                  <a:extLst>
                    <a:ext uri="{FF2B5EF4-FFF2-40B4-BE49-F238E27FC236}">
                      <a16:creationId xmlns:a16="http://schemas.microsoft.com/office/drawing/2014/main" id="{5E20AD49-8009-4069-28D8-6A49E5AFAB21}"/>
                    </a:ext>
                  </a:extLst>
                </p:cNvPr>
                <p:cNvSpPr/>
                <p:nvPr/>
              </p:nvSpPr>
              <p:spPr>
                <a:xfrm>
                  <a:off x="6238903" y="1193063"/>
                  <a:ext cx="284947" cy="63648"/>
                </a:xfrm>
                <a:custGeom>
                  <a:avLst/>
                  <a:gdLst/>
                  <a:ahLst/>
                  <a:cxnLst/>
                  <a:rect l="l" t="t" r="r" b="b"/>
                  <a:pathLst>
                    <a:path w="32762" h="7318" extrusionOk="0">
                      <a:moveTo>
                        <a:pt x="0" y="0"/>
                      </a:moveTo>
                      <a:lnTo>
                        <a:pt x="0" y="7317"/>
                      </a:lnTo>
                      <a:lnTo>
                        <a:pt x="32762" y="7317"/>
                      </a:lnTo>
                      <a:lnTo>
                        <a:pt x="32762" y="0"/>
                      </a:ln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cxnSp>
              <p:nvCxnSpPr>
                <p:cNvPr id="341" name="Google Shape;8778;p75">
                  <a:extLst>
                    <a:ext uri="{FF2B5EF4-FFF2-40B4-BE49-F238E27FC236}">
                      <a16:creationId xmlns:a16="http://schemas.microsoft.com/office/drawing/2014/main" id="{975C151B-0CAC-45FC-0BDC-D9B5827165F0}"/>
                    </a:ext>
                  </a:extLst>
                </p:cNvPr>
                <p:cNvCxnSpPr/>
                <p:nvPr/>
              </p:nvCxnSpPr>
              <p:spPr>
                <a:xfrm rot="10800000">
                  <a:off x="6431250" y="1279375"/>
                  <a:ext cx="0" cy="241200"/>
                </a:xfrm>
                <a:prstGeom prst="straightConnector1">
                  <a:avLst/>
                </a:prstGeom>
                <a:noFill/>
                <a:ln w="9525" cap="flat" cmpd="sng">
                  <a:solidFill>
                    <a:srgbClr val="869FB2"/>
                  </a:solidFill>
                  <a:prstDash val="solid"/>
                  <a:round/>
                  <a:headEnd type="none" w="med" len="med"/>
                  <a:tailEnd type="oval" w="med" len="med"/>
                </a:ln>
              </p:spPr>
            </p:cxnSp>
          </p:grpSp>
        </p:grpSp>
        <p:grpSp>
          <p:nvGrpSpPr>
            <p:cNvPr id="331" name="Google Shape;8779;p75">
              <a:extLst>
                <a:ext uri="{FF2B5EF4-FFF2-40B4-BE49-F238E27FC236}">
                  <a16:creationId xmlns:a16="http://schemas.microsoft.com/office/drawing/2014/main" id="{5312A58D-7A9C-A331-F550-7D6252D00E7F}"/>
                </a:ext>
              </a:extLst>
            </p:cNvPr>
            <p:cNvGrpSpPr/>
            <p:nvPr/>
          </p:nvGrpSpPr>
          <p:grpSpPr>
            <a:xfrm>
              <a:off x="5900602" y="1193063"/>
              <a:ext cx="444345" cy="1023338"/>
              <a:chOff x="5900602" y="1193063"/>
              <a:chExt cx="444345" cy="1023338"/>
            </a:xfrm>
          </p:grpSpPr>
          <p:grpSp>
            <p:nvGrpSpPr>
              <p:cNvPr id="332" name="Google Shape;8780;p75">
                <a:extLst>
                  <a:ext uri="{FF2B5EF4-FFF2-40B4-BE49-F238E27FC236}">
                    <a16:creationId xmlns:a16="http://schemas.microsoft.com/office/drawing/2014/main" id="{49421353-ECB8-9596-086D-152C8430D758}"/>
                  </a:ext>
                </a:extLst>
              </p:cNvPr>
              <p:cNvGrpSpPr/>
              <p:nvPr/>
            </p:nvGrpSpPr>
            <p:grpSpPr>
              <a:xfrm>
                <a:off x="6046501" y="1367785"/>
                <a:ext cx="298446" cy="848616"/>
                <a:chOff x="6046501" y="1367785"/>
                <a:chExt cx="298446" cy="848616"/>
              </a:xfrm>
            </p:grpSpPr>
            <p:sp>
              <p:nvSpPr>
                <p:cNvPr id="336" name="Google Shape;8781;p75">
                  <a:extLst>
                    <a:ext uri="{FF2B5EF4-FFF2-40B4-BE49-F238E27FC236}">
                      <a16:creationId xmlns:a16="http://schemas.microsoft.com/office/drawing/2014/main" id="{5DBD5A49-BB35-26C9-5EF1-5173F9CA04C5}"/>
                    </a:ext>
                  </a:extLst>
                </p:cNvPr>
                <p:cNvSpPr/>
                <p:nvPr/>
              </p:nvSpPr>
              <p:spPr>
                <a:xfrm rot="-5400000">
                  <a:off x="5980418" y="1433868"/>
                  <a:ext cx="430613" cy="298446"/>
                </a:xfrm>
                <a:custGeom>
                  <a:avLst/>
                  <a:gdLst/>
                  <a:ahLst/>
                  <a:cxnLst/>
                  <a:rect l="l" t="t" r="r" b="b"/>
                  <a:pathLst>
                    <a:path w="49510" h="34314" extrusionOk="0">
                      <a:moveTo>
                        <a:pt x="722" y="0"/>
                      </a:moveTo>
                      <a:cubicBezTo>
                        <a:pt x="481" y="0"/>
                        <a:pt x="241" y="0"/>
                        <a:pt x="1" y="3"/>
                      </a:cubicBezTo>
                      <a:lnTo>
                        <a:pt x="1" y="24234"/>
                      </a:lnTo>
                      <a:cubicBezTo>
                        <a:pt x="243" y="24230"/>
                        <a:pt x="428" y="24229"/>
                        <a:pt x="550" y="24229"/>
                      </a:cubicBezTo>
                      <a:cubicBezTo>
                        <a:pt x="648" y="24229"/>
                        <a:pt x="706" y="24230"/>
                        <a:pt x="722" y="24230"/>
                      </a:cubicBezTo>
                      <a:lnTo>
                        <a:pt x="729" y="24230"/>
                      </a:lnTo>
                      <a:cubicBezTo>
                        <a:pt x="773" y="24230"/>
                        <a:pt x="1173" y="24214"/>
                        <a:pt x="1871" y="24214"/>
                      </a:cubicBezTo>
                      <a:cubicBezTo>
                        <a:pt x="6340" y="24214"/>
                        <a:pt x="23046" y="24853"/>
                        <a:pt x="37171" y="34314"/>
                      </a:cubicBezTo>
                      <a:lnTo>
                        <a:pt x="49510" y="11872"/>
                      </a:lnTo>
                      <a:cubicBezTo>
                        <a:pt x="49510" y="11872"/>
                        <a:pt x="31299" y="3"/>
                        <a:pt x="729" y="0"/>
                      </a:cubicBezTo>
                      <a:close/>
                    </a:path>
                  </a:pathLst>
                </a:custGeom>
                <a:noFill/>
                <a:ln w="9525" cap="flat" cmpd="sng">
                  <a:solidFill>
                    <a:srgbClr val="657E93"/>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sp>
              <p:nvSpPr>
                <p:cNvPr id="337" name="Google Shape;8782;p75">
                  <a:extLst>
                    <a:ext uri="{FF2B5EF4-FFF2-40B4-BE49-F238E27FC236}">
                      <a16:creationId xmlns:a16="http://schemas.microsoft.com/office/drawing/2014/main" id="{755575F9-7B0B-AABE-F0B3-73E97F5EDD5F}"/>
                    </a:ext>
                  </a:extLst>
                </p:cNvPr>
                <p:cNvSpPr/>
                <p:nvPr/>
              </p:nvSpPr>
              <p:spPr>
                <a:xfrm rot="-5400000">
                  <a:off x="5986745" y="1858198"/>
                  <a:ext cx="417984" cy="298420"/>
                </a:xfrm>
                <a:custGeom>
                  <a:avLst/>
                  <a:gdLst/>
                  <a:ahLst/>
                  <a:cxnLst/>
                  <a:rect l="l" t="t" r="r" b="b"/>
                  <a:pathLst>
                    <a:path w="48058" h="34311" extrusionOk="0">
                      <a:moveTo>
                        <a:pt x="48058" y="0"/>
                      </a:moveTo>
                      <a:cubicBezTo>
                        <a:pt x="40706" y="47"/>
                        <a:pt x="34078" y="776"/>
                        <a:pt x="28261" y="1849"/>
                      </a:cubicBezTo>
                      <a:cubicBezTo>
                        <a:pt x="20919" y="3208"/>
                        <a:pt x="14865" y="5126"/>
                        <a:pt x="10271" y="6917"/>
                      </a:cubicBezTo>
                      <a:cubicBezTo>
                        <a:pt x="5004" y="8972"/>
                        <a:pt x="1653" y="10865"/>
                        <a:pt x="474" y="11571"/>
                      </a:cubicBezTo>
                      <a:cubicBezTo>
                        <a:pt x="462" y="11578"/>
                        <a:pt x="449" y="11585"/>
                        <a:pt x="439" y="11593"/>
                      </a:cubicBezTo>
                      <a:cubicBezTo>
                        <a:pt x="427" y="11600"/>
                        <a:pt x="417" y="11606"/>
                        <a:pt x="406" y="11613"/>
                      </a:cubicBezTo>
                      <a:cubicBezTo>
                        <a:pt x="384" y="11628"/>
                        <a:pt x="365" y="11638"/>
                        <a:pt x="344" y="11651"/>
                      </a:cubicBezTo>
                      <a:cubicBezTo>
                        <a:pt x="328" y="11661"/>
                        <a:pt x="311" y="11671"/>
                        <a:pt x="296" y="11680"/>
                      </a:cubicBezTo>
                      <a:cubicBezTo>
                        <a:pt x="285" y="11689"/>
                        <a:pt x="273" y="11696"/>
                        <a:pt x="260" y="11703"/>
                      </a:cubicBezTo>
                      <a:cubicBezTo>
                        <a:pt x="251" y="11709"/>
                        <a:pt x="242" y="11715"/>
                        <a:pt x="235" y="11719"/>
                      </a:cubicBezTo>
                      <a:cubicBezTo>
                        <a:pt x="126" y="11788"/>
                        <a:pt x="53" y="11833"/>
                        <a:pt x="20" y="11855"/>
                      </a:cubicBezTo>
                      <a:cubicBezTo>
                        <a:pt x="18" y="11856"/>
                        <a:pt x="14" y="11858"/>
                        <a:pt x="12" y="11861"/>
                      </a:cubicBezTo>
                      <a:cubicBezTo>
                        <a:pt x="4" y="11865"/>
                        <a:pt x="1" y="11869"/>
                        <a:pt x="1" y="11869"/>
                      </a:cubicBezTo>
                      <a:lnTo>
                        <a:pt x="12338" y="34311"/>
                      </a:lnTo>
                      <a:cubicBezTo>
                        <a:pt x="12429" y="34252"/>
                        <a:pt x="12518" y="34194"/>
                        <a:pt x="12608" y="34136"/>
                      </a:cubicBezTo>
                      <a:cubicBezTo>
                        <a:pt x="12655" y="34107"/>
                        <a:pt x="12700" y="34076"/>
                        <a:pt x="12747" y="34047"/>
                      </a:cubicBezTo>
                      <a:cubicBezTo>
                        <a:pt x="12789" y="34021"/>
                        <a:pt x="12830" y="33996"/>
                        <a:pt x="12869" y="33970"/>
                      </a:cubicBezTo>
                      <a:cubicBezTo>
                        <a:pt x="12927" y="33932"/>
                        <a:pt x="12986" y="33896"/>
                        <a:pt x="13045" y="33858"/>
                      </a:cubicBezTo>
                      <a:cubicBezTo>
                        <a:pt x="13124" y="33808"/>
                        <a:pt x="13204" y="33759"/>
                        <a:pt x="13283" y="33709"/>
                      </a:cubicBezTo>
                      <a:cubicBezTo>
                        <a:pt x="13363" y="33661"/>
                        <a:pt x="13441" y="33612"/>
                        <a:pt x="13521" y="33562"/>
                      </a:cubicBezTo>
                      <a:cubicBezTo>
                        <a:pt x="13601" y="33513"/>
                        <a:pt x="13679" y="33465"/>
                        <a:pt x="13759" y="33417"/>
                      </a:cubicBezTo>
                      <a:cubicBezTo>
                        <a:pt x="13842" y="33367"/>
                        <a:pt x="13922" y="33319"/>
                        <a:pt x="14003" y="33270"/>
                      </a:cubicBezTo>
                      <a:cubicBezTo>
                        <a:pt x="14082" y="33222"/>
                        <a:pt x="14159" y="33175"/>
                        <a:pt x="14238" y="33130"/>
                      </a:cubicBezTo>
                      <a:cubicBezTo>
                        <a:pt x="14318" y="33082"/>
                        <a:pt x="14398" y="33037"/>
                        <a:pt x="14478" y="32990"/>
                      </a:cubicBezTo>
                      <a:cubicBezTo>
                        <a:pt x="14558" y="32943"/>
                        <a:pt x="14638" y="32897"/>
                        <a:pt x="14718" y="32852"/>
                      </a:cubicBezTo>
                      <a:cubicBezTo>
                        <a:pt x="14798" y="32804"/>
                        <a:pt x="14879" y="32758"/>
                        <a:pt x="14959" y="32713"/>
                      </a:cubicBezTo>
                      <a:cubicBezTo>
                        <a:pt x="15120" y="32622"/>
                        <a:pt x="15280" y="32531"/>
                        <a:pt x="15444" y="32441"/>
                      </a:cubicBezTo>
                      <a:cubicBezTo>
                        <a:pt x="15521" y="32397"/>
                        <a:pt x="15598" y="32357"/>
                        <a:pt x="15674" y="32314"/>
                      </a:cubicBezTo>
                      <a:cubicBezTo>
                        <a:pt x="15698" y="32301"/>
                        <a:pt x="15723" y="32287"/>
                        <a:pt x="15746" y="32274"/>
                      </a:cubicBezTo>
                      <a:cubicBezTo>
                        <a:pt x="15888" y="32196"/>
                        <a:pt x="16029" y="32119"/>
                        <a:pt x="16172" y="32045"/>
                      </a:cubicBezTo>
                      <a:cubicBezTo>
                        <a:pt x="29547" y="24910"/>
                        <a:pt x="44618" y="24279"/>
                        <a:pt x="48058" y="24228"/>
                      </a:cubicBezTo>
                      <a:lnTo>
                        <a:pt x="48058" y="0"/>
                      </a:lnTo>
                      <a:close/>
                    </a:path>
                  </a:pathLst>
                </a:custGeom>
                <a:noFill/>
                <a:ln w="9525" cap="flat" cmpd="sng">
                  <a:solidFill>
                    <a:srgbClr val="657E93"/>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grpSp>
            <p:nvGrpSpPr>
              <p:cNvPr id="333" name="Google Shape;8783;p75">
                <a:extLst>
                  <a:ext uri="{FF2B5EF4-FFF2-40B4-BE49-F238E27FC236}">
                    <a16:creationId xmlns:a16="http://schemas.microsoft.com/office/drawing/2014/main" id="{B79B8BC9-BF4A-ABD1-D3BE-2DE4C1257074}"/>
                  </a:ext>
                </a:extLst>
              </p:cNvPr>
              <p:cNvGrpSpPr/>
              <p:nvPr/>
            </p:nvGrpSpPr>
            <p:grpSpPr>
              <a:xfrm>
                <a:off x="5900602" y="1193063"/>
                <a:ext cx="284947" cy="182312"/>
                <a:chOff x="5900602" y="1193063"/>
                <a:chExt cx="284947" cy="182312"/>
              </a:xfrm>
            </p:grpSpPr>
            <p:sp>
              <p:nvSpPr>
                <p:cNvPr id="334" name="Google Shape;8784;p75">
                  <a:extLst>
                    <a:ext uri="{FF2B5EF4-FFF2-40B4-BE49-F238E27FC236}">
                      <a16:creationId xmlns:a16="http://schemas.microsoft.com/office/drawing/2014/main" id="{80D2DCD8-386F-BB99-10AA-E0188E436E68}"/>
                    </a:ext>
                  </a:extLst>
                </p:cNvPr>
                <p:cNvSpPr/>
                <p:nvPr/>
              </p:nvSpPr>
              <p:spPr>
                <a:xfrm>
                  <a:off x="5900602" y="1193063"/>
                  <a:ext cx="284947" cy="63648"/>
                </a:xfrm>
                <a:custGeom>
                  <a:avLst/>
                  <a:gdLst/>
                  <a:ahLst/>
                  <a:cxnLst/>
                  <a:rect l="l" t="t" r="r" b="b"/>
                  <a:pathLst>
                    <a:path w="32762" h="7318" extrusionOk="0">
                      <a:moveTo>
                        <a:pt x="0" y="0"/>
                      </a:moveTo>
                      <a:lnTo>
                        <a:pt x="0" y="7318"/>
                      </a:lnTo>
                      <a:lnTo>
                        <a:pt x="32762" y="7318"/>
                      </a:lnTo>
                      <a:lnTo>
                        <a:pt x="32762" y="0"/>
                      </a:lnTo>
                      <a:close/>
                    </a:path>
                  </a:pathLst>
                </a:custGeom>
                <a:noFill/>
                <a:ln w="9525" cap="flat" cmpd="sng">
                  <a:solidFill>
                    <a:srgbClr val="657E93"/>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cxnSp>
              <p:nvCxnSpPr>
                <p:cNvPr id="335" name="Google Shape;8785;p75">
                  <a:extLst>
                    <a:ext uri="{FF2B5EF4-FFF2-40B4-BE49-F238E27FC236}">
                      <a16:creationId xmlns:a16="http://schemas.microsoft.com/office/drawing/2014/main" id="{F163152D-FC56-5F0F-928B-3568E5639F19}"/>
                    </a:ext>
                  </a:extLst>
                </p:cNvPr>
                <p:cNvCxnSpPr/>
                <p:nvPr/>
              </p:nvCxnSpPr>
              <p:spPr>
                <a:xfrm rot="10800000">
                  <a:off x="6156950" y="1279675"/>
                  <a:ext cx="0" cy="95700"/>
                </a:xfrm>
                <a:prstGeom prst="straightConnector1">
                  <a:avLst/>
                </a:prstGeom>
                <a:noFill/>
                <a:ln w="9525" cap="flat" cmpd="sng">
                  <a:solidFill>
                    <a:srgbClr val="657E93"/>
                  </a:solidFill>
                  <a:prstDash val="solid"/>
                  <a:round/>
                  <a:headEnd type="none" w="med" len="med"/>
                  <a:tailEnd type="oval" w="med" len="med"/>
                </a:ln>
              </p:spPr>
            </p:cxnSp>
          </p:grpSp>
        </p:grpSp>
      </p:grpSp>
      <p:grpSp>
        <p:nvGrpSpPr>
          <p:cNvPr id="356" name="Google Shape;8786;p75">
            <a:extLst>
              <a:ext uri="{FF2B5EF4-FFF2-40B4-BE49-F238E27FC236}">
                <a16:creationId xmlns:a16="http://schemas.microsoft.com/office/drawing/2014/main" id="{A7E90D08-37BB-DB05-3CB0-5DEF6F74D6E7}"/>
              </a:ext>
            </a:extLst>
          </p:cNvPr>
          <p:cNvGrpSpPr/>
          <p:nvPr/>
        </p:nvGrpSpPr>
        <p:grpSpPr>
          <a:xfrm>
            <a:off x="14435651" y="1958831"/>
            <a:ext cx="2438826" cy="2102730"/>
            <a:chOff x="7287122" y="1165658"/>
            <a:chExt cx="1219413" cy="1051365"/>
          </a:xfrm>
        </p:grpSpPr>
        <p:grpSp>
          <p:nvGrpSpPr>
            <p:cNvPr id="357" name="Google Shape;8787;p75">
              <a:extLst>
                <a:ext uri="{FF2B5EF4-FFF2-40B4-BE49-F238E27FC236}">
                  <a16:creationId xmlns:a16="http://schemas.microsoft.com/office/drawing/2014/main" id="{7968DC29-C4C3-2A61-0339-585A404071C9}"/>
                </a:ext>
              </a:extLst>
            </p:cNvPr>
            <p:cNvGrpSpPr/>
            <p:nvPr/>
          </p:nvGrpSpPr>
          <p:grpSpPr>
            <a:xfrm>
              <a:off x="7287122" y="1969723"/>
              <a:ext cx="1219413" cy="247300"/>
              <a:chOff x="7287122" y="1969723"/>
              <a:chExt cx="1219413" cy="247300"/>
            </a:xfrm>
          </p:grpSpPr>
          <p:sp>
            <p:nvSpPr>
              <p:cNvPr id="373" name="Google Shape;8788;p75">
                <a:extLst>
                  <a:ext uri="{FF2B5EF4-FFF2-40B4-BE49-F238E27FC236}">
                    <a16:creationId xmlns:a16="http://schemas.microsoft.com/office/drawing/2014/main" id="{9F2F0A46-3358-741B-541A-63BE0C5D1F11}"/>
                  </a:ext>
                </a:extLst>
              </p:cNvPr>
              <p:cNvSpPr/>
              <p:nvPr/>
            </p:nvSpPr>
            <p:spPr>
              <a:xfrm flipH="1">
                <a:off x="8366247" y="1969723"/>
                <a:ext cx="140288" cy="247300"/>
              </a:xfrm>
              <a:custGeom>
                <a:avLst/>
                <a:gdLst/>
                <a:ahLst/>
                <a:cxnLst/>
                <a:rect l="l" t="t" r="r" b="b"/>
                <a:pathLst>
                  <a:path w="14992" h="26428" extrusionOk="0">
                    <a:moveTo>
                      <a:pt x="31" y="0"/>
                    </a:moveTo>
                    <a:cubicBezTo>
                      <a:pt x="25" y="0"/>
                      <a:pt x="19" y="0"/>
                      <a:pt x="13" y="0"/>
                    </a:cubicBezTo>
                    <a:lnTo>
                      <a:pt x="0" y="0"/>
                    </a:lnTo>
                    <a:lnTo>
                      <a:pt x="0" y="26407"/>
                    </a:lnTo>
                    <a:lnTo>
                      <a:pt x="13" y="26427"/>
                    </a:lnTo>
                    <a:lnTo>
                      <a:pt x="14992" y="1860"/>
                    </a:lnTo>
                    <a:cubicBezTo>
                      <a:pt x="10391" y="663"/>
                      <a:pt x="5335" y="0"/>
                      <a:pt x="31" y="0"/>
                    </a:cubicBez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nvGrpSpPr>
              <p:cNvPr id="374" name="Google Shape;8789;p75">
                <a:extLst>
                  <a:ext uri="{FF2B5EF4-FFF2-40B4-BE49-F238E27FC236}">
                    <a16:creationId xmlns:a16="http://schemas.microsoft.com/office/drawing/2014/main" id="{DBFB3942-A5E5-3964-B0A5-2A2920D2DF63}"/>
                  </a:ext>
                </a:extLst>
              </p:cNvPr>
              <p:cNvGrpSpPr/>
              <p:nvPr/>
            </p:nvGrpSpPr>
            <p:grpSpPr>
              <a:xfrm>
                <a:off x="7287122" y="2063892"/>
                <a:ext cx="1151753" cy="73428"/>
                <a:chOff x="7287122" y="2063892"/>
                <a:chExt cx="1151753" cy="73428"/>
              </a:xfrm>
            </p:grpSpPr>
            <p:sp>
              <p:nvSpPr>
                <p:cNvPr id="375" name="Google Shape;8790;p75">
                  <a:extLst>
                    <a:ext uri="{FF2B5EF4-FFF2-40B4-BE49-F238E27FC236}">
                      <a16:creationId xmlns:a16="http://schemas.microsoft.com/office/drawing/2014/main" id="{B0A39962-AD97-C0CE-48F1-A8909D8A3BB4}"/>
                    </a:ext>
                  </a:extLst>
                </p:cNvPr>
                <p:cNvSpPr/>
                <p:nvPr/>
              </p:nvSpPr>
              <p:spPr>
                <a:xfrm flipH="1">
                  <a:off x="7287122" y="2063892"/>
                  <a:ext cx="507103" cy="73428"/>
                </a:xfrm>
                <a:custGeom>
                  <a:avLst/>
                  <a:gdLst/>
                  <a:ahLst/>
                  <a:cxnLst/>
                  <a:rect l="l" t="t" r="r" b="b"/>
                  <a:pathLst>
                    <a:path w="35124" h="7847" extrusionOk="0">
                      <a:moveTo>
                        <a:pt x="0" y="1"/>
                      </a:moveTo>
                      <a:lnTo>
                        <a:pt x="0" y="7847"/>
                      </a:lnTo>
                      <a:lnTo>
                        <a:pt x="35123" y="7847"/>
                      </a:lnTo>
                      <a:lnTo>
                        <a:pt x="35123" y="1"/>
                      </a:lnTo>
                      <a:close/>
                    </a:path>
                  </a:pathLst>
                </a:custGeom>
                <a:noFill/>
                <a:ln w="9525" cap="flat" cmpd="sng">
                  <a:solidFill>
                    <a:srgbClr val="CFD9E0"/>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cxnSp>
              <p:nvCxnSpPr>
                <p:cNvPr id="376" name="Google Shape;8791;p75">
                  <a:extLst>
                    <a:ext uri="{FF2B5EF4-FFF2-40B4-BE49-F238E27FC236}">
                      <a16:creationId xmlns:a16="http://schemas.microsoft.com/office/drawing/2014/main" id="{2809023A-A87A-EABB-2927-7D7DFD9588BD}"/>
                    </a:ext>
                  </a:extLst>
                </p:cNvPr>
                <p:cNvCxnSpPr/>
                <p:nvPr/>
              </p:nvCxnSpPr>
              <p:spPr>
                <a:xfrm rot="10800000">
                  <a:off x="7818475" y="2100600"/>
                  <a:ext cx="620400" cy="0"/>
                </a:xfrm>
                <a:prstGeom prst="straightConnector1">
                  <a:avLst/>
                </a:prstGeom>
                <a:noFill/>
                <a:ln w="9525" cap="flat" cmpd="sng">
                  <a:solidFill>
                    <a:srgbClr val="CFD9E0"/>
                  </a:solidFill>
                  <a:prstDash val="solid"/>
                  <a:round/>
                  <a:headEnd type="none" w="med" len="med"/>
                  <a:tailEnd type="oval" w="med" len="med"/>
                </a:ln>
              </p:spPr>
            </p:cxnSp>
          </p:grpSp>
        </p:grpSp>
        <p:grpSp>
          <p:nvGrpSpPr>
            <p:cNvPr id="358" name="Google Shape;8792;p75">
              <a:extLst>
                <a:ext uri="{FF2B5EF4-FFF2-40B4-BE49-F238E27FC236}">
                  <a16:creationId xmlns:a16="http://schemas.microsoft.com/office/drawing/2014/main" id="{1F57F95A-2AF7-2AF0-947D-1836A31A05DF}"/>
                </a:ext>
              </a:extLst>
            </p:cNvPr>
            <p:cNvGrpSpPr/>
            <p:nvPr/>
          </p:nvGrpSpPr>
          <p:grpSpPr>
            <a:xfrm>
              <a:off x="7287122" y="1712201"/>
              <a:ext cx="1219403" cy="246767"/>
              <a:chOff x="7287122" y="1712201"/>
              <a:chExt cx="1219403" cy="246767"/>
            </a:xfrm>
          </p:grpSpPr>
          <p:sp>
            <p:nvSpPr>
              <p:cNvPr id="369" name="Google Shape;8793;p75">
                <a:extLst>
                  <a:ext uri="{FF2B5EF4-FFF2-40B4-BE49-F238E27FC236}">
                    <a16:creationId xmlns:a16="http://schemas.microsoft.com/office/drawing/2014/main" id="{5799ACF2-C33F-17D7-FBC4-C144A99E2C5F}"/>
                  </a:ext>
                </a:extLst>
              </p:cNvPr>
              <p:cNvSpPr/>
              <p:nvPr/>
            </p:nvSpPr>
            <p:spPr>
              <a:xfrm flipH="1">
                <a:off x="8226249" y="1712201"/>
                <a:ext cx="280276" cy="246767"/>
              </a:xfrm>
              <a:custGeom>
                <a:avLst/>
                <a:gdLst/>
                <a:ahLst/>
                <a:cxnLst/>
                <a:rect l="l" t="t" r="r" b="b"/>
                <a:pathLst>
                  <a:path w="29952" h="26371" extrusionOk="0">
                    <a:moveTo>
                      <a:pt x="1" y="0"/>
                    </a:moveTo>
                    <a:lnTo>
                      <a:pt x="1" y="24234"/>
                    </a:lnTo>
                    <a:lnTo>
                      <a:pt x="14" y="24234"/>
                    </a:lnTo>
                    <a:cubicBezTo>
                      <a:pt x="14" y="24234"/>
                      <a:pt x="203" y="24229"/>
                      <a:pt x="558" y="24229"/>
                    </a:cubicBezTo>
                    <a:cubicBezTo>
                      <a:pt x="2473" y="24229"/>
                      <a:pt x="9215" y="24384"/>
                      <a:pt x="17213" y="26370"/>
                    </a:cubicBezTo>
                    <a:lnTo>
                      <a:pt x="29952" y="5713"/>
                    </a:lnTo>
                    <a:cubicBezTo>
                      <a:pt x="29952" y="5713"/>
                      <a:pt x="20827" y="0"/>
                      <a:pt x="14" y="0"/>
                    </a:cubicBezTo>
                    <a:close/>
                  </a:path>
                </a:pathLst>
              </a:custGeom>
              <a:noFill/>
              <a:ln w="9525" cap="flat" cmpd="sng">
                <a:solidFill>
                  <a:srgbClr val="A5B7C6"/>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nvGrpSpPr>
              <p:cNvPr id="370" name="Google Shape;8794;p75">
                <a:extLst>
                  <a:ext uri="{FF2B5EF4-FFF2-40B4-BE49-F238E27FC236}">
                    <a16:creationId xmlns:a16="http://schemas.microsoft.com/office/drawing/2014/main" id="{372E3E6B-E022-7A7C-CEB4-9DAF5B950DB4}"/>
                  </a:ext>
                </a:extLst>
              </p:cNvPr>
              <p:cNvGrpSpPr/>
              <p:nvPr/>
            </p:nvGrpSpPr>
            <p:grpSpPr>
              <a:xfrm>
                <a:off x="7287122" y="1842861"/>
                <a:ext cx="1005303" cy="73419"/>
                <a:chOff x="7287122" y="1842861"/>
                <a:chExt cx="1005303" cy="73419"/>
              </a:xfrm>
            </p:grpSpPr>
            <p:sp>
              <p:nvSpPr>
                <p:cNvPr id="371" name="Google Shape;8795;p75">
                  <a:extLst>
                    <a:ext uri="{FF2B5EF4-FFF2-40B4-BE49-F238E27FC236}">
                      <a16:creationId xmlns:a16="http://schemas.microsoft.com/office/drawing/2014/main" id="{D0219763-5313-6288-0D03-EBDB447F060C}"/>
                    </a:ext>
                  </a:extLst>
                </p:cNvPr>
                <p:cNvSpPr/>
                <p:nvPr/>
              </p:nvSpPr>
              <p:spPr>
                <a:xfrm flipH="1">
                  <a:off x="7287122" y="1842861"/>
                  <a:ext cx="507103" cy="73419"/>
                </a:xfrm>
                <a:custGeom>
                  <a:avLst/>
                  <a:gdLst/>
                  <a:ahLst/>
                  <a:cxnLst/>
                  <a:rect l="l" t="t" r="r" b="b"/>
                  <a:pathLst>
                    <a:path w="35124" h="7846" extrusionOk="0">
                      <a:moveTo>
                        <a:pt x="0" y="1"/>
                      </a:moveTo>
                      <a:lnTo>
                        <a:pt x="0" y="7845"/>
                      </a:lnTo>
                      <a:lnTo>
                        <a:pt x="35123" y="7845"/>
                      </a:lnTo>
                      <a:lnTo>
                        <a:pt x="35123" y="1"/>
                      </a:lnTo>
                      <a:close/>
                    </a:path>
                  </a:pathLst>
                </a:custGeom>
                <a:noFill/>
                <a:ln w="9525" cap="flat" cmpd="sng">
                  <a:solidFill>
                    <a:srgbClr val="A5B7C6"/>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cxnSp>
              <p:nvCxnSpPr>
                <p:cNvPr id="372" name="Google Shape;8796;p75">
                  <a:extLst>
                    <a:ext uri="{FF2B5EF4-FFF2-40B4-BE49-F238E27FC236}">
                      <a16:creationId xmlns:a16="http://schemas.microsoft.com/office/drawing/2014/main" id="{2D8B847E-F54A-695F-B379-72E997E09716}"/>
                    </a:ext>
                  </a:extLst>
                </p:cNvPr>
                <p:cNvCxnSpPr/>
                <p:nvPr/>
              </p:nvCxnSpPr>
              <p:spPr>
                <a:xfrm rot="10800000">
                  <a:off x="7818425" y="1879575"/>
                  <a:ext cx="474000" cy="0"/>
                </a:xfrm>
                <a:prstGeom prst="straightConnector1">
                  <a:avLst/>
                </a:prstGeom>
                <a:noFill/>
                <a:ln w="9525" cap="flat" cmpd="sng">
                  <a:solidFill>
                    <a:srgbClr val="A5B7C6"/>
                  </a:solidFill>
                  <a:prstDash val="solid"/>
                  <a:round/>
                  <a:headEnd type="none" w="med" len="med"/>
                  <a:tailEnd type="oval" w="med" len="med"/>
                </a:ln>
              </p:spPr>
            </p:cxnSp>
          </p:grpSp>
        </p:grpSp>
        <p:grpSp>
          <p:nvGrpSpPr>
            <p:cNvPr id="359" name="Google Shape;8797;p75">
              <a:extLst>
                <a:ext uri="{FF2B5EF4-FFF2-40B4-BE49-F238E27FC236}">
                  <a16:creationId xmlns:a16="http://schemas.microsoft.com/office/drawing/2014/main" id="{92916966-FDD9-5E78-44D7-4065B5AAEB03}"/>
                </a:ext>
              </a:extLst>
            </p:cNvPr>
            <p:cNvGrpSpPr/>
            <p:nvPr/>
          </p:nvGrpSpPr>
          <p:grpSpPr>
            <a:xfrm>
              <a:off x="7287122" y="1447520"/>
              <a:ext cx="1219403" cy="286667"/>
              <a:chOff x="7287122" y="1447520"/>
              <a:chExt cx="1219403" cy="286667"/>
            </a:xfrm>
          </p:grpSpPr>
          <p:sp>
            <p:nvSpPr>
              <p:cNvPr id="365" name="Google Shape;8798;p75">
                <a:extLst>
                  <a:ext uri="{FF2B5EF4-FFF2-40B4-BE49-F238E27FC236}">
                    <a16:creationId xmlns:a16="http://schemas.microsoft.com/office/drawing/2014/main" id="{2865E77C-6E71-BF0E-29A3-4C199D17DF62}"/>
                  </a:ext>
                </a:extLst>
              </p:cNvPr>
              <p:cNvSpPr/>
              <p:nvPr/>
            </p:nvSpPr>
            <p:spPr>
              <a:xfrm flipH="1">
                <a:off x="8087665" y="1447520"/>
                <a:ext cx="418860" cy="286667"/>
              </a:xfrm>
              <a:custGeom>
                <a:avLst/>
                <a:gdLst/>
                <a:ahLst/>
                <a:cxnLst/>
                <a:rect l="l" t="t" r="r" b="b"/>
                <a:pathLst>
                  <a:path w="44762" h="30635" extrusionOk="0">
                    <a:moveTo>
                      <a:pt x="1" y="1"/>
                    </a:moveTo>
                    <a:lnTo>
                      <a:pt x="1" y="24648"/>
                    </a:lnTo>
                    <a:lnTo>
                      <a:pt x="14" y="24648"/>
                    </a:lnTo>
                    <a:cubicBezTo>
                      <a:pt x="5607" y="24648"/>
                      <a:pt x="18560" y="25130"/>
                      <a:pt x="31390" y="30635"/>
                    </a:cubicBezTo>
                    <a:lnTo>
                      <a:pt x="44761" y="10327"/>
                    </a:lnTo>
                    <a:cubicBezTo>
                      <a:pt x="44761" y="10327"/>
                      <a:pt x="27304" y="1"/>
                      <a:pt x="14" y="1"/>
                    </a:cubicBez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nvGrpSpPr>
              <p:cNvPr id="366" name="Google Shape;8799;p75">
                <a:extLst>
                  <a:ext uri="{FF2B5EF4-FFF2-40B4-BE49-F238E27FC236}">
                    <a16:creationId xmlns:a16="http://schemas.microsoft.com/office/drawing/2014/main" id="{62D70819-4368-F65E-F524-84667A6491CA}"/>
                  </a:ext>
                </a:extLst>
              </p:cNvPr>
              <p:cNvGrpSpPr/>
              <p:nvPr/>
            </p:nvGrpSpPr>
            <p:grpSpPr>
              <a:xfrm>
                <a:off x="7287122" y="1581977"/>
                <a:ext cx="852803" cy="73428"/>
                <a:chOff x="7287122" y="1581977"/>
                <a:chExt cx="852803" cy="73428"/>
              </a:xfrm>
            </p:grpSpPr>
            <p:sp>
              <p:nvSpPr>
                <p:cNvPr id="367" name="Google Shape;8800;p75">
                  <a:extLst>
                    <a:ext uri="{FF2B5EF4-FFF2-40B4-BE49-F238E27FC236}">
                      <a16:creationId xmlns:a16="http://schemas.microsoft.com/office/drawing/2014/main" id="{C636DE28-FC68-DDA7-BC3E-53074880C7ED}"/>
                    </a:ext>
                  </a:extLst>
                </p:cNvPr>
                <p:cNvSpPr/>
                <p:nvPr/>
              </p:nvSpPr>
              <p:spPr>
                <a:xfrm flipH="1">
                  <a:off x="7287122" y="1581977"/>
                  <a:ext cx="507103" cy="73428"/>
                </a:xfrm>
                <a:custGeom>
                  <a:avLst/>
                  <a:gdLst/>
                  <a:ahLst/>
                  <a:cxnLst/>
                  <a:rect l="l" t="t" r="r" b="b"/>
                  <a:pathLst>
                    <a:path w="35124" h="7847" extrusionOk="0">
                      <a:moveTo>
                        <a:pt x="0" y="1"/>
                      </a:moveTo>
                      <a:lnTo>
                        <a:pt x="0" y="7847"/>
                      </a:lnTo>
                      <a:lnTo>
                        <a:pt x="35123" y="7847"/>
                      </a:lnTo>
                      <a:lnTo>
                        <a:pt x="35123" y="1"/>
                      </a:lnTo>
                      <a:close/>
                    </a:path>
                  </a:pathLst>
                </a:custGeom>
                <a:noFill/>
                <a:ln w="9525" cap="flat" cmpd="sng">
                  <a:solidFill>
                    <a:srgbClr val="869FB2"/>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cxnSp>
              <p:nvCxnSpPr>
                <p:cNvPr id="368" name="Google Shape;8801;p75">
                  <a:extLst>
                    <a:ext uri="{FF2B5EF4-FFF2-40B4-BE49-F238E27FC236}">
                      <a16:creationId xmlns:a16="http://schemas.microsoft.com/office/drawing/2014/main" id="{A7AC4A7D-5736-9291-7D06-232392C0B107}"/>
                    </a:ext>
                  </a:extLst>
                </p:cNvPr>
                <p:cNvCxnSpPr/>
                <p:nvPr/>
              </p:nvCxnSpPr>
              <p:spPr>
                <a:xfrm rot="10800000">
                  <a:off x="7818325" y="1618700"/>
                  <a:ext cx="321600" cy="0"/>
                </a:xfrm>
                <a:prstGeom prst="straightConnector1">
                  <a:avLst/>
                </a:prstGeom>
                <a:noFill/>
                <a:ln w="9525" cap="flat" cmpd="sng">
                  <a:solidFill>
                    <a:srgbClr val="869FB2"/>
                  </a:solidFill>
                  <a:prstDash val="solid"/>
                  <a:round/>
                  <a:headEnd type="none" w="med" len="med"/>
                  <a:tailEnd type="oval" w="med" len="med"/>
                </a:ln>
              </p:spPr>
            </p:cxnSp>
          </p:grpSp>
        </p:grpSp>
        <p:grpSp>
          <p:nvGrpSpPr>
            <p:cNvPr id="360" name="Google Shape;8802;p75">
              <a:extLst>
                <a:ext uri="{FF2B5EF4-FFF2-40B4-BE49-F238E27FC236}">
                  <a16:creationId xmlns:a16="http://schemas.microsoft.com/office/drawing/2014/main" id="{D7E301B7-C365-B518-85BD-77498089B9AB}"/>
                </a:ext>
              </a:extLst>
            </p:cNvPr>
            <p:cNvGrpSpPr/>
            <p:nvPr/>
          </p:nvGrpSpPr>
          <p:grpSpPr>
            <a:xfrm>
              <a:off x="7287122" y="1165658"/>
              <a:ext cx="1219403" cy="344253"/>
              <a:chOff x="7287122" y="1165658"/>
              <a:chExt cx="1219403" cy="344253"/>
            </a:xfrm>
          </p:grpSpPr>
          <p:sp>
            <p:nvSpPr>
              <p:cNvPr id="361" name="Google Shape;8803;p75">
                <a:extLst>
                  <a:ext uri="{FF2B5EF4-FFF2-40B4-BE49-F238E27FC236}">
                    <a16:creationId xmlns:a16="http://schemas.microsoft.com/office/drawing/2014/main" id="{37059AB0-8B26-C89A-243C-304792E0AAF5}"/>
                  </a:ext>
                </a:extLst>
              </p:cNvPr>
              <p:cNvSpPr/>
              <p:nvPr/>
            </p:nvSpPr>
            <p:spPr>
              <a:xfrm flipH="1">
                <a:off x="7919557" y="1165658"/>
                <a:ext cx="586968" cy="344253"/>
              </a:xfrm>
              <a:custGeom>
                <a:avLst/>
                <a:gdLst/>
                <a:ahLst/>
                <a:cxnLst/>
                <a:rect l="l" t="t" r="r" b="b"/>
                <a:pathLst>
                  <a:path w="62727" h="36789" extrusionOk="0">
                    <a:moveTo>
                      <a:pt x="1" y="1"/>
                    </a:moveTo>
                    <a:lnTo>
                      <a:pt x="1" y="25976"/>
                    </a:lnTo>
                    <a:lnTo>
                      <a:pt x="17" y="25976"/>
                    </a:lnTo>
                    <a:cubicBezTo>
                      <a:pt x="74" y="25976"/>
                      <a:pt x="588" y="25960"/>
                      <a:pt x="1487" y="25960"/>
                    </a:cubicBezTo>
                    <a:cubicBezTo>
                      <a:pt x="7235" y="25960"/>
                      <a:pt x="28709" y="26646"/>
                      <a:pt x="46867" y="36789"/>
                    </a:cubicBezTo>
                    <a:lnTo>
                      <a:pt x="62726" y="12728"/>
                    </a:lnTo>
                    <a:cubicBezTo>
                      <a:pt x="62726" y="12728"/>
                      <a:pt x="39312" y="2"/>
                      <a:pt x="17" y="1"/>
                    </a:cubicBezTo>
                    <a:close/>
                  </a:path>
                </a:pathLst>
              </a:custGeom>
              <a:noFill/>
              <a:ln w="9525" cap="flat" cmpd="sng">
                <a:solidFill>
                  <a:srgbClr val="869FB1"/>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grpSp>
            <p:nvGrpSpPr>
              <p:cNvPr id="362" name="Google Shape;8804;p75">
                <a:extLst>
                  <a:ext uri="{FF2B5EF4-FFF2-40B4-BE49-F238E27FC236}">
                    <a16:creationId xmlns:a16="http://schemas.microsoft.com/office/drawing/2014/main" id="{9C2FBDD0-6332-04F9-CD40-7EA04A58782D}"/>
                  </a:ext>
                </a:extLst>
              </p:cNvPr>
              <p:cNvGrpSpPr/>
              <p:nvPr/>
            </p:nvGrpSpPr>
            <p:grpSpPr>
              <a:xfrm>
                <a:off x="7287122" y="1341025"/>
                <a:ext cx="695703" cy="73419"/>
                <a:chOff x="7287122" y="1341025"/>
                <a:chExt cx="695703" cy="73419"/>
              </a:xfrm>
            </p:grpSpPr>
            <p:sp>
              <p:nvSpPr>
                <p:cNvPr id="363" name="Google Shape;8805;p75">
                  <a:extLst>
                    <a:ext uri="{FF2B5EF4-FFF2-40B4-BE49-F238E27FC236}">
                      <a16:creationId xmlns:a16="http://schemas.microsoft.com/office/drawing/2014/main" id="{783389FA-20C2-FA9C-A490-0C991B972B74}"/>
                    </a:ext>
                  </a:extLst>
                </p:cNvPr>
                <p:cNvSpPr/>
                <p:nvPr/>
              </p:nvSpPr>
              <p:spPr>
                <a:xfrm flipH="1">
                  <a:off x="7287122" y="1341025"/>
                  <a:ext cx="507103" cy="73419"/>
                </a:xfrm>
                <a:custGeom>
                  <a:avLst/>
                  <a:gdLst/>
                  <a:ahLst/>
                  <a:cxnLst/>
                  <a:rect l="l" t="t" r="r" b="b"/>
                  <a:pathLst>
                    <a:path w="35124" h="7846" extrusionOk="0">
                      <a:moveTo>
                        <a:pt x="0" y="1"/>
                      </a:moveTo>
                      <a:lnTo>
                        <a:pt x="0" y="7845"/>
                      </a:lnTo>
                      <a:lnTo>
                        <a:pt x="35123" y="7845"/>
                      </a:lnTo>
                      <a:lnTo>
                        <a:pt x="35123" y="1"/>
                      </a:lnTo>
                      <a:close/>
                    </a:path>
                  </a:pathLst>
                </a:custGeom>
                <a:noFill/>
                <a:ln w="9525" cap="flat" cmpd="sng">
                  <a:solidFill>
                    <a:srgbClr val="869FB1"/>
                  </a:solidFill>
                  <a:prstDash val="solid"/>
                  <a:round/>
                  <a:headEnd type="none" w="sm" len="sm"/>
                  <a:tailEnd type="none" w="sm" len="sm"/>
                </a:ln>
              </p:spPr>
              <p:txBody>
                <a:bodyPr spcFirstLastPara="1" wrap="square" lIns="182850" tIns="182850" rIns="182850" bIns="182850" anchor="ctr" anchorCtr="0">
                  <a:noAutofit/>
                </a:bodyPr>
                <a:lstStyle/>
                <a:p>
                  <a:endParaRPr sz="3600">
                    <a:solidFill>
                      <a:schemeClr val="tx2"/>
                    </a:solidFill>
                  </a:endParaRPr>
                </a:p>
              </p:txBody>
            </p:sp>
            <p:cxnSp>
              <p:nvCxnSpPr>
                <p:cNvPr id="364" name="Google Shape;8806;p75">
                  <a:extLst>
                    <a:ext uri="{FF2B5EF4-FFF2-40B4-BE49-F238E27FC236}">
                      <a16:creationId xmlns:a16="http://schemas.microsoft.com/office/drawing/2014/main" id="{DBF80108-61D8-04F7-4DBD-29609029B1FD}"/>
                    </a:ext>
                  </a:extLst>
                </p:cNvPr>
                <p:cNvCxnSpPr/>
                <p:nvPr/>
              </p:nvCxnSpPr>
              <p:spPr>
                <a:xfrm rot="10800000">
                  <a:off x="7818425" y="1377750"/>
                  <a:ext cx="164400" cy="0"/>
                </a:xfrm>
                <a:prstGeom prst="straightConnector1">
                  <a:avLst/>
                </a:prstGeom>
                <a:noFill/>
                <a:ln w="9525" cap="flat" cmpd="sng">
                  <a:solidFill>
                    <a:srgbClr val="869FB1"/>
                  </a:solidFill>
                  <a:prstDash val="solid"/>
                  <a:round/>
                  <a:headEnd type="none" w="med" len="med"/>
                  <a:tailEnd type="oval" w="med" len="med"/>
                </a:ln>
              </p:spPr>
            </p:cxnSp>
          </p:grpSp>
        </p:grpSp>
      </p:grpSp>
      <p:sp>
        <p:nvSpPr>
          <p:cNvPr id="377" name="Google Shape;1529;p70">
            <a:extLst>
              <a:ext uri="{FF2B5EF4-FFF2-40B4-BE49-F238E27FC236}">
                <a16:creationId xmlns:a16="http://schemas.microsoft.com/office/drawing/2014/main" id="{F3FD6C04-EF53-1701-2C92-E04FA7E807CD}"/>
              </a:ext>
            </a:extLst>
          </p:cNvPr>
          <p:cNvSpPr txBox="1">
            <a:spLocks/>
          </p:cNvSpPr>
          <p:nvPr/>
        </p:nvSpPr>
        <p:spPr>
          <a:xfrm>
            <a:off x="1428888" y="599996"/>
            <a:ext cx="15421200" cy="964800"/>
          </a:xfrm>
          <a:prstGeom prst="rect">
            <a:avLst/>
          </a:prstGeom>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r>
              <a:rPr lang="fa-IR" sz="4000" dirty="0">
                <a:solidFill>
                  <a:schemeClr val="tx2"/>
                </a:solidFill>
                <a:cs typeface="B Nazanin" panose="00000700000000000000" pitchFamily="2" charset="-78"/>
              </a:rPr>
              <a:t>انواع نمودارهای خلاقانه:</a:t>
            </a:r>
          </a:p>
        </p:txBody>
      </p:sp>
    </p:spTree>
    <p:extLst>
      <p:ext uri="{BB962C8B-B14F-4D97-AF65-F5344CB8AC3E}">
        <p14:creationId xmlns:p14="http://schemas.microsoft.com/office/powerpoint/2010/main" val="109867508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7">
            <a:extLst>
              <a:ext uri="{FF2B5EF4-FFF2-40B4-BE49-F238E27FC236}">
                <a16:creationId xmlns:a16="http://schemas.microsoft.com/office/drawing/2014/main" id="{D21F6705-546F-6C7D-8749-877F35B81B4C}"/>
              </a:ext>
            </a:extLst>
          </p:cNvPr>
          <p:cNvSpPr/>
          <p:nvPr/>
        </p:nvSpPr>
        <p:spPr>
          <a:xfrm>
            <a:off x="217620" y="215460"/>
            <a:ext cx="16923060" cy="228960"/>
          </a:xfrm>
          <a:custGeom>
            <a:avLst/>
            <a:gdLst/>
            <a:ahLst/>
            <a:cxnLst/>
            <a:rect l="l" t="t" r="r" b="b"/>
            <a:pathLst>
              <a:path w="16923060" h="228960">
                <a:moveTo>
                  <a:pt x="0" y="0"/>
                </a:moveTo>
                <a:lnTo>
                  <a:pt x="16923060" y="0"/>
                </a:lnTo>
                <a:lnTo>
                  <a:pt x="16923060" y="228960"/>
                </a:lnTo>
                <a:lnTo>
                  <a:pt x="0" y="2289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18">
            <a:extLst>
              <a:ext uri="{FF2B5EF4-FFF2-40B4-BE49-F238E27FC236}">
                <a16:creationId xmlns:a16="http://schemas.microsoft.com/office/drawing/2014/main" id="{061B14A8-F6E0-3E68-FBA6-5E06A271DDB0}"/>
              </a:ext>
            </a:extLst>
          </p:cNvPr>
          <p:cNvSpPr/>
          <p:nvPr/>
        </p:nvSpPr>
        <p:spPr>
          <a:xfrm>
            <a:off x="16568820" y="82620"/>
            <a:ext cx="1558440" cy="1200420"/>
          </a:xfrm>
          <a:custGeom>
            <a:avLst/>
            <a:gdLst/>
            <a:ahLst/>
            <a:cxnLst/>
            <a:rect l="l" t="t" r="r" b="b"/>
            <a:pathLst>
              <a:path w="1558440" h="1200420">
                <a:moveTo>
                  <a:pt x="0" y="0"/>
                </a:moveTo>
                <a:lnTo>
                  <a:pt x="1558440" y="0"/>
                </a:lnTo>
                <a:lnTo>
                  <a:pt x="1558440" y="1200420"/>
                </a:lnTo>
                <a:lnTo>
                  <a:pt x="0" y="1200420"/>
                </a:lnTo>
                <a:lnTo>
                  <a:pt x="0" y="0"/>
                </a:lnTo>
                <a:close/>
              </a:path>
            </a:pathLst>
          </a:custGeom>
          <a:blipFill>
            <a:blip r:embed="rId4" cstate="print">
              <a:extLst>
                <a:ext uri="{96DAC541-7B7A-43D3-8B79-37D633B846F1}">
                  <asvg:svgBlip xmlns:asvg="http://schemas.microsoft.com/office/drawing/2016/SVG/main" r:embed="rId5"/>
                </a:ext>
              </a:extLst>
            </a:blip>
            <a:stretch>
              <a:fillRect/>
            </a:stretch>
          </a:blipFill>
        </p:spPr>
      </p:sp>
      <p:sp>
        <p:nvSpPr>
          <p:cNvPr id="8" name="Freeform 2">
            <a:extLst>
              <a:ext uri="{FF2B5EF4-FFF2-40B4-BE49-F238E27FC236}">
                <a16:creationId xmlns:a16="http://schemas.microsoft.com/office/drawing/2014/main" id="{B67119E2-3C42-94C8-D9D4-F15C141942AF}"/>
              </a:ext>
            </a:extLst>
          </p:cNvPr>
          <p:cNvSpPr/>
          <p:nvPr/>
        </p:nvSpPr>
        <p:spPr>
          <a:xfrm flipH="1">
            <a:off x="-63588" y="8020620"/>
            <a:ext cx="1502732" cy="2263680"/>
          </a:xfrm>
          <a:custGeom>
            <a:avLst/>
            <a:gdLst/>
            <a:ahLst/>
            <a:cxnLst/>
            <a:rect l="l" t="t" r="r" b="b"/>
            <a:pathLst>
              <a:path w="2299860" h="3607740">
                <a:moveTo>
                  <a:pt x="0" y="0"/>
                </a:moveTo>
                <a:lnTo>
                  <a:pt x="2299860" y="0"/>
                </a:lnTo>
                <a:lnTo>
                  <a:pt x="2299860" y="3607740"/>
                </a:lnTo>
                <a:lnTo>
                  <a:pt x="0" y="360774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7">
            <a:extLst>
              <a:ext uri="{FF2B5EF4-FFF2-40B4-BE49-F238E27FC236}">
                <a16:creationId xmlns:a16="http://schemas.microsoft.com/office/drawing/2014/main" id="{AF3CAE22-3698-69D8-8A57-F5E849483507}"/>
              </a:ext>
            </a:extLst>
          </p:cNvPr>
          <p:cNvSpPr/>
          <p:nvPr/>
        </p:nvSpPr>
        <p:spPr>
          <a:xfrm>
            <a:off x="1147500" y="9973800"/>
            <a:ext cx="17140680" cy="313200"/>
          </a:xfrm>
          <a:custGeom>
            <a:avLst/>
            <a:gdLst/>
            <a:ahLst/>
            <a:cxnLst/>
            <a:rect l="l" t="t" r="r" b="b"/>
            <a:pathLst>
              <a:path w="17140680" h="313200">
                <a:moveTo>
                  <a:pt x="0" y="0"/>
                </a:moveTo>
                <a:lnTo>
                  <a:pt x="17140680" y="0"/>
                </a:lnTo>
                <a:lnTo>
                  <a:pt x="17140680" y="313200"/>
                </a:lnTo>
                <a:lnTo>
                  <a:pt x="0" y="3132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1" name="Freeform 16">
            <a:extLst>
              <a:ext uri="{FF2B5EF4-FFF2-40B4-BE49-F238E27FC236}">
                <a16:creationId xmlns:a16="http://schemas.microsoft.com/office/drawing/2014/main" id="{80B9DA7E-66DA-6EA7-7AE8-B8BDAC980F2A}"/>
              </a:ext>
            </a:extLst>
          </p:cNvPr>
          <p:cNvSpPr/>
          <p:nvPr/>
        </p:nvSpPr>
        <p:spPr>
          <a:xfrm>
            <a:off x="0" y="9823680"/>
            <a:ext cx="928800" cy="463320"/>
          </a:xfrm>
          <a:custGeom>
            <a:avLst/>
            <a:gdLst/>
            <a:ahLst/>
            <a:cxnLst/>
            <a:rect l="l" t="t" r="r" b="b"/>
            <a:pathLst>
              <a:path w="928800" h="463320">
                <a:moveTo>
                  <a:pt x="0" y="0"/>
                </a:moveTo>
                <a:lnTo>
                  <a:pt x="928800" y="0"/>
                </a:lnTo>
                <a:lnTo>
                  <a:pt x="928800" y="463320"/>
                </a:lnTo>
                <a:lnTo>
                  <a:pt x="0" y="46332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2" name="Freeform 2">
            <a:extLst>
              <a:ext uri="{FF2B5EF4-FFF2-40B4-BE49-F238E27FC236}">
                <a16:creationId xmlns:a16="http://schemas.microsoft.com/office/drawing/2014/main" id="{B846937E-DB04-1A91-37A7-842279E799A1}"/>
              </a:ext>
            </a:extLst>
          </p:cNvPr>
          <p:cNvSpPr/>
          <p:nvPr/>
        </p:nvSpPr>
        <p:spPr>
          <a:xfrm>
            <a:off x="16166520" y="7791660"/>
            <a:ext cx="2114640" cy="2495340"/>
          </a:xfrm>
          <a:custGeom>
            <a:avLst/>
            <a:gdLst/>
            <a:ahLst/>
            <a:cxnLst/>
            <a:rect l="l" t="t" r="r" b="b"/>
            <a:pathLst>
              <a:path w="2114640" h="2495340">
                <a:moveTo>
                  <a:pt x="0" y="0"/>
                </a:moveTo>
                <a:lnTo>
                  <a:pt x="2114640" y="0"/>
                </a:lnTo>
                <a:lnTo>
                  <a:pt x="2114640" y="2495340"/>
                </a:lnTo>
                <a:lnTo>
                  <a:pt x="0" y="249534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3" name="Freeform 23">
            <a:extLst>
              <a:ext uri="{FF2B5EF4-FFF2-40B4-BE49-F238E27FC236}">
                <a16:creationId xmlns:a16="http://schemas.microsoft.com/office/drawing/2014/main" id="{D119C970-2FDE-479E-1CEF-B6273DC4903D}"/>
              </a:ext>
            </a:extLst>
          </p:cNvPr>
          <p:cNvSpPr/>
          <p:nvPr/>
        </p:nvSpPr>
        <p:spPr>
          <a:xfrm>
            <a:off x="0" y="-18360"/>
            <a:ext cx="3237300" cy="574560"/>
          </a:xfrm>
          <a:custGeom>
            <a:avLst/>
            <a:gdLst/>
            <a:ahLst/>
            <a:cxnLst/>
            <a:rect l="l" t="t" r="r" b="b"/>
            <a:pathLst>
              <a:path w="3237300" h="574560">
                <a:moveTo>
                  <a:pt x="0" y="0"/>
                </a:moveTo>
                <a:lnTo>
                  <a:pt x="3237300" y="0"/>
                </a:lnTo>
                <a:lnTo>
                  <a:pt x="3237300" y="574560"/>
                </a:lnTo>
                <a:lnTo>
                  <a:pt x="0" y="57456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4" name="Freeform 9">
            <a:extLst>
              <a:ext uri="{FF2B5EF4-FFF2-40B4-BE49-F238E27FC236}">
                <a16:creationId xmlns:a16="http://schemas.microsoft.com/office/drawing/2014/main" id="{13DF8A39-3DDA-62FF-BF39-20E91EDEEDA1}"/>
              </a:ext>
            </a:extLst>
          </p:cNvPr>
          <p:cNvSpPr/>
          <p:nvPr/>
        </p:nvSpPr>
        <p:spPr>
          <a:xfrm rot="10800000" flipH="1">
            <a:off x="17487044" y="556200"/>
            <a:ext cx="640216" cy="3237300"/>
          </a:xfrm>
          <a:custGeom>
            <a:avLst/>
            <a:gdLst/>
            <a:ahLst/>
            <a:cxnLst/>
            <a:rect l="l" t="t" r="r" b="b"/>
            <a:pathLst>
              <a:path w="574560" h="3237300">
                <a:moveTo>
                  <a:pt x="0" y="0"/>
                </a:moveTo>
                <a:lnTo>
                  <a:pt x="574560" y="0"/>
                </a:lnTo>
                <a:lnTo>
                  <a:pt x="574560" y="3237300"/>
                </a:lnTo>
                <a:lnTo>
                  <a:pt x="0" y="323730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grpSp>
        <p:nvGrpSpPr>
          <p:cNvPr id="2" name="กลุ่ม 5">
            <a:extLst>
              <a:ext uri="{FF2B5EF4-FFF2-40B4-BE49-F238E27FC236}">
                <a16:creationId xmlns:a16="http://schemas.microsoft.com/office/drawing/2014/main" id="{6055A301-4B9B-DCBB-04A0-FD9A2857F691}"/>
              </a:ext>
            </a:extLst>
          </p:cNvPr>
          <p:cNvGrpSpPr/>
          <p:nvPr/>
        </p:nvGrpSpPr>
        <p:grpSpPr>
          <a:xfrm>
            <a:off x="800101" y="1366151"/>
            <a:ext cx="4629150" cy="5476951"/>
            <a:chOff x="884237" y="1516734"/>
            <a:chExt cx="6172200" cy="7302601"/>
          </a:xfrm>
        </p:grpSpPr>
        <p:grpSp>
          <p:nvGrpSpPr>
            <p:cNvPr id="5" name="กลุ่ม 4">
              <a:extLst>
                <a:ext uri="{FF2B5EF4-FFF2-40B4-BE49-F238E27FC236}">
                  <a16:creationId xmlns:a16="http://schemas.microsoft.com/office/drawing/2014/main" id="{D8883C96-CFB5-781A-7862-DED9108DA087}"/>
                </a:ext>
              </a:extLst>
            </p:cNvPr>
            <p:cNvGrpSpPr/>
            <p:nvPr/>
          </p:nvGrpSpPr>
          <p:grpSpPr>
            <a:xfrm>
              <a:off x="884237" y="1516734"/>
              <a:ext cx="5751224" cy="2902866"/>
              <a:chOff x="808037" y="1288134"/>
              <a:chExt cx="5751224" cy="2902866"/>
            </a:xfrm>
          </p:grpSpPr>
          <p:sp>
            <p:nvSpPr>
              <p:cNvPr id="15" name="TextBox 14">
                <a:extLst>
                  <a:ext uri="{FF2B5EF4-FFF2-40B4-BE49-F238E27FC236}">
                    <a16:creationId xmlns:a16="http://schemas.microsoft.com/office/drawing/2014/main" id="{A5D5AAB9-23E4-266C-470E-4387037F52C9}"/>
                  </a:ext>
                </a:extLst>
              </p:cNvPr>
              <p:cNvSpPr txBox="1"/>
              <p:nvPr/>
            </p:nvSpPr>
            <p:spPr>
              <a:xfrm>
                <a:off x="808037" y="1532659"/>
                <a:ext cx="3886200" cy="1477328"/>
              </a:xfrm>
              <a:prstGeom prst="rect">
                <a:avLst/>
              </a:prstGeom>
              <a:noFill/>
            </p:spPr>
            <p:txBody>
              <a:bodyPr wrap="square" rtlCol="0" anchor="t">
                <a:spAutoFit/>
              </a:bodyPr>
              <a:lstStyle/>
              <a:p>
                <a:pPr algn="r"/>
                <a:r>
                  <a:rPr lang="fa-IR" sz="6600" dirty="0">
                    <a:latin typeface="Lato Black" pitchFamily="34" charset="0"/>
                    <a:ea typeface="Lato Black" pitchFamily="34" charset="0"/>
                    <a:cs typeface="Lato Black" pitchFamily="34" charset="0"/>
                  </a:rPr>
                  <a:t>نمادها</a:t>
                </a:r>
                <a:endParaRPr lang="en-US" sz="6600" dirty="0">
                  <a:latin typeface="Lato Black" pitchFamily="34" charset="0"/>
                  <a:ea typeface="Lato Black" pitchFamily="34" charset="0"/>
                  <a:cs typeface="Lato Black" pitchFamily="34" charset="0"/>
                </a:endParaRPr>
              </a:p>
            </p:txBody>
          </p:sp>
          <p:grpSp>
            <p:nvGrpSpPr>
              <p:cNvPr id="16" name="กลุ่ม 17">
                <a:extLst>
                  <a:ext uri="{FF2B5EF4-FFF2-40B4-BE49-F238E27FC236}">
                    <a16:creationId xmlns:a16="http://schemas.microsoft.com/office/drawing/2014/main" id="{8EDC8E5D-A933-80FE-3CE3-6047E10582A9}"/>
                  </a:ext>
                </a:extLst>
              </p:cNvPr>
              <p:cNvGrpSpPr/>
              <p:nvPr/>
            </p:nvGrpSpPr>
            <p:grpSpPr>
              <a:xfrm>
                <a:off x="3656395" y="1288134"/>
                <a:ext cx="2902866" cy="2902866"/>
                <a:chOff x="13526171" y="7470804"/>
                <a:chExt cx="2902866" cy="2902866"/>
              </a:xfrm>
              <a:solidFill>
                <a:schemeClr val="tx1"/>
              </a:solidFill>
            </p:grpSpPr>
            <p:sp>
              <p:nvSpPr>
                <p:cNvPr id="17" name="Rectangle 35">
                  <a:extLst>
                    <a:ext uri="{FF2B5EF4-FFF2-40B4-BE49-F238E27FC236}">
                      <a16:creationId xmlns:a16="http://schemas.microsoft.com/office/drawing/2014/main" id="{4ABBC12D-6FC9-77BE-F939-877F2F60A4BA}"/>
                    </a:ext>
                  </a:extLst>
                </p:cNvPr>
                <p:cNvSpPr/>
                <p:nvPr/>
              </p:nvSpPr>
              <p:spPr>
                <a:xfrm rot="16200000">
                  <a:off x="14507630" y="8851545"/>
                  <a:ext cx="2902866" cy="14138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68504" tIns="34254" rIns="68504" bIns="34254" anchor="ctr"/>
                <a:lstStyle/>
                <a:p>
                  <a:pPr algn="ctr" defTabSz="815584">
                    <a:defRPr/>
                  </a:pPr>
                  <a:endParaRPr lang="en-US" sz="1050" dirty="0">
                    <a:solidFill>
                      <a:schemeClr val="tx1"/>
                    </a:solidFill>
                    <a:latin typeface="Open Sans Light"/>
                  </a:endParaRPr>
                </a:p>
              </p:txBody>
            </p:sp>
            <p:sp>
              <p:nvSpPr>
                <p:cNvPr id="18" name="Rectangle 35">
                  <a:extLst>
                    <a:ext uri="{FF2B5EF4-FFF2-40B4-BE49-F238E27FC236}">
                      <a16:creationId xmlns:a16="http://schemas.microsoft.com/office/drawing/2014/main" id="{7CE359AD-26A3-D700-CCF4-DFB6DAAD796C}"/>
                    </a:ext>
                  </a:extLst>
                </p:cNvPr>
                <p:cNvSpPr/>
                <p:nvPr/>
              </p:nvSpPr>
              <p:spPr>
                <a:xfrm>
                  <a:off x="13526171" y="9528204"/>
                  <a:ext cx="2902866" cy="14138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68504" tIns="34254" rIns="68504" bIns="34254" anchor="ctr"/>
                <a:lstStyle/>
                <a:p>
                  <a:pPr algn="ctr" defTabSz="815584">
                    <a:defRPr/>
                  </a:pPr>
                  <a:endParaRPr lang="en-US" sz="1050" dirty="0">
                    <a:solidFill>
                      <a:schemeClr val="tx1"/>
                    </a:solidFill>
                    <a:latin typeface="Open Sans Light"/>
                  </a:endParaRPr>
                </a:p>
              </p:txBody>
            </p:sp>
          </p:grpSp>
        </p:grpSp>
        <p:grpSp>
          <p:nvGrpSpPr>
            <p:cNvPr id="6" name="กลุ่ม 3">
              <a:extLst>
                <a:ext uri="{FF2B5EF4-FFF2-40B4-BE49-F238E27FC236}">
                  <a16:creationId xmlns:a16="http://schemas.microsoft.com/office/drawing/2014/main" id="{03E2FD6D-41C3-824F-A6BF-92822447041D}"/>
                </a:ext>
              </a:extLst>
            </p:cNvPr>
            <p:cNvGrpSpPr/>
            <p:nvPr/>
          </p:nvGrpSpPr>
          <p:grpSpPr>
            <a:xfrm>
              <a:off x="1112837" y="6062993"/>
              <a:ext cx="5943600" cy="2756342"/>
              <a:chOff x="960437" y="4996193"/>
              <a:chExt cx="5943600" cy="2756342"/>
            </a:xfrm>
          </p:grpSpPr>
          <p:sp>
            <p:nvSpPr>
              <p:cNvPr id="7" name="Title 20">
                <a:extLst>
                  <a:ext uri="{FF2B5EF4-FFF2-40B4-BE49-F238E27FC236}">
                    <a16:creationId xmlns:a16="http://schemas.microsoft.com/office/drawing/2014/main" id="{02E9CC32-0FA7-B7E3-E991-DD6A92E15D84}"/>
                  </a:ext>
                </a:extLst>
              </p:cNvPr>
              <p:cNvSpPr txBox="1">
                <a:spLocks/>
              </p:cNvSpPr>
              <p:nvPr/>
            </p:nvSpPr>
            <p:spPr bwMode="auto">
              <a:xfrm>
                <a:off x="960437" y="7080716"/>
                <a:ext cx="5943600" cy="671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90" tIns="91444" rIns="182890" bIns="91444" anchor="ctr">
                <a:spAutoFit/>
              </a:bodyPr>
              <a:lstStyle>
                <a:lvl1pPr defTabSz="457200">
                  <a:defRPr sz="4300">
                    <a:solidFill>
                      <a:schemeClr val="tx1"/>
                    </a:solidFill>
                    <a:latin typeface="Calibri" pitchFamily="34" charset="0"/>
                    <a:ea typeface="MS PGothic" pitchFamily="34" charset="-128"/>
                  </a:defRPr>
                </a:lvl1pPr>
                <a:lvl2pPr marL="742950" indent="-285750" defTabSz="457200">
                  <a:defRPr sz="4300">
                    <a:solidFill>
                      <a:schemeClr val="tx1"/>
                    </a:solidFill>
                    <a:latin typeface="Calibri" pitchFamily="34" charset="0"/>
                    <a:ea typeface="MS PGothic" pitchFamily="34" charset="-128"/>
                  </a:defRPr>
                </a:lvl2pPr>
                <a:lvl3pPr marL="1143000" indent="-228600" defTabSz="457200">
                  <a:defRPr sz="4300">
                    <a:solidFill>
                      <a:schemeClr val="tx1"/>
                    </a:solidFill>
                    <a:latin typeface="Calibri" pitchFamily="34" charset="0"/>
                    <a:ea typeface="MS PGothic" pitchFamily="34" charset="-128"/>
                  </a:defRPr>
                </a:lvl3pPr>
                <a:lvl4pPr marL="1600200" indent="-228600" defTabSz="457200">
                  <a:defRPr sz="4300">
                    <a:solidFill>
                      <a:schemeClr val="tx1"/>
                    </a:solidFill>
                    <a:latin typeface="Calibri" pitchFamily="34" charset="0"/>
                    <a:ea typeface="MS PGothic" pitchFamily="34" charset="-128"/>
                  </a:defRPr>
                </a:lvl4pPr>
                <a:lvl5pPr marL="2057400" indent="-228600" defTabSz="457200">
                  <a:defRPr sz="4300">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sz="4300">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sz="4300">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sz="4300">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sz="4300">
                    <a:solidFill>
                      <a:schemeClr val="tx1"/>
                    </a:solidFill>
                    <a:latin typeface="Calibri" pitchFamily="34" charset="0"/>
                    <a:ea typeface="MS PGothic" pitchFamily="34" charset="-128"/>
                  </a:defRPr>
                </a:lvl9pPr>
              </a:lstStyle>
              <a:p>
                <a:pPr algn="thaiDist" rtl="1">
                  <a:lnSpc>
                    <a:spcPct val="130000"/>
                  </a:lnSpc>
                </a:pPr>
                <a:endParaRPr lang="en-US" sz="1800" dirty="0">
                  <a:latin typeface="Lato" pitchFamily="34" charset="0"/>
                  <a:ea typeface="Lato" pitchFamily="34" charset="0"/>
                  <a:cs typeface="B Nazanin" panose="00000700000000000000" pitchFamily="2" charset="-78"/>
                </a:endParaRPr>
              </a:p>
            </p:txBody>
          </p:sp>
          <p:sp>
            <p:nvSpPr>
              <p:cNvPr id="9" name="TextBox 8">
                <a:extLst>
                  <a:ext uri="{FF2B5EF4-FFF2-40B4-BE49-F238E27FC236}">
                    <a16:creationId xmlns:a16="http://schemas.microsoft.com/office/drawing/2014/main" id="{5FEFE3B4-60C7-1A28-9B3F-275E09BEFDCC}"/>
                  </a:ext>
                </a:extLst>
              </p:cNvPr>
              <p:cNvSpPr txBox="1"/>
              <p:nvPr/>
            </p:nvSpPr>
            <p:spPr>
              <a:xfrm>
                <a:off x="1119402" y="4996193"/>
                <a:ext cx="5022024" cy="677108"/>
              </a:xfrm>
              <a:prstGeom prst="rect">
                <a:avLst/>
              </a:prstGeom>
              <a:noFill/>
            </p:spPr>
            <p:txBody>
              <a:bodyPr wrap="square" rtlCol="0">
                <a:spAutoFit/>
              </a:bodyPr>
              <a:lstStyle/>
              <a:p>
                <a:r>
                  <a:rPr lang="fa-IR" sz="2700" b="1" dirty="0">
                    <a:latin typeface="Lato Black" charset="0"/>
                    <a:ea typeface="Lato Black" charset="0"/>
                    <a:cs typeface="Lato Black" charset="0"/>
                  </a:rPr>
                  <a:t>مجموعه آیکون های اجتماعی</a:t>
                </a:r>
                <a:endParaRPr lang="en-US" sz="2700" b="1" dirty="0">
                  <a:latin typeface="Lato Black" charset="0"/>
                  <a:ea typeface="Lato Black" charset="0"/>
                  <a:cs typeface="Lato Black" charset="0"/>
                </a:endParaRPr>
              </a:p>
            </p:txBody>
          </p:sp>
        </p:grpSp>
      </p:grpSp>
      <p:grpSp>
        <p:nvGrpSpPr>
          <p:cNvPr id="19" name="กลุ่ม 660">
            <a:extLst>
              <a:ext uri="{FF2B5EF4-FFF2-40B4-BE49-F238E27FC236}">
                <a16:creationId xmlns:a16="http://schemas.microsoft.com/office/drawing/2014/main" id="{7C9232EC-BCA4-0814-A451-87246068C664}"/>
              </a:ext>
            </a:extLst>
          </p:cNvPr>
          <p:cNvGrpSpPr/>
          <p:nvPr/>
        </p:nvGrpSpPr>
        <p:grpSpPr>
          <a:xfrm>
            <a:off x="7372352" y="1578770"/>
            <a:ext cx="987028" cy="976312"/>
            <a:chOff x="9799638" y="2105025"/>
            <a:chExt cx="1316037" cy="1301750"/>
          </a:xfrm>
        </p:grpSpPr>
        <p:sp>
          <p:nvSpPr>
            <p:cNvPr id="20" name="Oval 6">
              <a:extLst>
                <a:ext uri="{FF2B5EF4-FFF2-40B4-BE49-F238E27FC236}">
                  <a16:creationId xmlns:a16="http://schemas.microsoft.com/office/drawing/2014/main" id="{9A87CB25-ADBF-BD1F-83D4-4485B77BF20B}"/>
                </a:ext>
              </a:extLst>
            </p:cNvPr>
            <p:cNvSpPr>
              <a:spLocks noChangeArrowheads="1"/>
            </p:cNvSpPr>
            <p:nvPr/>
          </p:nvSpPr>
          <p:spPr bwMode="auto">
            <a:xfrm>
              <a:off x="9799638" y="2105025"/>
              <a:ext cx="1316037" cy="1301750"/>
            </a:xfrm>
            <a:prstGeom prst="ellipse">
              <a:avLst/>
            </a:prstGeom>
            <a:solidFill>
              <a:srgbClr val="4F76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sz="1050"/>
            </a:p>
          </p:txBody>
        </p:sp>
        <p:sp>
          <p:nvSpPr>
            <p:cNvPr id="21" name="Freeform 7">
              <a:extLst>
                <a:ext uri="{FF2B5EF4-FFF2-40B4-BE49-F238E27FC236}">
                  <a16:creationId xmlns:a16="http://schemas.microsoft.com/office/drawing/2014/main" id="{9F692273-9500-0417-4A6E-1DE505F940B0}"/>
                </a:ext>
              </a:extLst>
            </p:cNvPr>
            <p:cNvSpPr>
              <a:spLocks/>
            </p:cNvSpPr>
            <p:nvPr/>
          </p:nvSpPr>
          <p:spPr bwMode="auto">
            <a:xfrm>
              <a:off x="10304463" y="2473325"/>
              <a:ext cx="290512" cy="565150"/>
            </a:xfrm>
            <a:custGeom>
              <a:avLst/>
              <a:gdLst>
                <a:gd name="T0" fmla="*/ 16 w 19"/>
                <a:gd name="T1" fmla="*/ 6 h 37"/>
                <a:gd name="T2" fmla="*/ 19 w 19"/>
                <a:gd name="T3" fmla="*/ 6 h 37"/>
                <a:gd name="T4" fmla="*/ 19 w 19"/>
                <a:gd name="T5" fmla="*/ 6 h 37"/>
                <a:gd name="T6" fmla="*/ 19 w 19"/>
                <a:gd name="T7" fmla="*/ 0 h 37"/>
                <a:gd name="T8" fmla="*/ 18 w 19"/>
                <a:gd name="T9" fmla="*/ 0 h 37"/>
                <a:gd name="T10" fmla="*/ 14 w 19"/>
                <a:gd name="T11" fmla="*/ 0 h 37"/>
                <a:gd name="T12" fmla="*/ 9 w 19"/>
                <a:gd name="T13" fmla="*/ 2 h 37"/>
                <a:gd name="T14" fmla="*/ 6 w 19"/>
                <a:gd name="T15" fmla="*/ 7 h 37"/>
                <a:gd name="T16" fmla="*/ 6 w 19"/>
                <a:gd name="T17" fmla="*/ 9 h 37"/>
                <a:gd name="T18" fmla="*/ 6 w 19"/>
                <a:gd name="T19" fmla="*/ 13 h 37"/>
                <a:gd name="T20" fmla="*/ 6 w 19"/>
                <a:gd name="T21" fmla="*/ 14 h 37"/>
                <a:gd name="T22" fmla="*/ 0 w 19"/>
                <a:gd name="T23" fmla="*/ 14 h 37"/>
                <a:gd name="T24" fmla="*/ 0 w 19"/>
                <a:gd name="T25" fmla="*/ 20 h 37"/>
                <a:gd name="T26" fmla="*/ 6 w 19"/>
                <a:gd name="T27" fmla="*/ 20 h 37"/>
                <a:gd name="T28" fmla="*/ 6 w 19"/>
                <a:gd name="T29" fmla="*/ 37 h 37"/>
                <a:gd name="T30" fmla="*/ 13 w 19"/>
                <a:gd name="T31" fmla="*/ 37 h 37"/>
                <a:gd name="T32" fmla="*/ 13 w 19"/>
                <a:gd name="T33" fmla="*/ 20 h 37"/>
                <a:gd name="T34" fmla="*/ 18 w 19"/>
                <a:gd name="T35" fmla="*/ 20 h 37"/>
                <a:gd name="T36" fmla="*/ 19 w 19"/>
                <a:gd name="T37" fmla="*/ 14 h 37"/>
                <a:gd name="T38" fmla="*/ 18 w 19"/>
                <a:gd name="T39" fmla="*/ 14 h 37"/>
                <a:gd name="T40" fmla="*/ 13 w 19"/>
                <a:gd name="T41" fmla="*/ 14 h 37"/>
                <a:gd name="T42" fmla="*/ 13 w 19"/>
                <a:gd name="T43" fmla="*/ 9 h 37"/>
                <a:gd name="T44" fmla="*/ 16 w 19"/>
                <a:gd name="T45"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7">
                  <a:moveTo>
                    <a:pt x="16" y="6"/>
                  </a:moveTo>
                  <a:cubicBezTo>
                    <a:pt x="17" y="6"/>
                    <a:pt x="18" y="6"/>
                    <a:pt x="19" y="6"/>
                  </a:cubicBezTo>
                  <a:cubicBezTo>
                    <a:pt x="19" y="6"/>
                    <a:pt x="19" y="6"/>
                    <a:pt x="19" y="6"/>
                  </a:cubicBezTo>
                  <a:cubicBezTo>
                    <a:pt x="19" y="0"/>
                    <a:pt x="19" y="0"/>
                    <a:pt x="19" y="0"/>
                  </a:cubicBezTo>
                  <a:cubicBezTo>
                    <a:pt x="19" y="0"/>
                    <a:pt x="18" y="0"/>
                    <a:pt x="18" y="0"/>
                  </a:cubicBezTo>
                  <a:cubicBezTo>
                    <a:pt x="16" y="0"/>
                    <a:pt x="15" y="0"/>
                    <a:pt x="14" y="0"/>
                  </a:cubicBezTo>
                  <a:cubicBezTo>
                    <a:pt x="12" y="0"/>
                    <a:pt x="10" y="1"/>
                    <a:pt x="9" y="2"/>
                  </a:cubicBezTo>
                  <a:cubicBezTo>
                    <a:pt x="7" y="3"/>
                    <a:pt x="6" y="5"/>
                    <a:pt x="6" y="7"/>
                  </a:cubicBezTo>
                  <a:cubicBezTo>
                    <a:pt x="6" y="8"/>
                    <a:pt x="6" y="8"/>
                    <a:pt x="6" y="9"/>
                  </a:cubicBezTo>
                  <a:cubicBezTo>
                    <a:pt x="6" y="11"/>
                    <a:pt x="6" y="12"/>
                    <a:pt x="6" y="13"/>
                  </a:cubicBezTo>
                  <a:cubicBezTo>
                    <a:pt x="6" y="14"/>
                    <a:pt x="6" y="14"/>
                    <a:pt x="6" y="14"/>
                  </a:cubicBezTo>
                  <a:cubicBezTo>
                    <a:pt x="0" y="14"/>
                    <a:pt x="0" y="14"/>
                    <a:pt x="0" y="14"/>
                  </a:cubicBezTo>
                  <a:cubicBezTo>
                    <a:pt x="0" y="20"/>
                    <a:pt x="0" y="20"/>
                    <a:pt x="0" y="20"/>
                  </a:cubicBezTo>
                  <a:cubicBezTo>
                    <a:pt x="6" y="20"/>
                    <a:pt x="6" y="20"/>
                    <a:pt x="6" y="20"/>
                  </a:cubicBezTo>
                  <a:cubicBezTo>
                    <a:pt x="6" y="37"/>
                    <a:pt x="6" y="37"/>
                    <a:pt x="6" y="37"/>
                  </a:cubicBezTo>
                  <a:cubicBezTo>
                    <a:pt x="13" y="37"/>
                    <a:pt x="13" y="37"/>
                    <a:pt x="13" y="37"/>
                  </a:cubicBezTo>
                  <a:cubicBezTo>
                    <a:pt x="13" y="20"/>
                    <a:pt x="13" y="20"/>
                    <a:pt x="13" y="20"/>
                  </a:cubicBezTo>
                  <a:cubicBezTo>
                    <a:pt x="18" y="20"/>
                    <a:pt x="18" y="20"/>
                    <a:pt x="18" y="20"/>
                  </a:cubicBezTo>
                  <a:cubicBezTo>
                    <a:pt x="19" y="18"/>
                    <a:pt x="19" y="16"/>
                    <a:pt x="19" y="14"/>
                  </a:cubicBezTo>
                  <a:cubicBezTo>
                    <a:pt x="19" y="14"/>
                    <a:pt x="18" y="14"/>
                    <a:pt x="18" y="14"/>
                  </a:cubicBezTo>
                  <a:cubicBezTo>
                    <a:pt x="16" y="14"/>
                    <a:pt x="13" y="14"/>
                    <a:pt x="13" y="14"/>
                  </a:cubicBezTo>
                  <a:cubicBezTo>
                    <a:pt x="13" y="14"/>
                    <a:pt x="13" y="10"/>
                    <a:pt x="13" y="9"/>
                  </a:cubicBezTo>
                  <a:cubicBezTo>
                    <a:pt x="13" y="7"/>
                    <a:pt x="14" y="6"/>
                    <a:pt x="16"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sz="1050"/>
            </a:p>
          </p:txBody>
        </p:sp>
      </p:grpSp>
      <p:grpSp>
        <p:nvGrpSpPr>
          <p:cNvPr id="22" name="กลุ่ม 661">
            <a:extLst>
              <a:ext uri="{FF2B5EF4-FFF2-40B4-BE49-F238E27FC236}">
                <a16:creationId xmlns:a16="http://schemas.microsoft.com/office/drawing/2014/main" id="{9370116D-901F-CC82-C6BC-7404F5979A33}"/>
              </a:ext>
            </a:extLst>
          </p:cNvPr>
          <p:cNvGrpSpPr/>
          <p:nvPr/>
        </p:nvGrpSpPr>
        <p:grpSpPr>
          <a:xfrm>
            <a:off x="8945167" y="1578770"/>
            <a:ext cx="988218" cy="976312"/>
            <a:chOff x="11896725" y="2105025"/>
            <a:chExt cx="1317625" cy="1301750"/>
          </a:xfrm>
        </p:grpSpPr>
        <p:sp>
          <p:nvSpPr>
            <p:cNvPr id="23" name="Oval 8">
              <a:extLst>
                <a:ext uri="{FF2B5EF4-FFF2-40B4-BE49-F238E27FC236}">
                  <a16:creationId xmlns:a16="http://schemas.microsoft.com/office/drawing/2014/main" id="{C4CC5594-7130-CBBB-8BC6-3CD639986541}"/>
                </a:ext>
              </a:extLst>
            </p:cNvPr>
            <p:cNvSpPr>
              <a:spLocks noChangeArrowheads="1"/>
            </p:cNvSpPr>
            <p:nvPr/>
          </p:nvSpPr>
          <p:spPr bwMode="auto">
            <a:xfrm>
              <a:off x="11896725" y="2105025"/>
              <a:ext cx="1317625" cy="1301750"/>
            </a:xfrm>
            <a:prstGeom prst="ellipse">
              <a:avLst/>
            </a:prstGeom>
            <a:solidFill>
              <a:srgbClr val="34C4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sz="1050"/>
            </a:p>
          </p:txBody>
        </p:sp>
        <p:sp>
          <p:nvSpPr>
            <p:cNvPr id="24" name="Freeform 9">
              <a:extLst>
                <a:ext uri="{FF2B5EF4-FFF2-40B4-BE49-F238E27FC236}">
                  <a16:creationId xmlns:a16="http://schemas.microsoft.com/office/drawing/2014/main" id="{5CCAA020-9EBE-19A9-9272-9A6CEE24F2AE}"/>
                </a:ext>
              </a:extLst>
            </p:cNvPr>
            <p:cNvSpPr>
              <a:spLocks/>
            </p:cNvSpPr>
            <p:nvPr/>
          </p:nvSpPr>
          <p:spPr bwMode="auto">
            <a:xfrm>
              <a:off x="12279313" y="2519363"/>
              <a:ext cx="582612" cy="474663"/>
            </a:xfrm>
            <a:custGeom>
              <a:avLst/>
              <a:gdLst>
                <a:gd name="T0" fmla="*/ 11 w 38"/>
                <a:gd name="T1" fmla="*/ 24 h 31"/>
                <a:gd name="T2" fmla="*/ 4 w 38"/>
                <a:gd name="T3" fmla="*/ 19 h 31"/>
                <a:gd name="T4" fmla="*/ 8 w 38"/>
                <a:gd name="T5" fmla="*/ 19 h 31"/>
                <a:gd name="T6" fmla="*/ 8 w 38"/>
                <a:gd name="T7" fmla="*/ 19 h 31"/>
                <a:gd name="T8" fmla="*/ 3 w 38"/>
                <a:gd name="T9" fmla="*/ 15 h 31"/>
                <a:gd name="T10" fmla="*/ 1 w 38"/>
                <a:gd name="T11" fmla="*/ 11 h 31"/>
                <a:gd name="T12" fmla="*/ 5 w 38"/>
                <a:gd name="T13" fmla="*/ 12 h 31"/>
                <a:gd name="T14" fmla="*/ 2 w 38"/>
                <a:gd name="T15" fmla="*/ 7 h 31"/>
                <a:gd name="T16" fmla="*/ 3 w 38"/>
                <a:gd name="T17" fmla="*/ 2 h 31"/>
                <a:gd name="T18" fmla="*/ 19 w 38"/>
                <a:gd name="T19" fmla="*/ 10 h 31"/>
                <a:gd name="T20" fmla="*/ 18 w 38"/>
                <a:gd name="T21" fmla="*/ 9 h 31"/>
                <a:gd name="T22" fmla="*/ 20 w 38"/>
                <a:gd name="T23" fmla="*/ 4 h 31"/>
                <a:gd name="T24" fmla="*/ 25 w 38"/>
                <a:gd name="T25" fmla="*/ 0 h 31"/>
                <a:gd name="T26" fmla="*/ 32 w 38"/>
                <a:gd name="T27" fmla="*/ 2 h 31"/>
                <a:gd name="T28" fmla="*/ 32 w 38"/>
                <a:gd name="T29" fmla="*/ 3 h 31"/>
                <a:gd name="T30" fmla="*/ 37 w 38"/>
                <a:gd name="T31" fmla="*/ 1 h 31"/>
                <a:gd name="T32" fmla="*/ 37 w 38"/>
                <a:gd name="T33" fmla="*/ 1 h 31"/>
                <a:gd name="T34" fmla="*/ 37 w 38"/>
                <a:gd name="T35" fmla="*/ 1 h 31"/>
                <a:gd name="T36" fmla="*/ 33 w 38"/>
                <a:gd name="T37" fmla="*/ 5 h 31"/>
                <a:gd name="T38" fmla="*/ 38 w 38"/>
                <a:gd name="T39" fmla="*/ 4 h 31"/>
                <a:gd name="T40" fmla="*/ 38 w 38"/>
                <a:gd name="T41" fmla="*/ 4 h 31"/>
                <a:gd name="T42" fmla="*/ 37 w 38"/>
                <a:gd name="T43" fmla="*/ 5 h 31"/>
                <a:gd name="T44" fmla="*/ 34 w 38"/>
                <a:gd name="T45" fmla="*/ 8 h 31"/>
                <a:gd name="T46" fmla="*/ 34 w 38"/>
                <a:gd name="T47" fmla="*/ 8 h 31"/>
                <a:gd name="T48" fmla="*/ 34 w 38"/>
                <a:gd name="T49" fmla="*/ 11 h 31"/>
                <a:gd name="T50" fmla="*/ 32 w 38"/>
                <a:gd name="T51" fmla="*/ 18 h 31"/>
                <a:gd name="T52" fmla="*/ 28 w 38"/>
                <a:gd name="T53" fmla="*/ 25 h 31"/>
                <a:gd name="T54" fmla="*/ 17 w 38"/>
                <a:gd name="T55" fmla="*/ 30 h 31"/>
                <a:gd name="T56" fmla="*/ 13 w 38"/>
                <a:gd name="T57" fmla="*/ 31 h 31"/>
                <a:gd name="T58" fmla="*/ 0 w 38"/>
                <a:gd name="T59" fmla="*/ 28 h 31"/>
                <a:gd name="T60" fmla="*/ 0 w 38"/>
                <a:gd name="T61" fmla="*/ 28 h 31"/>
                <a:gd name="T62" fmla="*/ 8 w 38"/>
                <a:gd name="T63" fmla="*/ 26 h 31"/>
                <a:gd name="T64" fmla="*/ 11 w 38"/>
                <a:gd name="T65"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1">
                  <a:moveTo>
                    <a:pt x="11" y="24"/>
                  </a:moveTo>
                  <a:cubicBezTo>
                    <a:pt x="7" y="24"/>
                    <a:pt x="5" y="21"/>
                    <a:pt x="4" y="19"/>
                  </a:cubicBezTo>
                  <a:cubicBezTo>
                    <a:pt x="5" y="19"/>
                    <a:pt x="6" y="19"/>
                    <a:pt x="8" y="19"/>
                  </a:cubicBezTo>
                  <a:cubicBezTo>
                    <a:pt x="8" y="19"/>
                    <a:pt x="8" y="19"/>
                    <a:pt x="8" y="19"/>
                  </a:cubicBezTo>
                  <a:cubicBezTo>
                    <a:pt x="5" y="18"/>
                    <a:pt x="4" y="17"/>
                    <a:pt x="3" y="15"/>
                  </a:cubicBezTo>
                  <a:cubicBezTo>
                    <a:pt x="2" y="14"/>
                    <a:pt x="1" y="13"/>
                    <a:pt x="1" y="11"/>
                  </a:cubicBezTo>
                  <a:cubicBezTo>
                    <a:pt x="3" y="12"/>
                    <a:pt x="4" y="12"/>
                    <a:pt x="5" y="12"/>
                  </a:cubicBezTo>
                  <a:cubicBezTo>
                    <a:pt x="3" y="11"/>
                    <a:pt x="2" y="9"/>
                    <a:pt x="2" y="7"/>
                  </a:cubicBezTo>
                  <a:cubicBezTo>
                    <a:pt x="1" y="5"/>
                    <a:pt x="2" y="3"/>
                    <a:pt x="3" y="2"/>
                  </a:cubicBezTo>
                  <a:cubicBezTo>
                    <a:pt x="7" y="7"/>
                    <a:pt x="12" y="9"/>
                    <a:pt x="19" y="10"/>
                  </a:cubicBezTo>
                  <a:cubicBezTo>
                    <a:pt x="19" y="9"/>
                    <a:pt x="18" y="9"/>
                    <a:pt x="18" y="9"/>
                  </a:cubicBezTo>
                  <a:cubicBezTo>
                    <a:pt x="18" y="7"/>
                    <a:pt x="19" y="5"/>
                    <a:pt x="20" y="4"/>
                  </a:cubicBezTo>
                  <a:cubicBezTo>
                    <a:pt x="21" y="2"/>
                    <a:pt x="23" y="1"/>
                    <a:pt x="25" y="0"/>
                  </a:cubicBezTo>
                  <a:cubicBezTo>
                    <a:pt x="27" y="0"/>
                    <a:pt x="30" y="1"/>
                    <a:pt x="32" y="2"/>
                  </a:cubicBezTo>
                  <a:cubicBezTo>
                    <a:pt x="32" y="3"/>
                    <a:pt x="32" y="3"/>
                    <a:pt x="32" y="3"/>
                  </a:cubicBezTo>
                  <a:cubicBezTo>
                    <a:pt x="34" y="2"/>
                    <a:pt x="35" y="2"/>
                    <a:pt x="37" y="1"/>
                  </a:cubicBezTo>
                  <a:cubicBezTo>
                    <a:pt x="37" y="1"/>
                    <a:pt x="37" y="1"/>
                    <a:pt x="37" y="1"/>
                  </a:cubicBezTo>
                  <a:cubicBezTo>
                    <a:pt x="37" y="1"/>
                    <a:pt x="37" y="1"/>
                    <a:pt x="37" y="1"/>
                  </a:cubicBezTo>
                  <a:cubicBezTo>
                    <a:pt x="36" y="3"/>
                    <a:pt x="35" y="4"/>
                    <a:pt x="33" y="5"/>
                  </a:cubicBezTo>
                  <a:cubicBezTo>
                    <a:pt x="35" y="5"/>
                    <a:pt x="36" y="4"/>
                    <a:pt x="38" y="4"/>
                  </a:cubicBezTo>
                  <a:cubicBezTo>
                    <a:pt x="38" y="4"/>
                    <a:pt x="38" y="4"/>
                    <a:pt x="38" y="4"/>
                  </a:cubicBezTo>
                  <a:cubicBezTo>
                    <a:pt x="37" y="4"/>
                    <a:pt x="37" y="5"/>
                    <a:pt x="37" y="5"/>
                  </a:cubicBezTo>
                  <a:cubicBezTo>
                    <a:pt x="36" y="6"/>
                    <a:pt x="35" y="7"/>
                    <a:pt x="34" y="8"/>
                  </a:cubicBezTo>
                  <a:cubicBezTo>
                    <a:pt x="34" y="8"/>
                    <a:pt x="34" y="8"/>
                    <a:pt x="34" y="8"/>
                  </a:cubicBezTo>
                  <a:cubicBezTo>
                    <a:pt x="34" y="9"/>
                    <a:pt x="34" y="10"/>
                    <a:pt x="34" y="11"/>
                  </a:cubicBezTo>
                  <a:cubicBezTo>
                    <a:pt x="33" y="14"/>
                    <a:pt x="33" y="16"/>
                    <a:pt x="32" y="18"/>
                  </a:cubicBezTo>
                  <a:cubicBezTo>
                    <a:pt x="31" y="21"/>
                    <a:pt x="29" y="23"/>
                    <a:pt x="28" y="25"/>
                  </a:cubicBezTo>
                  <a:cubicBezTo>
                    <a:pt x="25" y="28"/>
                    <a:pt x="21" y="30"/>
                    <a:pt x="17" y="30"/>
                  </a:cubicBezTo>
                  <a:cubicBezTo>
                    <a:pt x="15" y="31"/>
                    <a:pt x="14" y="31"/>
                    <a:pt x="13" y="31"/>
                  </a:cubicBezTo>
                  <a:cubicBezTo>
                    <a:pt x="8" y="31"/>
                    <a:pt x="4" y="30"/>
                    <a:pt x="0" y="28"/>
                  </a:cubicBezTo>
                  <a:cubicBezTo>
                    <a:pt x="0" y="28"/>
                    <a:pt x="0" y="28"/>
                    <a:pt x="0" y="28"/>
                  </a:cubicBezTo>
                  <a:cubicBezTo>
                    <a:pt x="3" y="28"/>
                    <a:pt x="5" y="27"/>
                    <a:pt x="8" y="26"/>
                  </a:cubicBezTo>
                  <a:cubicBezTo>
                    <a:pt x="9" y="26"/>
                    <a:pt x="10" y="25"/>
                    <a:pt x="11"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sz="1050"/>
            </a:p>
          </p:txBody>
        </p:sp>
      </p:grpSp>
      <p:grpSp>
        <p:nvGrpSpPr>
          <p:cNvPr id="25" name="กลุ่ม 2085">
            <a:extLst>
              <a:ext uri="{FF2B5EF4-FFF2-40B4-BE49-F238E27FC236}">
                <a16:creationId xmlns:a16="http://schemas.microsoft.com/office/drawing/2014/main" id="{4EE8E085-A30E-1067-D7A9-84E03DB49EB5}"/>
              </a:ext>
            </a:extLst>
          </p:cNvPr>
          <p:cNvGrpSpPr/>
          <p:nvPr/>
        </p:nvGrpSpPr>
        <p:grpSpPr>
          <a:xfrm>
            <a:off x="10519172" y="5954317"/>
            <a:ext cx="987028" cy="988218"/>
            <a:chOff x="13995400" y="7939088"/>
            <a:chExt cx="1316037" cy="1317625"/>
          </a:xfrm>
        </p:grpSpPr>
        <p:sp>
          <p:nvSpPr>
            <p:cNvPr id="26" name="Oval 10">
              <a:extLst>
                <a:ext uri="{FF2B5EF4-FFF2-40B4-BE49-F238E27FC236}">
                  <a16:creationId xmlns:a16="http://schemas.microsoft.com/office/drawing/2014/main" id="{25151EB8-9C29-0484-CB74-03DC1809AC53}"/>
                </a:ext>
              </a:extLst>
            </p:cNvPr>
            <p:cNvSpPr>
              <a:spLocks noChangeArrowheads="1"/>
            </p:cNvSpPr>
            <p:nvPr/>
          </p:nvSpPr>
          <p:spPr bwMode="auto">
            <a:xfrm>
              <a:off x="13995400" y="7939088"/>
              <a:ext cx="1316037" cy="1317625"/>
            </a:xfrm>
            <a:prstGeom prst="ellipse">
              <a:avLst/>
            </a:prstGeom>
            <a:solidFill>
              <a:srgbClr val="EF3F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sz="1050"/>
            </a:p>
          </p:txBody>
        </p:sp>
        <p:sp>
          <p:nvSpPr>
            <p:cNvPr id="27" name="Freeform 11">
              <a:extLst>
                <a:ext uri="{FF2B5EF4-FFF2-40B4-BE49-F238E27FC236}">
                  <a16:creationId xmlns:a16="http://schemas.microsoft.com/office/drawing/2014/main" id="{93F7F6E1-5094-17C5-7CDB-B8B4BE14B846}"/>
                </a:ext>
              </a:extLst>
            </p:cNvPr>
            <p:cNvSpPr>
              <a:spLocks noEditPoints="1"/>
            </p:cNvSpPr>
            <p:nvPr/>
          </p:nvSpPr>
          <p:spPr bwMode="auto">
            <a:xfrm>
              <a:off x="14484350" y="8307388"/>
              <a:ext cx="306387" cy="214313"/>
            </a:xfrm>
            <a:custGeom>
              <a:avLst/>
              <a:gdLst>
                <a:gd name="T0" fmla="*/ 8 w 20"/>
                <a:gd name="T1" fmla="*/ 0 h 14"/>
                <a:gd name="T2" fmla="*/ 5 w 20"/>
                <a:gd name="T3" fmla="*/ 0 h 14"/>
                <a:gd name="T4" fmla="*/ 4 w 20"/>
                <a:gd name="T5" fmla="*/ 5 h 14"/>
                <a:gd name="T6" fmla="*/ 3 w 20"/>
                <a:gd name="T7" fmla="*/ 0 h 14"/>
                <a:gd name="T8" fmla="*/ 0 w 20"/>
                <a:gd name="T9" fmla="*/ 0 h 14"/>
                <a:gd name="T10" fmla="*/ 2 w 20"/>
                <a:gd name="T11" fmla="*/ 4 h 14"/>
                <a:gd name="T12" fmla="*/ 3 w 20"/>
                <a:gd name="T13" fmla="*/ 8 h 14"/>
                <a:gd name="T14" fmla="*/ 3 w 20"/>
                <a:gd name="T15" fmla="*/ 14 h 14"/>
                <a:gd name="T16" fmla="*/ 5 w 20"/>
                <a:gd name="T17" fmla="*/ 14 h 14"/>
                <a:gd name="T18" fmla="*/ 5 w 20"/>
                <a:gd name="T19" fmla="*/ 8 h 14"/>
                <a:gd name="T20" fmla="*/ 8 w 20"/>
                <a:gd name="T21" fmla="*/ 0 h 14"/>
                <a:gd name="T22" fmla="*/ 13 w 20"/>
                <a:gd name="T23" fmla="*/ 11 h 14"/>
                <a:gd name="T24" fmla="*/ 13 w 20"/>
                <a:gd name="T25" fmla="*/ 7 h 14"/>
                <a:gd name="T26" fmla="*/ 13 w 20"/>
                <a:gd name="T27" fmla="*/ 4 h 14"/>
                <a:gd name="T28" fmla="*/ 10 w 20"/>
                <a:gd name="T29" fmla="*/ 3 h 14"/>
                <a:gd name="T30" fmla="*/ 8 w 20"/>
                <a:gd name="T31" fmla="*/ 4 h 14"/>
                <a:gd name="T32" fmla="*/ 8 w 20"/>
                <a:gd name="T33" fmla="*/ 7 h 14"/>
                <a:gd name="T34" fmla="*/ 8 w 20"/>
                <a:gd name="T35" fmla="*/ 11 h 14"/>
                <a:gd name="T36" fmla="*/ 8 w 20"/>
                <a:gd name="T37" fmla="*/ 13 h 14"/>
                <a:gd name="T38" fmla="*/ 10 w 20"/>
                <a:gd name="T39" fmla="*/ 14 h 14"/>
                <a:gd name="T40" fmla="*/ 13 w 20"/>
                <a:gd name="T41" fmla="*/ 13 h 14"/>
                <a:gd name="T42" fmla="*/ 13 w 20"/>
                <a:gd name="T43" fmla="*/ 11 h 14"/>
                <a:gd name="T44" fmla="*/ 11 w 20"/>
                <a:gd name="T45" fmla="*/ 11 h 14"/>
                <a:gd name="T46" fmla="*/ 10 w 20"/>
                <a:gd name="T47" fmla="*/ 12 h 14"/>
                <a:gd name="T48" fmla="*/ 9 w 20"/>
                <a:gd name="T49" fmla="*/ 11 h 14"/>
                <a:gd name="T50" fmla="*/ 9 w 20"/>
                <a:gd name="T51" fmla="*/ 6 h 14"/>
                <a:gd name="T52" fmla="*/ 10 w 20"/>
                <a:gd name="T53" fmla="*/ 5 h 14"/>
                <a:gd name="T54" fmla="*/ 11 w 20"/>
                <a:gd name="T55" fmla="*/ 6 h 14"/>
                <a:gd name="T56" fmla="*/ 11 w 20"/>
                <a:gd name="T57" fmla="*/ 11 h 14"/>
                <a:gd name="T58" fmla="*/ 20 w 20"/>
                <a:gd name="T59" fmla="*/ 14 h 14"/>
                <a:gd name="T60" fmla="*/ 20 w 20"/>
                <a:gd name="T61" fmla="*/ 3 h 14"/>
                <a:gd name="T62" fmla="*/ 18 w 20"/>
                <a:gd name="T63" fmla="*/ 3 h 14"/>
                <a:gd name="T64" fmla="*/ 18 w 20"/>
                <a:gd name="T65" fmla="*/ 11 h 14"/>
                <a:gd name="T66" fmla="*/ 17 w 20"/>
                <a:gd name="T67" fmla="*/ 12 h 14"/>
                <a:gd name="T68" fmla="*/ 17 w 20"/>
                <a:gd name="T69" fmla="*/ 12 h 14"/>
                <a:gd name="T70" fmla="*/ 17 w 20"/>
                <a:gd name="T71" fmla="*/ 11 h 14"/>
                <a:gd name="T72" fmla="*/ 17 w 20"/>
                <a:gd name="T73" fmla="*/ 3 h 14"/>
                <a:gd name="T74" fmla="*/ 15 w 20"/>
                <a:gd name="T75" fmla="*/ 3 h 14"/>
                <a:gd name="T76" fmla="*/ 15 w 20"/>
                <a:gd name="T77" fmla="*/ 12 h 14"/>
                <a:gd name="T78" fmla="*/ 15 w 20"/>
                <a:gd name="T79" fmla="*/ 13 h 14"/>
                <a:gd name="T80" fmla="*/ 16 w 20"/>
                <a:gd name="T81" fmla="*/ 14 h 14"/>
                <a:gd name="T82" fmla="*/ 18 w 20"/>
                <a:gd name="T83" fmla="*/ 13 h 14"/>
                <a:gd name="T84" fmla="*/ 18 w 20"/>
                <a:gd name="T85" fmla="*/ 14 h 14"/>
                <a:gd name="T86" fmla="*/ 20 w 20"/>
                <a:gd name="T8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 h="14">
                  <a:moveTo>
                    <a:pt x="8" y="0"/>
                  </a:moveTo>
                  <a:cubicBezTo>
                    <a:pt x="5" y="0"/>
                    <a:pt x="5" y="0"/>
                    <a:pt x="5" y="0"/>
                  </a:cubicBezTo>
                  <a:cubicBezTo>
                    <a:pt x="4" y="5"/>
                    <a:pt x="4" y="5"/>
                    <a:pt x="4" y="5"/>
                  </a:cubicBezTo>
                  <a:cubicBezTo>
                    <a:pt x="3" y="0"/>
                    <a:pt x="3" y="0"/>
                    <a:pt x="3" y="0"/>
                  </a:cubicBezTo>
                  <a:cubicBezTo>
                    <a:pt x="0" y="0"/>
                    <a:pt x="0" y="0"/>
                    <a:pt x="0" y="0"/>
                  </a:cubicBezTo>
                  <a:cubicBezTo>
                    <a:pt x="1" y="1"/>
                    <a:pt x="1" y="2"/>
                    <a:pt x="2" y="4"/>
                  </a:cubicBezTo>
                  <a:cubicBezTo>
                    <a:pt x="2" y="6"/>
                    <a:pt x="3" y="7"/>
                    <a:pt x="3" y="8"/>
                  </a:cubicBezTo>
                  <a:cubicBezTo>
                    <a:pt x="3" y="14"/>
                    <a:pt x="3" y="14"/>
                    <a:pt x="3" y="14"/>
                  </a:cubicBezTo>
                  <a:cubicBezTo>
                    <a:pt x="5" y="14"/>
                    <a:pt x="5" y="14"/>
                    <a:pt x="5" y="14"/>
                  </a:cubicBezTo>
                  <a:cubicBezTo>
                    <a:pt x="5" y="8"/>
                    <a:pt x="5" y="8"/>
                    <a:pt x="5" y="8"/>
                  </a:cubicBezTo>
                  <a:lnTo>
                    <a:pt x="8" y="0"/>
                  </a:lnTo>
                  <a:close/>
                  <a:moveTo>
                    <a:pt x="13" y="11"/>
                  </a:moveTo>
                  <a:cubicBezTo>
                    <a:pt x="13" y="7"/>
                    <a:pt x="13" y="7"/>
                    <a:pt x="13" y="7"/>
                  </a:cubicBezTo>
                  <a:cubicBezTo>
                    <a:pt x="13" y="6"/>
                    <a:pt x="13" y="5"/>
                    <a:pt x="13" y="4"/>
                  </a:cubicBezTo>
                  <a:cubicBezTo>
                    <a:pt x="12" y="4"/>
                    <a:pt x="11" y="3"/>
                    <a:pt x="10" y="3"/>
                  </a:cubicBezTo>
                  <a:cubicBezTo>
                    <a:pt x="9" y="3"/>
                    <a:pt x="9" y="4"/>
                    <a:pt x="8" y="4"/>
                  </a:cubicBezTo>
                  <a:cubicBezTo>
                    <a:pt x="8" y="5"/>
                    <a:pt x="8" y="6"/>
                    <a:pt x="8" y="7"/>
                  </a:cubicBezTo>
                  <a:cubicBezTo>
                    <a:pt x="8" y="11"/>
                    <a:pt x="8" y="11"/>
                    <a:pt x="8" y="11"/>
                  </a:cubicBezTo>
                  <a:cubicBezTo>
                    <a:pt x="8" y="12"/>
                    <a:pt x="8" y="12"/>
                    <a:pt x="8" y="13"/>
                  </a:cubicBezTo>
                  <a:cubicBezTo>
                    <a:pt x="9" y="14"/>
                    <a:pt x="9" y="14"/>
                    <a:pt x="10" y="14"/>
                  </a:cubicBezTo>
                  <a:cubicBezTo>
                    <a:pt x="11" y="14"/>
                    <a:pt x="12" y="14"/>
                    <a:pt x="13" y="13"/>
                  </a:cubicBezTo>
                  <a:cubicBezTo>
                    <a:pt x="13" y="12"/>
                    <a:pt x="13" y="12"/>
                    <a:pt x="13" y="11"/>
                  </a:cubicBezTo>
                  <a:close/>
                  <a:moveTo>
                    <a:pt x="11" y="11"/>
                  </a:moveTo>
                  <a:cubicBezTo>
                    <a:pt x="11" y="12"/>
                    <a:pt x="11" y="12"/>
                    <a:pt x="10" y="12"/>
                  </a:cubicBezTo>
                  <a:cubicBezTo>
                    <a:pt x="10" y="12"/>
                    <a:pt x="9" y="12"/>
                    <a:pt x="9" y="11"/>
                  </a:cubicBezTo>
                  <a:cubicBezTo>
                    <a:pt x="9" y="6"/>
                    <a:pt x="9" y="6"/>
                    <a:pt x="9" y="6"/>
                  </a:cubicBezTo>
                  <a:cubicBezTo>
                    <a:pt x="9" y="6"/>
                    <a:pt x="10" y="5"/>
                    <a:pt x="10" y="5"/>
                  </a:cubicBezTo>
                  <a:cubicBezTo>
                    <a:pt x="11" y="5"/>
                    <a:pt x="11" y="6"/>
                    <a:pt x="11" y="6"/>
                  </a:cubicBezTo>
                  <a:lnTo>
                    <a:pt x="11" y="11"/>
                  </a:lnTo>
                  <a:close/>
                  <a:moveTo>
                    <a:pt x="20" y="14"/>
                  </a:moveTo>
                  <a:cubicBezTo>
                    <a:pt x="20" y="3"/>
                    <a:pt x="20" y="3"/>
                    <a:pt x="20" y="3"/>
                  </a:cubicBezTo>
                  <a:cubicBezTo>
                    <a:pt x="18" y="3"/>
                    <a:pt x="18" y="3"/>
                    <a:pt x="18" y="3"/>
                  </a:cubicBezTo>
                  <a:cubicBezTo>
                    <a:pt x="18" y="11"/>
                    <a:pt x="18" y="11"/>
                    <a:pt x="18" y="11"/>
                  </a:cubicBezTo>
                  <a:cubicBezTo>
                    <a:pt x="18" y="12"/>
                    <a:pt x="17" y="12"/>
                    <a:pt x="17" y="12"/>
                  </a:cubicBezTo>
                  <a:cubicBezTo>
                    <a:pt x="17" y="12"/>
                    <a:pt x="17" y="12"/>
                    <a:pt x="17" y="12"/>
                  </a:cubicBezTo>
                  <a:cubicBezTo>
                    <a:pt x="17" y="12"/>
                    <a:pt x="17" y="12"/>
                    <a:pt x="17" y="11"/>
                  </a:cubicBezTo>
                  <a:cubicBezTo>
                    <a:pt x="17" y="3"/>
                    <a:pt x="17" y="3"/>
                    <a:pt x="17" y="3"/>
                  </a:cubicBezTo>
                  <a:cubicBezTo>
                    <a:pt x="15" y="3"/>
                    <a:pt x="15" y="3"/>
                    <a:pt x="15" y="3"/>
                  </a:cubicBezTo>
                  <a:cubicBezTo>
                    <a:pt x="15" y="12"/>
                    <a:pt x="15" y="12"/>
                    <a:pt x="15" y="12"/>
                  </a:cubicBezTo>
                  <a:cubicBezTo>
                    <a:pt x="15" y="12"/>
                    <a:pt x="15" y="13"/>
                    <a:pt x="15" y="13"/>
                  </a:cubicBezTo>
                  <a:cubicBezTo>
                    <a:pt x="15" y="14"/>
                    <a:pt x="16" y="14"/>
                    <a:pt x="16" y="14"/>
                  </a:cubicBezTo>
                  <a:cubicBezTo>
                    <a:pt x="17" y="14"/>
                    <a:pt x="18" y="14"/>
                    <a:pt x="18" y="13"/>
                  </a:cubicBezTo>
                  <a:cubicBezTo>
                    <a:pt x="18" y="14"/>
                    <a:pt x="18" y="14"/>
                    <a:pt x="18" y="14"/>
                  </a:cubicBezTo>
                  <a:lnTo>
                    <a:pt x="2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sz="1050"/>
            </a:p>
          </p:txBody>
        </p:sp>
        <p:sp>
          <p:nvSpPr>
            <p:cNvPr id="28" name="Freeform 12">
              <a:extLst>
                <a:ext uri="{FF2B5EF4-FFF2-40B4-BE49-F238E27FC236}">
                  <a16:creationId xmlns:a16="http://schemas.microsoft.com/office/drawing/2014/main" id="{3F4FE8DC-13D3-6D21-044F-B5AF7AF3E023}"/>
                </a:ext>
              </a:extLst>
            </p:cNvPr>
            <p:cNvSpPr>
              <a:spLocks/>
            </p:cNvSpPr>
            <p:nvPr/>
          </p:nvSpPr>
          <p:spPr bwMode="auto">
            <a:xfrm>
              <a:off x="14684375" y="8674100"/>
              <a:ext cx="30162" cy="122238"/>
            </a:xfrm>
            <a:custGeom>
              <a:avLst/>
              <a:gdLst>
                <a:gd name="T0" fmla="*/ 1 w 2"/>
                <a:gd name="T1" fmla="*/ 0 h 8"/>
                <a:gd name="T2" fmla="*/ 0 w 2"/>
                <a:gd name="T3" fmla="*/ 1 h 8"/>
                <a:gd name="T4" fmla="*/ 0 w 2"/>
                <a:gd name="T5" fmla="*/ 7 h 8"/>
                <a:gd name="T6" fmla="*/ 1 w 2"/>
                <a:gd name="T7" fmla="*/ 8 h 8"/>
                <a:gd name="T8" fmla="*/ 2 w 2"/>
                <a:gd name="T9" fmla="*/ 6 h 8"/>
                <a:gd name="T10" fmla="*/ 2 w 2"/>
                <a:gd name="T11" fmla="*/ 2 h 8"/>
                <a:gd name="T12" fmla="*/ 1 w 2"/>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 h="8">
                  <a:moveTo>
                    <a:pt x="1" y="0"/>
                  </a:moveTo>
                  <a:cubicBezTo>
                    <a:pt x="1" y="0"/>
                    <a:pt x="1" y="1"/>
                    <a:pt x="0" y="1"/>
                  </a:cubicBezTo>
                  <a:cubicBezTo>
                    <a:pt x="0" y="7"/>
                    <a:pt x="0" y="7"/>
                    <a:pt x="0" y="7"/>
                  </a:cubicBezTo>
                  <a:cubicBezTo>
                    <a:pt x="1" y="8"/>
                    <a:pt x="1" y="8"/>
                    <a:pt x="1" y="8"/>
                  </a:cubicBezTo>
                  <a:cubicBezTo>
                    <a:pt x="2" y="8"/>
                    <a:pt x="2" y="7"/>
                    <a:pt x="2" y="6"/>
                  </a:cubicBezTo>
                  <a:cubicBezTo>
                    <a:pt x="2" y="2"/>
                    <a:pt x="2" y="2"/>
                    <a:pt x="2" y="2"/>
                  </a:cubicBezTo>
                  <a:cubicBezTo>
                    <a:pt x="2"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sz="1050"/>
            </a:p>
          </p:txBody>
        </p:sp>
        <p:sp>
          <p:nvSpPr>
            <p:cNvPr id="29" name="Freeform 13">
              <a:extLst>
                <a:ext uri="{FF2B5EF4-FFF2-40B4-BE49-F238E27FC236}">
                  <a16:creationId xmlns:a16="http://schemas.microsoft.com/office/drawing/2014/main" id="{AF848C4E-511B-7F9C-D162-02060F8596CD}"/>
                </a:ext>
              </a:extLst>
            </p:cNvPr>
            <p:cNvSpPr>
              <a:spLocks/>
            </p:cNvSpPr>
            <p:nvPr/>
          </p:nvSpPr>
          <p:spPr bwMode="auto">
            <a:xfrm>
              <a:off x="14790738" y="8674100"/>
              <a:ext cx="31750" cy="46038"/>
            </a:xfrm>
            <a:custGeom>
              <a:avLst/>
              <a:gdLst>
                <a:gd name="T0" fmla="*/ 1 w 2"/>
                <a:gd name="T1" fmla="*/ 0 h 3"/>
                <a:gd name="T2" fmla="*/ 0 w 2"/>
                <a:gd name="T3" fmla="*/ 2 h 3"/>
                <a:gd name="T4" fmla="*/ 0 w 2"/>
                <a:gd name="T5" fmla="*/ 3 h 3"/>
                <a:gd name="T6" fmla="*/ 2 w 2"/>
                <a:gd name="T7" fmla="*/ 3 h 3"/>
                <a:gd name="T8" fmla="*/ 2 w 2"/>
                <a:gd name="T9" fmla="*/ 2 h 3"/>
                <a:gd name="T10" fmla="*/ 1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1" y="0"/>
                  </a:moveTo>
                  <a:cubicBezTo>
                    <a:pt x="1" y="0"/>
                    <a:pt x="0" y="1"/>
                    <a:pt x="0" y="2"/>
                  </a:cubicBezTo>
                  <a:cubicBezTo>
                    <a:pt x="0" y="3"/>
                    <a:pt x="0" y="3"/>
                    <a:pt x="0" y="3"/>
                  </a:cubicBezTo>
                  <a:cubicBezTo>
                    <a:pt x="2" y="3"/>
                    <a:pt x="2" y="3"/>
                    <a:pt x="2" y="3"/>
                  </a:cubicBezTo>
                  <a:cubicBezTo>
                    <a:pt x="2" y="2"/>
                    <a:pt x="2" y="2"/>
                    <a:pt x="2" y="2"/>
                  </a:cubicBezTo>
                  <a:cubicBezTo>
                    <a:pt x="2"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sz="1050"/>
            </a:p>
          </p:txBody>
        </p:sp>
        <p:sp>
          <p:nvSpPr>
            <p:cNvPr id="30" name="Freeform 14">
              <a:extLst>
                <a:ext uri="{FF2B5EF4-FFF2-40B4-BE49-F238E27FC236}">
                  <a16:creationId xmlns:a16="http://schemas.microsoft.com/office/drawing/2014/main" id="{5B11D146-13B6-A224-9E78-081EADB47B48}"/>
                </a:ext>
              </a:extLst>
            </p:cNvPr>
            <p:cNvSpPr>
              <a:spLocks noEditPoints="1"/>
            </p:cNvSpPr>
            <p:nvPr/>
          </p:nvSpPr>
          <p:spPr bwMode="auto">
            <a:xfrm>
              <a:off x="14408150" y="8551863"/>
              <a:ext cx="474662" cy="322263"/>
            </a:xfrm>
            <a:custGeom>
              <a:avLst/>
              <a:gdLst>
                <a:gd name="T0" fmla="*/ 27 w 31"/>
                <a:gd name="T1" fmla="*/ 0 h 21"/>
                <a:gd name="T2" fmla="*/ 4 w 31"/>
                <a:gd name="T3" fmla="*/ 0 h 21"/>
                <a:gd name="T4" fmla="*/ 0 w 31"/>
                <a:gd name="T5" fmla="*/ 11 h 21"/>
                <a:gd name="T6" fmla="*/ 4 w 31"/>
                <a:gd name="T7" fmla="*/ 21 h 21"/>
                <a:gd name="T8" fmla="*/ 27 w 31"/>
                <a:gd name="T9" fmla="*/ 21 h 21"/>
                <a:gd name="T10" fmla="*/ 31 w 31"/>
                <a:gd name="T11" fmla="*/ 11 h 21"/>
                <a:gd name="T12" fmla="*/ 9 w 31"/>
                <a:gd name="T13" fmla="*/ 5 h 21"/>
                <a:gd name="T14" fmla="*/ 7 w 31"/>
                <a:gd name="T15" fmla="*/ 17 h 21"/>
                <a:gd name="T16" fmla="*/ 5 w 31"/>
                <a:gd name="T17" fmla="*/ 5 h 21"/>
                <a:gd name="T18" fmla="*/ 3 w 31"/>
                <a:gd name="T19" fmla="*/ 3 h 21"/>
                <a:gd name="T20" fmla="*/ 9 w 31"/>
                <a:gd name="T21" fmla="*/ 5 h 21"/>
                <a:gd name="T22" fmla="*/ 13 w 31"/>
                <a:gd name="T23" fmla="*/ 17 h 21"/>
                <a:gd name="T24" fmla="*/ 11 w 31"/>
                <a:gd name="T25" fmla="*/ 17 h 21"/>
                <a:gd name="T26" fmla="*/ 9 w 31"/>
                <a:gd name="T27" fmla="*/ 15 h 21"/>
                <a:gd name="T28" fmla="*/ 11 w 31"/>
                <a:gd name="T29" fmla="*/ 7 h 21"/>
                <a:gd name="T30" fmla="*/ 11 w 31"/>
                <a:gd name="T31" fmla="*/ 15 h 21"/>
                <a:gd name="T32" fmla="*/ 13 w 31"/>
                <a:gd name="T33" fmla="*/ 15 h 21"/>
                <a:gd name="T34" fmla="*/ 15 w 31"/>
                <a:gd name="T35" fmla="*/ 7 h 21"/>
                <a:gd name="T36" fmla="*/ 22 w 31"/>
                <a:gd name="T37" fmla="*/ 14 h 21"/>
                <a:gd name="T38" fmla="*/ 20 w 31"/>
                <a:gd name="T39" fmla="*/ 17 h 21"/>
                <a:gd name="T40" fmla="*/ 18 w 31"/>
                <a:gd name="T41" fmla="*/ 17 h 21"/>
                <a:gd name="T42" fmla="*/ 16 w 31"/>
                <a:gd name="T43" fmla="*/ 3 h 21"/>
                <a:gd name="T44" fmla="*/ 18 w 31"/>
                <a:gd name="T45" fmla="*/ 8 h 21"/>
                <a:gd name="T46" fmla="*/ 22 w 31"/>
                <a:gd name="T47" fmla="*/ 8 h 21"/>
                <a:gd name="T48" fmla="*/ 22 w 31"/>
                <a:gd name="T49" fmla="*/ 14 h 21"/>
                <a:gd name="T50" fmla="*/ 25 w 31"/>
                <a:gd name="T51" fmla="*/ 12 h 21"/>
                <a:gd name="T52" fmla="*/ 26 w 31"/>
                <a:gd name="T53" fmla="*/ 16 h 21"/>
                <a:gd name="T54" fmla="*/ 27 w 31"/>
                <a:gd name="T55" fmla="*/ 14 h 21"/>
                <a:gd name="T56" fmla="*/ 29 w 31"/>
                <a:gd name="T57" fmla="*/ 14 h 21"/>
                <a:gd name="T58" fmla="*/ 29 w 31"/>
                <a:gd name="T59" fmla="*/ 16 h 21"/>
                <a:gd name="T60" fmla="*/ 24 w 31"/>
                <a:gd name="T61" fmla="*/ 16 h 21"/>
                <a:gd name="T62" fmla="*/ 23 w 31"/>
                <a:gd name="T63" fmla="*/ 10 h 21"/>
                <a:gd name="T64" fmla="*/ 26 w 31"/>
                <a:gd name="T65" fmla="*/ 7 h 21"/>
                <a:gd name="T66" fmla="*/ 29 w 31"/>
                <a:gd name="T67"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 h="21">
                  <a:moveTo>
                    <a:pt x="31" y="3"/>
                  </a:moveTo>
                  <a:cubicBezTo>
                    <a:pt x="30" y="2"/>
                    <a:pt x="29" y="0"/>
                    <a:pt x="27" y="0"/>
                  </a:cubicBezTo>
                  <a:cubicBezTo>
                    <a:pt x="24" y="0"/>
                    <a:pt x="20" y="0"/>
                    <a:pt x="16" y="0"/>
                  </a:cubicBezTo>
                  <a:cubicBezTo>
                    <a:pt x="12" y="0"/>
                    <a:pt x="8" y="0"/>
                    <a:pt x="4" y="0"/>
                  </a:cubicBezTo>
                  <a:cubicBezTo>
                    <a:pt x="3" y="0"/>
                    <a:pt x="1" y="2"/>
                    <a:pt x="1" y="3"/>
                  </a:cubicBezTo>
                  <a:cubicBezTo>
                    <a:pt x="0" y="6"/>
                    <a:pt x="0" y="8"/>
                    <a:pt x="0" y="11"/>
                  </a:cubicBezTo>
                  <a:cubicBezTo>
                    <a:pt x="0" y="13"/>
                    <a:pt x="0" y="16"/>
                    <a:pt x="1" y="18"/>
                  </a:cubicBezTo>
                  <a:cubicBezTo>
                    <a:pt x="1" y="20"/>
                    <a:pt x="3" y="21"/>
                    <a:pt x="4" y="21"/>
                  </a:cubicBezTo>
                  <a:cubicBezTo>
                    <a:pt x="8" y="21"/>
                    <a:pt x="12" y="21"/>
                    <a:pt x="16" y="21"/>
                  </a:cubicBezTo>
                  <a:cubicBezTo>
                    <a:pt x="20" y="21"/>
                    <a:pt x="24" y="21"/>
                    <a:pt x="27" y="21"/>
                  </a:cubicBezTo>
                  <a:cubicBezTo>
                    <a:pt x="29" y="21"/>
                    <a:pt x="30" y="20"/>
                    <a:pt x="31" y="18"/>
                  </a:cubicBezTo>
                  <a:cubicBezTo>
                    <a:pt x="31" y="16"/>
                    <a:pt x="31" y="13"/>
                    <a:pt x="31" y="11"/>
                  </a:cubicBezTo>
                  <a:cubicBezTo>
                    <a:pt x="31" y="8"/>
                    <a:pt x="31" y="6"/>
                    <a:pt x="31" y="3"/>
                  </a:cubicBezTo>
                  <a:close/>
                  <a:moveTo>
                    <a:pt x="9" y="5"/>
                  </a:moveTo>
                  <a:cubicBezTo>
                    <a:pt x="7" y="5"/>
                    <a:pt x="7" y="5"/>
                    <a:pt x="7" y="5"/>
                  </a:cubicBezTo>
                  <a:cubicBezTo>
                    <a:pt x="7" y="17"/>
                    <a:pt x="7" y="17"/>
                    <a:pt x="7" y="17"/>
                  </a:cubicBezTo>
                  <a:cubicBezTo>
                    <a:pt x="5" y="17"/>
                    <a:pt x="5" y="17"/>
                    <a:pt x="5" y="17"/>
                  </a:cubicBezTo>
                  <a:cubicBezTo>
                    <a:pt x="5" y="5"/>
                    <a:pt x="5" y="5"/>
                    <a:pt x="5" y="5"/>
                  </a:cubicBezTo>
                  <a:cubicBezTo>
                    <a:pt x="3" y="5"/>
                    <a:pt x="3" y="5"/>
                    <a:pt x="3" y="5"/>
                  </a:cubicBezTo>
                  <a:cubicBezTo>
                    <a:pt x="3" y="3"/>
                    <a:pt x="3" y="3"/>
                    <a:pt x="3" y="3"/>
                  </a:cubicBezTo>
                  <a:cubicBezTo>
                    <a:pt x="9" y="3"/>
                    <a:pt x="9" y="3"/>
                    <a:pt x="9" y="3"/>
                  </a:cubicBezTo>
                  <a:lnTo>
                    <a:pt x="9" y="5"/>
                  </a:lnTo>
                  <a:close/>
                  <a:moveTo>
                    <a:pt x="15" y="17"/>
                  </a:moveTo>
                  <a:cubicBezTo>
                    <a:pt x="13" y="17"/>
                    <a:pt x="13" y="17"/>
                    <a:pt x="13" y="17"/>
                  </a:cubicBezTo>
                  <a:cubicBezTo>
                    <a:pt x="13" y="16"/>
                    <a:pt x="13" y="16"/>
                    <a:pt x="13" y="16"/>
                  </a:cubicBezTo>
                  <a:cubicBezTo>
                    <a:pt x="12" y="17"/>
                    <a:pt x="11" y="17"/>
                    <a:pt x="11" y="17"/>
                  </a:cubicBezTo>
                  <a:cubicBezTo>
                    <a:pt x="10" y="17"/>
                    <a:pt x="10" y="17"/>
                    <a:pt x="10" y="17"/>
                  </a:cubicBezTo>
                  <a:cubicBezTo>
                    <a:pt x="9" y="16"/>
                    <a:pt x="9" y="16"/>
                    <a:pt x="9" y="15"/>
                  </a:cubicBezTo>
                  <a:cubicBezTo>
                    <a:pt x="9" y="7"/>
                    <a:pt x="9" y="7"/>
                    <a:pt x="9" y="7"/>
                  </a:cubicBezTo>
                  <a:cubicBezTo>
                    <a:pt x="11" y="7"/>
                    <a:pt x="11" y="7"/>
                    <a:pt x="11" y="7"/>
                  </a:cubicBezTo>
                  <a:cubicBezTo>
                    <a:pt x="11" y="15"/>
                    <a:pt x="11" y="15"/>
                    <a:pt x="11" y="15"/>
                  </a:cubicBezTo>
                  <a:cubicBezTo>
                    <a:pt x="11" y="15"/>
                    <a:pt x="11" y="15"/>
                    <a:pt x="11" y="15"/>
                  </a:cubicBezTo>
                  <a:cubicBezTo>
                    <a:pt x="11" y="16"/>
                    <a:pt x="12" y="16"/>
                    <a:pt x="12" y="16"/>
                  </a:cubicBezTo>
                  <a:cubicBezTo>
                    <a:pt x="12" y="16"/>
                    <a:pt x="13" y="15"/>
                    <a:pt x="13" y="15"/>
                  </a:cubicBezTo>
                  <a:cubicBezTo>
                    <a:pt x="13" y="7"/>
                    <a:pt x="13" y="7"/>
                    <a:pt x="13" y="7"/>
                  </a:cubicBezTo>
                  <a:cubicBezTo>
                    <a:pt x="15" y="7"/>
                    <a:pt x="15" y="7"/>
                    <a:pt x="15" y="7"/>
                  </a:cubicBezTo>
                  <a:lnTo>
                    <a:pt x="15" y="17"/>
                  </a:lnTo>
                  <a:close/>
                  <a:moveTo>
                    <a:pt x="22" y="14"/>
                  </a:moveTo>
                  <a:cubicBezTo>
                    <a:pt x="22" y="15"/>
                    <a:pt x="22" y="16"/>
                    <a:pt x="22" y="16"/>
                  </a:cubicBezTo>
                  <a:cubicBezTo>
                    <a:pt x="22" y="17"/>
                    <a:pt x="21" y="17"/>
                    <a:pt x="20" y="17"/>
                  </a:cubicBezTo>
                  <a:cubicBezTo>
                    <a:pt x="20" y="17"/>
                    <a:pt x="19" y="17"/>
                    <a:pt x="18" y="16"/>
                  </a:cubicBezTo>
                  <a:cubicBezTo>
                    <a:pt x="18" y="17"/>
                    <a:pt x="18" y="17"/>
                    <a:pt x="18" y="17"/>
                  </a:cubicBezTo>
                  <a:cubicBezTo>
                    <a:pt x="16" y="17"/>
                    <a:pt x="16" y="17"/>
                    <a:pt x="16" y="17"/>
                  </a:cubicBezTo>
                  <a:cubicBezTo>
                    <a:pt x="16" y="3"/>
                    <a:pt x="16" y="3"/>
                    <a:pt x="16" y="3"/>
                  </a:cubicBezTo>
                  <a:cubicBezTo>
                    <a:pt x="18" y="3"/>
                    <a:pt x="18" y="3"/>
                    <a:pt x="18" y="3"/>
                  </a:cubicBezTo>
                  <a:cubicBezTo>
                    <a:pt x="18" y="8"/>
                    <a:pt x="18" y="8"/>
                    <a:pt x="18" y="8"/>
                  </a:cubicBezTo>
                  <a:cubicBezTo>
                    <a:pt x="19" y="7"/>
                    <a:pt x="20" y="7"/>
                    <a:pt x="20" y="7"/>
                  </a:cubicBezTo>
                  <a:cubicBezTo>
                    <a:pt x="21" y="7"/>
                    <a:pt x="22" y="7"/>
                    <a:pt x="22" y="8"/>
                  </a:cubicBezTo>
                  <a:cubicBezTo>
                    <a:pt x="22" y="8"/>
                    <a:pt x="22" y="9"/>
                    <a:pt x="22" y="10"/>
                  </a:cubicBezTo>
                  <a:lnTo>
                    <a:pt x="22" y="14"/>
                  </a:lnTo>
                  <a:close/>
                  <a:moveTo>
                    <a:pt x="29" y="12"/>
                  </a:moveTo>
                  <a:cubicBezTo>
                    <a:pt x="25" y="12"/>
                    <a:pt x="25" y="12"/>
                    <a:pt x="25" y="12"/>
                  </a:cubicBezTo>
                  <a:cubicBezTo>
                    <a:pt x="25" y="14"/>
                    <a:pt x="25" y="14"/>
                    <a:pt x="25" y="14"/>
                  </a:cubicBezTo>
                  <a:cubicBezTo>
                    <a:pt x="25" y="15"/>
                    <a:pt x="26" y="16"/>
                    <a:pt x="26" y="16"/>
                  </a:cubicBezTo>
                  <a:cubicBezTo>
                    <a:pt x="27" y="16"/>
                    <a:pt x="27" y="15"/>
                    <a:pt x="27" y="15"/>
                  </a:cubicBezTo>
                  <a:cubicBezTo>
                    <a:pt x="27" y="15"/>
                    <a:pt x="27" y="14"/>
                    <a:pt x="27" y="14"/>
                  </a:cubicBezTo>
                  <a:cubicBezTo>
                    <a:pt x="29" y="14"/>
                    <a:pt x="29" y="14"/>
                    <a:pt x="29" y="14"/>
                  </a:cubicBezTo>
                  <a:cubicBezTo>
                    <a:pt x="29" y="14"/>
                    <a:pt x="29" y="14"/>
                    <a:pt x="29" y="14"/>
                  </a:cubicBezTo>
                  <a:cubicBezTo>
                    <a:pt x="29" y="15"/>
                    <a:pt x="29" y="15"/>
                    <a:pt x="29" y="15"/>
                  </a:cubicBezTo>
                  <a:cubicBezTo>
                    <a:pt x="29" y="16"/>
                    <a:pt x="29" y="16"/>
                    <a:pt x="29" y="16"/>
                  </a:cubicBezTo>
                  <a:cubicBezTo>
                    <a:pt x="28" y="17"/>
                    <a:pt x="27" y="17"/>
                    <a:pt x="26" y="17"/>
                  </a:cubicBezTo>
                  <a:cubicBezTo>
                    <a:pt x="25" y="17"/>
                    <a:pt x="25" y="17"/>
                    <a:pt x="24" y="16"/>
                  </a:cubicBezTo>
                  <a:cubicBezTo>
                    <a:pt x="24" y="16"/>
                    <a:pt x="23" y="15"/>
                    <a:pt x="23" y="14"/>
                  </a:cubicBezTo>
                  <a:cubicBezTo>
                    <a:pt x="23" y="10"/>
                    <a:pt x="23" y="10"/>
                    <a:pt x="23" y="10"/>
                  </a:cubicBezTo>
                  <a:cubicBezTo>
                    <a:pt x="23" y="9"/>
                    <a:pt x="24" y="8"/>
                    <a:pt x="24" y="8"/>
                  </a:cubicBezTo>
                  <a:cubicBezTo>
                    <a:pt x="25" y="7"/>
                    <a:pt x="25" y="7"/>
                    <a:pt x="26" y="7"/>
                  </a:cubicBezTo>
                  <a:cubicBezTo>
                    <a:pt x="27" y="7"/>
                    <a:pt x="28" y="7"/>
                    <a:pt x="28" y="8"/>
                  </a:cubicBezTo>
                  <a:cubicBezTo>
                    <a:pt x="29" y="8"/>
                    <a:pt x="29" y="9"/>
                    <a:pt x="29" y="10"/>
                  </a:cubicBezTo>
                  <a:lnTo>
                    <a:pt x="29"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sz="1050"/>
            </a:p>
          </p:txBody>
        </p:sp>
      </p:grpSp>
      <p:grpSp>
        <p:nvGrpSpPr>
          <p:cNvPr id="31" name="กลุ่ม 662">
            <a:extLst>
              <a:ext uri="{FF2B5EF4-FFF2-40B4-BE49-F238E27FC236}">
                <a16:creationId xmlns:a16="http://schemas.microsoft.com/office/drawing/2014/main" id="{04C8E2B0-A698-B490-0D83-08A2DEFF6A11}"/>
              </a:ext>
            </a:extLst>
          </p:cNvPr>
          <p:cNvGrpSpPr/>
          <p:nvPr/>
        </p:nvGrpSpPr>
        <p:grpSpPr>
          <a:xfrm>
            <a:off x="10519172" y="1578770"/>
            <a:ext cx="987028" cy="976312"/>
            <a:chOff x="13995400" y="2105025"/>
            <a:chExt cx="1316037" cy="1301750"/>
          </a:xfrm>
        </p:grpSpPr>
        <p:sp>
          <p:nvSpPr>
            <p:cNvPr id="32" name="Oval 15">
              <a:extLst>
                <a:ext uri="{FF2B5EF4-FFF2-40B4-BE49-F238E27FC236}">
                  <a16:creationId xmlns:a16="http://schemas.microsoft.com/office/drawing/2014/main" id="{96B80A73-06E1-EFEA-FED5-EFC86B5B8274}"/>
                </a:ext>
              </a:extLst>
            </p:cNvPr>
            <p:cNvSpPr>
              <a:spLocks noChangeArrowheads="1"/>
            </p:cNvSpPr>
            <p:nvPr/>
          </p:nvSpPr>
          <p:spPr bwMode="auto">
            <a:xfrm>
              <a:off x="13995400" y="2105025"/>
              <a:ext cx="1316037" cy="1301750"/>
            </a:xfrm>
            <a:prstGeom prst="ellipse">
              <a:avLst/>
            </a:prstGeom>
            <a:solidFill>
              <a:srgbClr val="F157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sz="1050"/>
            </a:p>
          </p:txBody>
        </p:sp>
        <p:sp>
          <p:nvSpPr>
            <p:cNvPr id="33" name="Freeform 16">
              <a:extLst>
                <a:ext uri="{FF2B5EF4-FFF2-40B4-BE49-F238E27FC236}">
                  <a16:creationId xmlns:a16="http://schemas.microsoft.com/office/drawing/2014/main" id="{C21858C5-4C3E-BEAE-DCA8-9FB11A23EF62}"/>
                </a:ext>
              </a:extLst>
            </p:cNvPr>
            <p:cNvSpPr>
              <a:spLocks/>
            </p:cNvSpPr>
            <p:nvPr/>
          </p:nvSpPr>
          <p:spPr bwMode="auto">
            <a:xfrm>
              <a:off x="14347825" y="2533650"/>
              <a:ext cx="442912" cy="444500"/>
            </a:xfrm>
            <a:custGeom>
              <a:avLst/>
              <a:gdLst>
                <a:gd name="T0" fmla="*/ 15 w 29"/>
                <a:gd name="T1" fmla="*/ 12 h 29"/>
                <a:gd name="T2" fmla="*/ 14 w 29"/>
                <a:gd name="T3" fmla="*/ 12 h 29"/>
                <a:gd name="T4" fmla="*/ 15 w 29"/>
                <a:gd name="T5" fmla="*/ 18 h 29"/>
                <a:gd name="T6" fmla="*/ 22 w 29"/>
                <a:gd name="T7" fmla="*/ 18 h 29"/>
                <a:gd name="T8" fmla="*/ 19 w 29"/>
                <a:gd name="T9" fmla="*/ 22 h 29"/>
                <a:gd name="T10" fmla="*/ 15 w 29"/>
                <a:gd name="T11" fmla="*/ 23 h 29"/>
                <a:gd name="T12" fmla="*/ 12 w 29"/>
                <a:gd name="T13" fmla="*/ 23 h 29"/>
                <a:gd name="T14" fmla="*/ 6 w 29"/>
                <a:gd name="T15" fmla="*/ 16 h 29"/>
                <a:gd name="T16" fmla="*/ 6 w 29"/>
                <a:gd name="T17" fmla="*/ 13 h 29"/>
                <a:gd name="T18" fmla="*/ 16 w 29"/>
                <a:gd name="T19" fmla="*/ 6 h 29"/>
                <a:gd name="T20" fmla="*/ 20 w 29"/>
                <a:gd name="T21" fmla="*/ 8 h 29"/>
                <a:gd name="T22" fmla="*/ 24 w 29"/>
                <a:gd name="T23" fmla="*/ 4 h 29"/>
                <a:gd name="T24" fmla="*/ 22 w 29"/>
                <a:gd name="T25" fmla="*/ 2 h 29"/>
                <a:gd name="T26" fmla="*/ 15 w 29"/>
                <a:gd name="T27" fmla="*/ 0 h 29"/>
                <a:gd name="T28" fmla="*/ 13 w 29"/>
                <a:gd name="T29" fmla="*/ 0 h 29"/>
                <a:gd name="T30" fmla="*/ 11 w 29"/>
                <a:gd name="T31" fmla="*/ 1 h 29"/>
                <a:gd name="T32" fmla="*/ 3 w 29"/>
                <a:gd name="T33" fmla="*/ 6 h 29"/>
                <a:gd name="T34" fmla="*/ 0 w 29"/>
                <a:gd name="T35" fmla="*/ 14 h 29"/>
                <a:gd name="T36" fmla="*/ 0 w 29"/>
                <a:gd name="T37" fmla="*/ 18 h 29"/>
                <a:gd name="T38" fmla="*/ 6 w 29"/>
                <a:gd name="T39" fmla="*/ 27 h 29"/>
                <a:gd name="T40" fmla="*/ 14 w 29"/>
                <a:gd name="T41" fmla="*/ 29 h 29"/>
                <a:gd name="T42" fmla="*/ 19 w 29"/>
                <a:gd name="T43" fmla="*/ 29 h 29"/>
                <a:gd name="T44" fmla="*/ 26 w 29"/>
                <a:gd name="T45" fmla="*/ 24 h 29"/>
                <a:gd name="T46" fmla="*/ 28 w 29"/>
                <a:gd name="T47" fmla="*/ 12 h 29"/>
                <a:gd name="T48" fmla="*/ 15 w 29"/>
                <a:gd name="T49" fmla="*/ 1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 h="29">
                  <a:moveTo>
                    <a:pt x="15" y="12"/>
                  </a:moveTo>
                  <a:cubicBezTo>
                    <a:pt x="15" y="12"/>
                    <a:pt x="14" y="12"/>
                    <a:pt x="14" y="12"/>
                  </a:cubicBezTo>
                  <a:cubicBezTo>
                    <a:pt x="14" y="14"/>
                    <a:pt x="15" y="18"/>
                    <a:pt x="15" y="18"/>
                  </a:cubicBezTo>
                  <a:cubicBezTo>
                    <a:pt x="15" y="18"/>
                    <a:pt x="22" y="18"/>
                    <a:pt x="22" y="18"/>
                  </a:cubicBezTo>
                  <a:cubicBezTo>
                    <a:pt x="22" y="18"/>
                    <a:pt x="22" y="21"/>
                    <a:pt x="19" y="22"/>
                  </a:cubicBezTo>
                  <a:cubicBezTo>
                    <a:pt x="18" y="23"/>
                    <a:pt x="17" y="23"/>
                    <a:pt x="15" y="23"/>
                  </a:cubicBezTo>
                  <a:cubicBezTo>
                    <a:pt x="14" y="24"/>
                    <a:pt x="13" y="23"/>
                    <a:pt x="12" y="23"/>
                  </a:cubicBezTo>
                  <a:cubicBezTo>
                    <a:pt x="9" y="22"/>
                    <a:pt x="6" y="19"/>
                    <a:pt x="6" y="16"/>
                  </a:cubicBezTo>
                  <a:cubicBezTo>
                    <a:pt x="6" y="15"/>
                    <a:pt x="6" y="14"/>
                    <a:pt x="6" y="13"/>
                  </a:cubicBezTo>
                  <a:cubicBezTo>
                    <a:pt x="7" y="9"/>
                    <a:pt x="11" y="6"/>
                    <a:pt x="16" y="6"/>
                  </a:cubicBezTo>
                  <a:cubicBezTo>
                    <a:pt x="18" y="7"/>
                    <a:pt x="19" y="7"/>
                    <a:pt x="20" y="8"/>
                  </a:cubicBezTo>
                  <a:cubicBezTo>
                    <a:pt x="21" y="7"/>
                    <a:pt x="23" y="6"/>
                    <a:pt x="24" y="4"/>
                  </a:cubicBezTo>
                  <a:cubicBezTo>
                    <a:pt x="24" y="4"/>
                    <a:pt x="23" y="3"/>
                    <a:pt x="22" y="2"/>
                  </a:cubicBezTo>
                  <a:cubicBezTo>
                    <a:pt x="20" y="1"/>
                    <a:pt x="17" y="0"/>
                    <a:pt x="15" y="0"/>
                  </a:cubicBezTo>
                  <a:cubicBezTo>
                    <a:pt x="14" y="0"/>
                    <a:pt x="14" y="0"/>
                    <a:pt x="13" y="0"/>
                  </a:cubicBezTo>
                  <a:cubicBezTo>
                    <a:pt x="13" y="0"/>
                    <a:pt x="12" y="1"/>
                    <a:pt x="11" y="1"/>
                  </a:cubicBezTo>
                  <a:cubicBezTo>
                    <a:pt x="8" y="2"/>
                    <a:pt x="5" y="3"/>
                    <a:pt x="3" y="6"/>
                  </a:cubicBezTo>
                  <a:cubicBezTo>
                    <a:pt x="1" y="8"/>
                    <a:pt x="0" y="11"/>
                    <a:pt x="0" y="14"/>
                  </a:cubicBezTo>
                  <a:cubicBezTo>
                    <a:pt x="0" y="15"/>
                    <a:pt x="0" y="17"/>
                    <a:pt x="0" y="18"/>
                  </a:cubicBezTo>
                  <a:cubicBezTo>
                    <a:pt x="1" y="22"/>
                    <a:pt x="3" y="24"/>
                    <a:pt x="6" y="27"/>
                  </a:cubicBezTo>
                  <a:cubicBezTo>
                    <a:pt x="8" y="28"/>
                    <a:pt x="11" y="29"/>
                    <a:pt x="14" y="29"/>
                  </a:cubicBezTo>
                  <a:cubicBezTo>
                    <a:pt x="15" y="29"/>
                    <a:pt x="17" y="29"/>
                    <a:pt x="19" y="29"/>
                  </a:cubicBezTo>
                  <a:cubicBezTo>
                    <a:pt x="21" y="28"/>
                    <a:pt x="24" y="27"/>
                    <a:pt x="26" y="24"/>
                  </a:cubicBezTo>
                  <a:cubicBezTo>
                    <a:pt x="28" y="21"/>
                    <a:pt x="29" y="16"/>
                    <a:pt x="28" y="12"/>
                  </a:cubicBezTo>
                  <a:cubicBezTo>
                    <a:pt x="24" y="12"/>
                    <a:pt x="19" y="12"/>
                    <a:pt x="15"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sz="1050"/>
            </a:p>
          </p:txBody>
        </p:sp>
        <p:sp>
          <p:nvSpPr>
            <p:cNvPr id="34" name="Freeform 17">
              <a:extLst>
                <a:ext uri="{FF2B5EF4-FFF2-40B4-BE49-F238E27FC236}">
                  <a16:creationId xmlns:a16="http://schemas.microsoft.com/office/drawing/2014/main" id="{219ACE08-A1D0-B804-D9E5-AAA0B58FE09A}"/>
                </a:ext>
              </a:extLst>
            </p:cNvPr>
            <p:cNvSpPr>
              <a:spLocks/>
            </p:cNvSpPr>
            <p:nvPr/>
          </p:nvSpPr>
          <p:spPr bwMode="auto">
            <a:xfrm>
              <a:off x="14836775" y="2641600"/>
              <a:ext cx="214312" cy="214313"/>
            </a:xfrm>
            <a:custGeom>
              <a:avLst/>
              <a:gdLst>
                <a:gd name="T0" fmla="*/ 135 w 135"/>
                <a:gd name="T1" fmla="*/ 48 h 135"/>
                <a:gd name="T2" fmla="*/ 87 w 135"/>
                <a:gd name="T3" fmla="*/ 48 h 135"/>
                <a:gd name="T4" fmla="*/ 87 w 135"/>
                <a:gd name="T5" fmla="*/ 0 h 135"/>
                <a:gd name="T6" fmla="*/ 87 w 135"/>
                <a:gd name="T7" fmla="*/ 0 h 135"/>
                <a:gd name="T8" fmla="*/ 87 w 135"/>
                <a:gd name="T9" fmla="*/ 0 h 135"/>
                <a:gd name="T10" fmla="*/ 48 w 135"/>
                <a:gd name="T11" fmla="*/ 0 h 135"/>
                <a:gd name="T12" fmla="*/ 48 w 135"/>
                <a:gd name="T13" fmla="*/ 0 h 135"/>
                <a:gd name="T14" fmla="*/ 48 w 135"/>
                <a:gd name="T15" fmla="*/ 0 h 135"/>
                <a:gd name="T16" fmla="*/ 48 w 135"/>
                <a:gd name="T17" fmla="*/ 48 h 135"/>
                <a:gd name="T18" fmla="*/ 0 w 135"/>
                <a:gd name="T19" fmla="*/ 48 h 135"/>
                <a:gd name="T20" fmla="*/ 0 w 135"/>
                <a:gd name="T21" fmla="*/ 48 h 135"/>
                <a:gd name="T22" fmla="*/ 0 w 135"/>
                <a:gd name="T23" fmla="*/ 48 h 135"/>
                <a:gd name="T24" fmla="*/ 0 w 135"/>
                <a:gd name="T25" fmla="*/ 87 h 135"/>
                <a:gd name="T26" fmla="*/ 0 w 135"/>
                <a:gd name="T27" fmla="*/ 87 h 135"/>
                <a:gd name="T28" fmla="*/ 0 w 135"/>
                <a:gd name="T29" fmla="*/ 87 h 135"/>
                <a:gd name="T30" fmla="*/ 48 w 135"/>
                <a:gd name="T31" fmla="*/ 87 h 135"/>
                <a:gd name="T32" fmla="*/ 48 w 135"/>
                <a:gd name="T33" fmla="*/ 135 h 135"/>
                <a:gd name="T34" fmla="*/ 48 w 135"/>
                <a:gd name="T35" fmla="*/ 135 h 135"/>
                <a:gd name="T36" fmla="*/ 48 w 135"/>
                <a:gd name="T37" fmla="*/ 135 h 135"/>
                <a:gd name="T38" fmla="*/ 87 w 135"/>
                <a:gd name="T39" fmla="*/ 135 h 135"/>
                <a:gd name="T40" fmla="*/ 87 w 135"/>
                <a:gd name="T41" fmla="*/ 135 h 135"/>
                <a:gd name="T42" fmla="*/ 87 w 135"/>
                <a:gd name="T43" fmla="*/ 135 h 135"/>
                <a:gd name="T44" fmla="*/ 87 w 135"/>
                <a:gd name="T45" fmla="*/ 87 h 135"/>
                <a:gd name="T46" fmla="*/ 135 w 135"/>
                <a:gd name="T47" fmla="*/ 87 h 135"/>
                <a:gd name="T48" fmla="*/ 135 w 135"/>
                <a:gd name="T49" fmla="*/ 87 h 135"/>
                <a:gd name="T50" fmla="*/ 135 w 135"/>
                <a:gd name="T51" fmla="*/ 87 h 135"/>
                <a:gd name="T52" fmla="*/ 135 w 135"/>
                <a:gd name="T53" fmla="*/ 48 h 135"/>
                <a:gd name="T54" fmla="*/ 135 w 135"/>
                <a:gd name="T55" fmla="*/ 48 h 135"/>
                <a:gd name="T56" fmla="*/ 135 w 135"/>
                <a:gd name="T57" fmla="*/ 4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5" h="135">
                  <a:moveTo>
                    <a:pt x="135" y="48"/>
                  </a:moveTo>
                  <a:lnTo>
                    <a:pt x="87" y="48"/>
                  </a:lnTo>
                  <a:lnTo>
                    <a:pt x="87" y="0"/>
                  </a:lnTo>
                  <a:lnTo>
                    <a:pt x="87" y="0"/>
                  </a:lnTo>
                  <a:lnTo>
                    <a:pt x="87" y="0"/>
                  </a:lnTo>
                  <a:lnTo>
                    <a:pt x="48" y="0"/>
                  </a:lnTo>
                  <a:lnTo>
                    <a:pt x="48" y="0"/>
                  </a:lnTo>
                  <a:lnTo>
                    <a:pt x="48" y="0"/>
                  </a:lnTo>
                  <a:lnTo>
                    <a:pt x="48" y="48"/>
                  </a:lnTo>
                  <a:lnTo>
                    <a:pt x="0" y="48"/>
                  </a:lnTo>
                  <a:lnTo>
                    <a:pt x="0" y="48"/>
                  </a:lnTo>
                  <a:lnTo>
                    <a:pt x="0" y="48"/>
                  </a:lnTo>
                  <a:lnTo>
                    <a:pt x="0" y="87"/>
                  </a:lnTo>
                  <a:lnTo>
                    <a:pt x="0" y="87"/>
                  </a:lnTo>
                  <a:lnTo>
                    <a:pt x="0" y="87"/>
                  </a:lnTo>
                  <a:lnTo>
                    <a:pt x="48" y="87"/>
                  </a:lnTo>
                  <a:lnTo>
                    <a:pt x="48" y="135"/>
                  </a:lnTo>
                  <a:lnTo>
                    <a:pt x="48" y="135"/>
                  </a:lnTo>
                  <a:lnTo>
                    <a:pt x="48" y="135"/>
                  </a:lnTo>
                  <a:lnTo>
                    <a:pt x="87" y="135"/>
                  </a:lnTo>
                  <a:lnTo>
                    <a:pt x="87" y="135"/>
                  </a:lnTo>
                  <a:lnTo>
                    <a:pt x="87" y="135"/>
                  </a:lnTo>
                  <a:lnTo>
                    <a:pt x="87" y="87"/>
                  </a:lnTo>
                  <a:lnTo>
                    <a:pt x="135" y="87"/>
                  </a:lnTo>
                  <a:lnTo>
                    <a:pt x="135" y="87"/>
                  </a:lnTo>
                  <a:lnTo>
                    <a:pt x="135" y="87"/>
                  </a:lnTo>
                  <a:lnTo>
                    <a:pt x="135" y="48"/>
                  </a:lnTo>
                  <a:lnTo>
                    <a:pt x="135" y="48"/>
                  </a:lnTo>
                  <a:lnTo>
                    <a:pt x="135"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sz="1050"/>
            </a:p>
          </p:txBody>
        </p:sp>
      </p:grpSp>
      <p:grpSp>
        <p:nvGrpSpPr>
          <p:cNvPr id="35" name="กลุ่ม 663">
            <a:extLst>
              <a:ext uri="{FF2B5EF4-FFF2-40B4-BE49-F238E27FC236}">
                <a16:creationId xmlns:a16="http://schemas.microsoft.com/office/drawing/2014/main" id="{C73A4C48-C0E4-9522-3608-839B7AD96E32}"/>
              </a:ext>
            </a:extLst>
          </p:cNvPr>
          <p:cNvGrpSpPr/>
          <p:nvPr/>
        </p:nvGrpSpPr>
        <p:grpSpPr>
          <a:xfrm>
            <a:off x="12091991" y="1578770"/>
            <a:ext cx="988218" cy="976312"/>
            <a:chOff x="16092488" y="2105025"/>
            <a:chExt cx="1317625" cy="1301750"/>
          </a:xfrm>
        </p:grpSpPr>
        <p:sp>
          <p:nvSpPr>
            <p:cNvPr id="36" name="Oval 18">
              <a:extLst>
                <a:ext uri="{FF2B5EF4-FFF2-40B4-BE49-F238E27FC236}">
                  <a16:creationId xmlns:a16="http://schemas.microsoft.com/office/drawing/2014/main" id="{5AD477FC-507D-98F1-FD33-0B6896DCE75F}"/>
                </a:ext>
              </a:extLst>
            </p:cNvPr>
            <p:cNvSpPr>
              <a:spLocks noChangeArrowheads="1"/>
            </p:cNvSpPr>
            <p:nvPr/>
          </p:nvSpPr>
          <p:spPr bwMode="auto">
            <a:xfrm>
              <a:off x="16092488" y="2105025"/>
              <a:ext cx="1317625" cy="1301750"/>
            </a:xfrm>
            <a:prstGeom prst="ellipse">
              <a:avLst/>
            </a:prstGeom>
            <a:solidFill>
              <a:srgbClr val="1387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sz="1050"/>
            </a:p>
          </p:txBody>
        </p:sp>
        <p:sp>
          <p:nvSpPr>
            <p:cNvPr id="37" name="Freeform 19">
              <a:extLst>
                <a:ext uri="{FF2B5EF4-FFF2-40B4-BE49-F238E27FC236}">
                  <a16:creationId xmlns:a16="http://schemas.microsoft.com/office/drawing/2014/main" id="{EEBA46F0-BF41-799B-CC7B-1E6CB4538F6E}"/>
                </a:ext>
              </a:extLst>
            </p:cNvPr>
            <p:cNvSpPr>
              <a:spLocks noEditPoints="1"/>
            </p:cNvSpPr>
            <p:nvPr/>
          </p:nvSpPr>
          <p:spPr bwMode="auto">
            <a:xfrm>
              <a:off x="16506825" y="2487613"/>
              <a:ext cx="122237" cy="536575"/>
            </a:xfrm>
            <a:custGeom>
              <a:avLst/>
              <a:gdLst>
                <a:gd name="T0" fmla="*/ 1 w 8"/>
                <a:gd name="T1" fmla="*/ 12 h 35"/>
                <a:gd name="T2" fmla="*/ 8 w 8"/>
                <a:gd name="T3" fmla="*/ 12 h 35"/>
                <a:gd name="T4" fmla="*/ 8 w 8"/>
                <a:gd name="T5" fmla="*/ 35 h 35"/>
                <a:gd name="T6" fmla="*/ 1 w 8"/>
                <a:gd name="T7" fmla="*/ 35 h 35"/>
                <a:gd name="T8" fmla="*/ 1 w 8"/>
                <a:gd name="T9" fmla="*/ 12 h 35"/>
                <a:gd name="T10" fmla="*/ 4 w 8"/>
                <a:gd name="T11" fmla="*/ 0 h 35"/>
                <a:gd name="T12" fmla="*/ 8 w 8"/>
                <a:gd name="T13" fmla="*/ 5 h 35"/>
                <a:gd name="T14" fmla="*/ 4 w 8"/>
                <a:gd name="T15" fmla="*/ 9 h 35"/>
                <a:gd name="T16" fmla="*/ 0 w 8"/>
                <a:gd name="T17" fmla="*/ 5 h 35"/>
                <a:gd name="T18" fmla="*/ 4 w 8"/>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5">
                  <a:moveTo>
                    <a:pt x="1" y="12"/>
                  </a:moveTo>
                  <a:cubicBezTo>
                    <a:pt x="8" y="12"/>
                    <a:pt x="8" y="12"/>
                    <a:pt x="8" y="12"/>
                  </a:cubicBezTo>
                  <a:cubicBezTo>
                    <a:pt x="8" y="35"/>
                    <a:pt x="8" y="35"/>
                    <a:pt x="8" y="35"/>
                  </a:cubicBezTo>
                  <a:cubicBezTo>
                    <a:pt x="1" y="35"/>
                    <a:pt x="1" y="35"/>
                    <a:pt x="1" y="35"/>
                  </a:cubicBezTo>
                  <a:lnTo>
                    <a:pt x="1" y="12"/>
                  </a:lnTo>
                  <a:close/>
                  <a:moveTo>
                    <a:pt x="4" y="0"/>
                  </a:moveTo>
                  <a:cubicBezTo>
                    <a:pt x="7" y="0"/>
                    <a:pt x="8" y="2"/>
                    <a:pt x="8" y="5"/>
                  </a:cubicBezTo>
                  <a:cubicBezTo>
                    <a:pt x="8" y="7"/>
                    <a:pt x="7" y="9"/>
                    <a:pt x="4" y="9"/>
                  </a:cubicBezTo>
                  <a:cubicBezTo>
                    <a:pt x="2" y="9"/>
                    <a:pt x="0" y="7"/>
                    <a:pt x="0" y="5"/>
                  </a:cubicBezTo>
                  <a:cubicBezTo>
                    <a:pt x="0" y="2"/>
                    <a:pt x="2" y="0"/>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sz="1050"/>
            </a:p>
          </p:txBody>
        </p:sp>
        <p:sp>
          <p:nvSpPr>
            <p:cNvPr id="38" name="Freeform 20">
              <a:extLst>
                <a:ext uri="{FF2B5EF4-FFF2-40B4-BE49-F238E27FC236}">
                  <a16:creationId xmlns:a16="http://schemas.microsoft.com/office/drawing/2014/main" id="{8C8CDB54-A2CA-03AE-E8EA-CCA4C9E0F6F5}"/>
                </a:ext>
              </a:extLst>
            </p:cNvPr>
            <p:cNvSpPr>
              <a:spLocks/>
            </p:cNvSpPr>
            <p:nvPr/>
          </p:nvSpPr>
          <p:spPr bwMode="auto">
            <a:xfrm>
              <a:off x="16689388" y="2655888"/>
              <a:ext cx="336550" cy="368300"/>
            </a:xfrm>
            <a:custGeom>
              <a:avLst/>
              <a:gdLst>
                <a:gd name="T0" fmla="*/ 0 w 22"/>
                <a:gd name="T1" fmla="*/ 1 h 24"/>
                <a:gd name="T2" fmla="*/ 7 w 22"/>
                <a:gd name="T3" fmla="*/ 1 h 24"/>
                <a:gd name="T4" fmla="*/ 7 w 22"/>
                <a:gd name="T5" fmla="*/ 4 h 24"/>
                <a:gd name="T6" fmla="*/ 7 w 22"/>
                <a:gd name="T7" fmla="*/ 4 h 24"/>
                <a:gd name="T8" fmla="*/ 14 w 22"/>
                <a:gd name="T9" fmla="*/ 0 h 24"/>
                <a:gd name="T10" fmla="*/ 22 w 22"/>
                <a:gd name="T11" fmla="*/ 11 h 24"/>
                <a:gd name="T12" fmla="*/ 22 w 22"/>
                <a:gd name="T13" fmla="*/ 24 h 24"/>
                <a:gd name="T14" fmla="*/ 15 w 22"/>
                <a:gd name="T15" fmla="*/ 24 h 24"/>
                <a:gd name="T16" fmla="*/ 15 w 22"/>
                <a:gd name="T17" fmla="*/ 13 h 24"/>
                <a:gd name="T18" fmla="*/ 12 w 22"/>
                <a:gd name="T19" fmla="*/ 7 h 24"/>
                <a:gd name="T20" fmla="*/ 7 w 22"/>
                <a:gd name="T21" fmla="*/ 12 h 24"/>
                <a:gd name="T22" fmla="*/ 7 w 22"/>
                <a:gd name="T23" fmla="*/ 24 h 24"/>
                <a:gd name="T24" fmla="*/ 0 w 22"/>
                <a:gd name="T25" fmla="*/ 24 h 24"/>
                <a:gd name="T26" fmla="*/ 0 w 22"/>
                <a:gd name="T27"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4">
                  <a:moveTo>
                    <a:pt x="0" y="1"/>
                  </a:moveTo>
                  <a:cubicBezTo>
                    <a:pt x="7" y="1"/>
                    <a:pt x="7" y="1"/>
                    <a:pt x="7" y="1"/>
                  </a:cubicBezTo>
                  <a:cubicBezTo>
                    <a:pt x="7" y="4"/>
                    <a:pt x="7" y="4"/>
                    <a:pt x="7" y="4"/>
                  </a:cubicBezTo>
                  <a:cubicBezTo>
                    <a:pt x="7" y="4"/>
                    <a:pt x="7" y="4"/>
                    <a:pt x="7" y="4"/>
                  </a:cubicBezTo>
                  <a:cubicBezTo>
                    <a:pt x="8" y="2"/>
                    <a:pt x="10" y="0"/>
                    <a:pt x="14" y="0"/>
                  </a:cubicBezTo>
                  <a:cubicBezTo>
                    <a:pt x="21" y="0"/>
                    <a:pt x="22" y="5"/>
                    <a:pt x="22" y="11"/>
                  </a:cubicBezTo>
                  <a:cubicBezTo>
                    <a:pt x="22" y="24"/>
                    <a:pt x="22" y="24"/>
                    <a:pt x="22" y="24"/>
                  </a:cubicBezTo>
                  <a:cubicBezTo>
                    <a:pt x="15" y="24"/>
                    <a:pt x="15" y="24"/>
                    <a:pt x="15" y="24"/>
                  </a:cubicBezTo>
                  <a:cubicBezTo>
                    <a:pt x="15" y="13"/>
                    <a:pt x="15" y="13"/>
                    <a:pt x="15" y="13"/>
                  </a:cubicBezTo>
                  <a:cubicBezTo>
                    <a:pt x="15" y="10"/>
                    <a:pt x="15" y="7"/>
                    <a:pt x="12" y="7"/>
                  </a:cubicBezTo>
                  <a:cubicBezTo>
                    <a:pt x="8" y="7"/>
                    <a:pt x="7" y="9"/>
                    <a:pt x="7" y="12"/>
                  </a:cubicBezTo>
                  <a:cubicBezTo>
                    <a:pt x="7" y="24"/>
                    <a:pt x="7" y="24"/>
                    <a:pt x="7" y="24"/>
                  </a:cubicBezTo>
                  <a:cubicBezTo>
                    <a:pt x="0" y="24"/>
                    <a:pt x="0" y="24"/>
                    <a:pt x="0" y="24"/>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sz="1050"/>
            </a:p>
          </p:txBody>
        </p:sp>
      </p:grpSp>
      <p:grpSp>
        <p:nvGrpSpPr>
          <p:cNvPr id="39" name="กลุ่ม 2084">
            <a:extLst>
              <a:ext uri="{FF2B5EF4-FFF2-40B4-BE49-F238E27FC236}">
                <a16:creationId xmlns:a16="http://schemas.microsoft.com/office/drawing/2014/main" id="{613119D0-7833-C87C-581C-B4F4A133B69C}"/>
              </a:ext>
            </a:extLst>
          </p:cNvPr>
          <p:cNvGrpSpPr/>
          <p:nvPr/>
        </p:nvGrpSpPr>
        <p:grpSpPr>
          <a:xfrm>
            <a:off x="12091991" y="5954317"/>
            <a:ext cx="988218" cy="988218"/>
            <a:chOff x="16092488" y="7939088"/>
            <a:chExt cx="1317625" cy="1317625"/>
          </a:xfrm>
        </p:grpSpPr>
        <p:sp>
          <p:nvSpPr>
            <p:cNvPr id="40" name="Oval 21">
              <a:extLst>
                <a:ext uri="{FF2B5EF4-FFF2-40B4-BE49-F238E27FC236}">
                  <a16:creationId xmlns:a16="http://schemas.microsoft.com/office/drawing/2014/main" id="{BFE7710E-CD77-A644-647F-EE72F39C3B2F}"/>
                </a:ext>
              </a:extLst>
            </p:cNvPr>
            <p:cNvSpPr>
              <a:spLocks noChangeArrowheads="1"/>
            </p:cNvSpPr>
            <p:nvPr/>
          </p:nvSpPr>
          <p:spPr bwMode="auto">
            <a:xfrm>
              <a:off x="16092488" y="7939088"/>
              <a:ext cx="1317625" cy="1317625"/>
            </a:xfrm>
            <a:prstGeom prst="ellipse">
              <a:avLst/>
            </a:prstGeom>
            <a:solidFill>
              <a:srgbClr val="4863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sz="1050"/>
            </a:p>
          </p:txBody>
        </p:sp>
        <p:sp>
          <p:nvSpPr>
            <p:cNvPr id="41" name="Freeform 22">
              <a:extLst>
                <a:ext uri="{FF2B5EF4-FFF2-40B4-BE49-F238E27FC236}">
                  <a16:creationId xmlns:a16="http://schemas.microsoft.com/office/drawing/2014/main" id="{BE9AAB71-A2DB-C136-6162-D7F983765E05}"/>
                </a:ext>
              </a:extLst>
            </p:cNvPr>
            <p:cNvSpPr>
              <a:spLocks noEditPoints="1"/>
            </p:cNvSpPr>
            <p:nvPr/>
          </p:nvSpPr>
          <p:spPr bwMode="auto">
            <a:xfrm>
              <a:off x="16460788" y="8399463"/>
              <a:ext cx="304800" cy="382588"/>
            </a:xfrm>
            <a:custGeom>
              <a:avLst/>
              <a:gdLst>
                <a:gd name="T0" fmla="*/ 0 w 20"/>
                <a:gd name="T1" fmla="*/ 25 h 25"/>
                <a:gd name="T2" fmla="*/ 0 w 20"/>
                <a:gd name="T3" fmla="*/ 0 h 25"/>
                <a:gd name="T4" fmla="*/ 0 w 20"/>
                <a:gd name="T5" fmla="*/ 0 h 25"/>
                <a:gd name="T6" fmla="*/ 12 w 20"/>
                <a:gd name="T7" fmla="*/ 0 h 25"/>
                <a:gd name="T8" fmla="*/ 16 w 20"/>
                <a:gd name="T9" fmla="*/ 1 h 25"/>
                <a:gd name="T10" fmla="*/ 19 w 20"/>
                <a:gd name="T11" fmla="*/ 6 h 25"/>
                <a:gd name="T12" fmla="*/ 19 w 20"/>
                <a:gd name="T13" fmla="*/ 9 h 25"/>
                <a:gd name="T14" fmla="*/ 17 w 20"/>
                <a:gd name="T15" fmla="*/ 11 h 25"/>
                <a:gd name="T16" fmla="*/ 16 w 20"/>
                <a:gd name="T17" fmla="*/ 12 h 25"/>
                <a:gd name="T18" fmla="*/ 16 w 20"/>
                <a:gd name="T19" fmla="*/ 12 h 25"/>
                <a:gd name="T20" fmla="*/ 20 w 20"/>
                <a:gd name="T21" fmla="*/ 16 h 25"/>
                <a:gd name="T22" fmla="*/ 19 w 20"/>
                <a:gd name="T23" fmla="*/ 21 h 25"/>
                <a:gd name="T24" fmla="*/ 14 w 20"/>
                <a:gd name="T25" fmla="*/ 25 h 25"/>
                <a:gd name="T26" fmla="*/ 11 w 20"/>
                <a:gd name="T27" fmla="*/ 25 h 25"/>
                <a:gd name="T28" fmla="*/ 0 w 20"/>
                <a:gd name="T29" fmla="*/ 25 h 25"/>
                <a:gd name="T30" fmla="*/ 0 w 20"/>
                <a:gd name="T31" fmla="*/ 25 h 25"/>
                <a:gd name="T32" fmla="*/ 6 w 20"/>
                <a:gd name="T33" fmla="*/ 21 h 25"/>
                <a:gd name="T34" fmla="*/ 6 w 20"/>
                <a:gd name="T35" fmla="*/ 21 h 25"/>
                <a:gd name="T36" fmla="*/ 11 w 20"/>
                <a:gd name="T37" fmla="*/ 21 h 25"/>
                <a:gd name="T38" fmla="*/ 12 w 20"/>
                <a:gd name="T39" fmla="*/ 20 h 25"/>
                <a:gd name="T40" fmla="*/ 15 w 20"/>
                <a:gd name="T41" fmla="*/ 18 h 25"/>
                <a:gd name="T42" fmla="*/ 15 w 20"/>
                <a:gd name="T43" fmla="*/ 17 h 25"/>
                <a:gd name="T44" fmla="*/ 13 w 20"/>
                <a:gd name="T45" fmla="*/ 14 h 25"/>
                <a:gd name="T46" fmla="*/ 11 w 20"/>
                <a:gd name="T47" fmla="*/ 14 h 25"/>
                <a:gd name="T48" fmla="*/ 6 w 20"/>
                <a:gd name="T49" fmla="*/ 14 h 25"/>
                <a:gd name="T50" fmla="*/ 6 w 20"/>
                <a:gd name="T51" fmla="*/ 14 h 25"/>
                <a:gd name="T52" fmla="*/ 6 w 20"/>
                <a:gd name="T53" fmla="*/ 21 h 25"/>
                <a:gd name="T54" fmla="*/ 6 w 20"/>
                <a:gd name="T55" fmla="*/ 10 h 25"/>
                <a:gd name="T56" fmla="*/ 6 w 20"/>
                <a:gd name="T57" fmla="*/ 10 h 25"/>
                <a:gd name="T58" fmla="*/ 11 w 20"/>
                <a:gd name="T59" fmla="*/ 10 h 25"/>
                <a:gd name="T60" fmla="*/ 13 w 20"/>
                <a:gd name="T61" fmla="*/ 10 h 25"/>
                <a:gd name="T62" fmla="*/ 14 w 20"/>
                <a:gd name="T63" fmla="*/ 8 h 25"/>
                <a:gd name="T64" fmla="*/ 14 w 20"/>
                <a:gd name="T65" fmla="*/ 7 h 25"/>
                <a:gd name="T66" fmla="*/ 13 w 20"/>
                <a:gd name="T67" fmla="*/ 5 h 25"/>
                <a:gd name="T68" fmla="*/ 10 w 20"/>
                <a:gd name="T69" fmla="*/ 5 h 25"/>
                <a:gd name="T70" fmla="*/ 6 w 20"/>
                <a:gd name="T71" fmla="*/ 5 h 25"/>
                <a:gd name="T72" fmla="*/ 6 w 20"/>
                <a:gd name="T73" fmla="*/ 5 h 25"/>
                <a:gd name="T74" fmla="*/ 6 w 20"/>
                <a:gd name="T75"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 h="25">
                  <a:moveTo>
                    <a:pt x="0" y="25"/>
                  </a:moveTo>
                  <a:cubicBezTo>
                    <a:pt x="0" y="17"/>
                    <a:pt x="0" y="9"/>
                    <a:pt x="0" y="0"/>
                  </a:cubicBezTo>
                  <a:cubicBezTo>
                    <a:pt x="0" y="0"/>
                    <a:pt x="0" y="0"/>
                    <a:pt x="0" y="0"/>
                  </a:cubicBezTo>
                  <a:cubicBezTo>
                    <a:pt x="4" y="0"/>
                    <a:pt x="8" y="0"/>
                    <a:pt x="12" y="0"/>
                  </a:cubicBezTo>
                  <a:cubicBezTo>
                    <a:pt x="13" y="0"/>
                    <a:pt x="15" y="1"/>
                    <a:pt x="16" y="1"/>
                  </a:cubicBezTo>
                  <a:cubicBezTo>
                    <a:pt x="18" y="2"/>
                    <a:pt x="19" y="4"/>
                    <a:pt x="19" y="6"/>
                  </a:cubicBezTo>
                  <a:cubicBezTo>
                    <a:pt x="19" y="7"/>
                    <a:pt x="19" y="8"/>
                    <a:pt x="19" y="9"/>
                  </a:cubicBezTo>
                  <a:cubicBezTo>
                    <a:pt x="19" y="10"/>
                    <a:pt x="18" y="11"/>
                    <a:pt x="17" y="11"/>
                  </a:cubicBezTo>
                  <a:cubicBezTo>
                    <a:pt x="17" y="12"/>
                    <a:pt x="16" y="12"/>
                    <a:pt x="16" y="12"/>
                  </a:cubicBezTo>
                  <a:cubicBezTo>
                    <a:pt x="16" y="12"/>
                    <a:pt x="16" y="12"/>
                    <a:pt x="16" y="12"/>
                  </a:cubicBezTo>
                  <a:cubicBezTo>
                    <a:pt x="18" y="13"/>
                    <a:pt x="20" y="14"/>
                    <a:pt x="20" y="16"/>
                  </a:cubicBezTo>
                  <a:cubicBezTo>
                    <a:pt x="20" y="18"/>
                    <a:pt x="20" y="19"/>
                    <a:pt x="19" y="21"/>
                  </a:cubicBezTo>
                  <a:cubicBezTo>
                    <a:pt x="18" y="23"/>
                    <a:pt x="16" y="24"/>
                    <a:pt x="14" y="25"/>
                  </a:cubicBezTo>
                  <a:cubicBezTo>
                    <a:pt x="13" y="25"/>
                    <a:pt x="12" y="25"/>
                    <a:pt x="11" y="25"/>
                  </a:cubicBezTo>
                  <a:cubicBezTo>
                    <a:pt x="7" y="25"/>
                    <a:pt x="4" y="25"/>
                    <a:pt x="0" y="25"/>
                  </a:cubicBezTo>
                  <a:cubicBezTo>
                    <a:pt x="0" y="25"/>
                    <a:pt x="0" y="25"/>
                    <a:pt x="0" y="25"/>
                  </a:cubicBezTo>
                  <a:close/>
                  <a:moveTo>
                    <a:pt x="6" y="21"/>
                  </a:moveTo>
                  <a:cubicBezTo>
                    <a:pt x="6" y="21"/>
                    <a:pt x="6" y="21"/>
                    <a:pt x="6" y="21"/>
                  </a:cubicBezTo>
                  <a:cubicBezTo>
                    <a:pt x="7" y="21"/>
                    <a:pt x="9" y="21"/>
                    <a:pt x="11" y="21"/>
                  </a:cubicBezTo>
                  <a:cubicBezTo>
                    <a:pt x="11" y="21"/>
                    <a:pt x="12" y="21"/>
                    <a:pt x="12" y="20"/>
                  </a:cubicBezTo>
                  <a:cubicBezTo>
                    <a:pt x="14" y="20"/>
                    <a:pt x="14" y="19"/>
                    <a:pt x="15" y="18"/>
                  </a:cubicBezTo>
                  <a:cubicBezTo>
                    <a:pt x="15" y="18"/>
                    <a:pt x="15" y="17"/>
                    <a:pt x="15" y="17"/>
                  </a:cubicBezTo>
                  <a:cubicBezTo>
                    <a:pt x="15" y="16"/>
                    <a:pt x="14" y="15"/>
                    <a:pt x="13" y="14"/>
                  </a:cubicBezTo>
                  <a:cubicBezTo>
                    <a:pt x="13" y="14"/>
                    <a:pt x="12" y="14"/>
                    <a:pt x="11" y="14"/>
                  </a:cubicBezTo>
                  <a:cubicBezTo>
                    <a:pt x="9" y="14"/>
                    <a:pt x="8" y="14"/>
                    <a:pt x="6" y="14"/>
                  </a:cubicBezTo>
                  <a:cubicBezTo>
                    <a:pt x="6" y="14"/>
                    <a:pt x="6" y="14"/>
                    <a:pt x="6" y="14"/>
                  </a:cubicBezTo>
                  <a:cubicBezTo>
                    <a:pt x="6" y="16"/>
                    <a:pt x="6" y="18"/>
                    <a:pt x="6" y="21"/>
                  </a:cubicBezTo>
                  <a:close/>
                  <a:moveTo>
                    <a:pt x="6" y="10"/>
                  </a:moveTo>
                  <a:cubicBezTo>
                    <a:pt x="6" y="10"/>
                    <a:pt x="6" y="10"/>
                    <a:pt x="6" y="10"/>
                  </a:cubicBezTo>
                  <a:cubicBezTo>
                    <a:pt x="7" y="10"/>
                    <a:pt x="9" y="10"/>
                    <a:pt x="11" y="10"/>
                  </a:cubicBezTo>
                  <a:cubicBezTo>
                    <a:pt x="12" y="10"/>
                    <a:pt x="13" y="10"/>
                    <a:pt x="13" y="10"/>
                  </a:cubicBezTo>
                  <a:cubicBezTo>
                    <a:pt x="14" y="9"/>
                    <a:pt x="14" y="9"/>
                    <a:pt x="14" y="8"/>
                  </a:cubicBezTo>
                  <a:cubicBezTo>
                    <a:pt x="14" y="8"/>
                    <a:pt x="14" y="7"/>
                    <a:pt x="14" y="7"/>
                  </a:cubicBezTo>
                  <a:cubicBezTo>
                    <a:pt x="14" y="6"/>
                    <a:pt x="14" y="5"/>
                    <a:pt x="13" y="5"/>
                  </a:cubicBezTo>
                  <a:cubicBezTo>
                    <a:pt x="12" y="5"/>
                    <a:pt x="11" y="5"/>
                    <a:pt x="10" y="5"/>
                  </a:cubicBezTo>
                  <a:cubicBezTo>
                    <a:pt x="9" y="5"/>
                    <a:pt x="7" y="5"/>
                    <a:pt x="6" y="5"/>
                  </a:cubicBezTo>
                  <a:cubicBezTo>
                    <a:pt x="6" y="5"/>
                    <a:pt x="6" y="5"/>
                    <a:pt x="6" y="5"/>
                  </a:cubicBezTo>
                  <a:cubicBezTo>
                    <a:pt x="6" y="6"/>
                    <a:pt x="6" y="8"/>
                    <a:pt x="6"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sz="1050"/>
            </a:p>
          </p:txBody>
        </p:sp>
        <p:sp>
          <p:nvSpPr>
            <p:cNvPr id="42" name="Freeform 23">
              <a:extLst>
                <a:ext uri="{FF2B5EF4-FFF2-40B4-BE49-F238E27FC236}">
                  <a16:creationId xmlns:a16="http://schemas.microsoft.com/office/drawing/2014/main" id="{973BA816-4A2D-C341-62BC-B17ED8FBFE69}"/>
                </a:ext>
              </a:extLst>
            </p:cNvPr>
            <p:cNvSpPr>
              <a:spLocks noEditPoints="1"/>
            </p:cNvSpPr>
            <p:nvPr/>
          </p:nvSpPr>
          <p:spPr bwMode="auto">
            <a:xfrm>
              <a:off x="16797338" y="8491538"/>
              <a:ext cx="260350" cy="290513"/>
            </a:xfrm>
            <a:custGeom>
              <a:avLst/>
              <a:gdLst>
                <a:gd name="T0" fmla="*/ 17 w 17"/>
                <a:gd name="T1" fmla="*/ 11 h 19"/>
                <a:gd name="T2" fmla="*/ 5 w 17"/>
                <a:gd name="T3" fmla="*/ 11 h 19"/>
                <a:gd name="T4" fmla="*/ 5 w 17"/>
                <a:gd name="T5" fmla="*/ 11 h 19"/>
                <a:gd name="T6" fmla="*/ 5 w 17"/>
                <a:gd name="T7" fmla="*/ 13 h 19"/>
                <a:gd name="T8" fmla="*/ 8 w 17"/>
                <a:gd name="T9" fmla="*/ 15 h 19"/>
                <a:gd name="T10" fmla="*/ 10 w 17"/>
                <a:gd name="T11" fmla="*/ 15 h 19"/>
                <a:gd name="T12" fmla="*/ 12 w 17"/>
                <a:gd name="T13" fmla="*/ 13 h 19"/>
                <a:gd name="T14" fmla="*/ 13 w 17"/>
                <a:gd name="T15" fmla="*/ 13 h 19"/>
                <a:gd name="T16" fmla="*/ 17 w 17"/>
                <a:gd name="T17" fmla="*/ 13 h 19"/>
                <a:gd name="T18" fmla="*/ 17 w 17"/>
                <a:gd name="T19" fmla="*/ 13 h 19"/>
                <a:gd name="T20" fmla="*/ 17 w 17"/>
                <a:gd name="T21" fmla="*/ 14 h 19"/>
                <a:gd name="T22" fmla="*/ 16 w 17"/>
                <a:gd name="T23" fmla="*/ 16 h 19"/>
                <a:gd name="T24" fmla="*/ 11 w 17"/>
                <a:gd name="T25" fmla="*/ 19 h 19"/>
                <a:gd name="T26" fmla="*/ 6 w 17"/>
                <a:gd name="T27" fmla="*/ 18 h 19"/>
                <a:gd name="T28" fmla="*/ 2 w 17"/>
                <a:gd name="T29" fmla="*/ 16 h 19"/>
                <a:gd name="T30" fmla="*/ 0 w 17"/>
                <a:gd name="T31" fmla="*/ 13 h 19"/>
                <a:gd name="T32" fmla="*/ 0 w 17"/>
                <a:gd name="T33" fmla="*/ 6 h 19"/>
                <a:gd name="T34" fmla="*/ 7 w 17"/>
                <a:gd name="T35" fmla="*/ 0 h 19"/>
                <a:gd name="T36" fmla="*/ 13 w 17"/>
                <a:gd name="T37" fmla="*/ 1 h 19"/>
                <a:gd name="T38" fmla="*/ 16 w 17"/>
                <a:gd name="T39" fmla="*/ 4 h 19"/>
                <a:gd name="T40" fmla="*/ 17 w 17"/>
                <a:gd name="T41" fmla="*/ 8 h 19"/>
                <a:gd name="T42" fmla="*/ 17 w 17"/>
                <a:gd name="T43" fmla="*/ 11 h 19"/>
                <a:gd name="T44" fmla="*/ 17 w 17"/>
                <a:gd name="T45" fmla="*/ 11 h 19"/>
                <a:gd name="T46" fmla="*/ 13 w 17"/>
                <a:gd name="T47" fmla="*/ 8 h 19"/>
                <a:gd name="T48" fmla="*/ 13 w 17"/>
                <a:gd name="T49" fmla="*/ 8 h 19"/>
                <a:gd name="T50" fmla="*/ 13 w 17"/>
                <a:gd name="T51" fmla="*/ 7 h 19"/>
                <a:gd name="T52" fmla="*/ 10 w 17"/>
                <a:gd name="T53" fmla="*/ 4 h 19"/>
                <a:gd name="T54" fmla="*/ 8 w 17"/>
                <a:gd name="T55" fmla="*/ 4 h 19"/>
                <a:gd name="T56" fmla="*/ 5 w 17"/>
                <a:gd name="T57" fmla="*/ 6 h 19"/>
                <a:gd name="T58" fmla="*/ 5 w 17"/>
                <a:gd name="T59" fmla="*/ 7 h 19"/>
                <a:gd name="T60" fmla="*/ 5 w 17"/>
                <a:gd name="T61" fmla="*/ 8 h 19"/>
                <a:gd name="T62" fmla="*/ 13 w 17"/>
                <a:gd name="T63"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 h="19">
                  <a:moveTo>
                    <a:pt x="17" y="11"/>
                  </a:moveTo>
                  <a:cubicBezTo>
                    <a:pt x="13" y="11"/>
                    <a:pt x="9" y="11"/>
                    <a:pt x="5" y="11"/>
                  </a:cubicBezTo>
                  <a:cubicBezTo>
                    <a:pt x="5" y="11"/>
                    <a:pt x="5" y="11"/>
                    <a:pt x="5" y="11"/>
                  </a:cubicBezTo>
                  <a:cubicBezTo>
                    <a:pt x="5" y="12"/>
                    <a:pt x="5" y="12"/>
                    <a:pt x="5" y="13"/>
                  </a:cubicBezTo>
                  <a:cubicBezTo>
                    <a:pt x="6" y="14"/>
                    <a:pt x="7" y="15"/>
                    <a:pt x="8" y="15"/>
                  </a:cubicBezTo>
                  <a:cubicBezTo>
                    <a:pt x="9" y="15"/>
                    <a:pt x="9" y="15"/>
                    <a:pt x="10" y="15"/>
                  </a:cubicBezTo>
                  <a:cubicBezTo>
                    <a:pt x="11" y="15"/>
                    <a:pt x="12" y="14"/>
                    <a:pt x="12" y="13"/>
                  </a:cubicBezTo>
                  <a:cubicBezTo>
                    <a:pt x="12" y="13"/>
                    <a:pt x="12" y="13"/>
                    <a:pt x="13" y="13"/>
                  </a:cubicBezTo>
                  <a:cubicBezTo>
                    <a:pt x="14" y="13"/>
                    <a:pt x="15" y="13"/>
                    <a:pt x="17" y="13"/>
                  </a:cubicBezTo>
                  <a:cubicBezTo>
                    <a:pt x="17" y="13"/>
                    <a:pt x="17" y="13"/>
                    <a:pt x="17" y="13"/>
                  </a:cubicBezTo>
                  <a:cubicBezTo>
                    <a:pt x="17" y="13"/>
                    <a:pt x="17" y="13"/>
                    <a:pt x="17" y="14"/>
                  </a:cubicBezTo>
                  <a:cubicBezTo>
                    <a:pt x="17" y="15"/>
                    <a:pt x="16" y="15"/>
                    <a:pt x="16" y="16"/>
                  </a:cubicBezTo>
                  <a:cubicBezTo>
                    <a:pt x="14" y="18"/>
                    <a:pt x="13" y="18"/>
                    <a:pt x="11" y="19"/>
                  </a:cubicBezTo>
                  <a:cubicBezTo>
                    <a:pt x="9" y="19"/>
                    <a:pt x="8" y="19"/>
                    <a:pt x="6" y="18"/>
                  </a:cubicBezTo>
                  <a:cubicBezTo>
                    <a:pt x="4" y="18"/>
                    <a:pt x="3" y="17"/>
                    <a:pt x="2" y="16"/>
                  </a:cubicBezTo>
                  <a:cubicBezTo>
                    <a:pt x="1" y="15"/>
                    <a:pt x="1" y="14"/>
                    <a:pt x="0" y="13"/>
                  </a:cubicBezTo>
                  <a:cubicBezTo>
                    <a:pt x="0" y="10"/>
                    <a:pt x="0" y="8"/>
                    <a:pt x="0" y="6"/>
                  </a:cubicBezTo>
                  <a:cubicBezTo>
                    <a:pt x="1" y="3"/>
                    <a:pt x="4" y="1"/>
                    <a:pt x="7" y="0"/>
                  </a:cubicBezTo>
                  <a:cubicBezTo>
                    <a:pt x="9" y="0"/>
                    <a:pt x="11" y="0"/>
                    <a:pt x="13" y="1"/>
                  </a:cubicBezTo>
                  <a:cubicBezTo>
                    <a:pt x="14" y="2"/>
                    <a:pt x="16" y="3"/>
                    <a:pt x="16" y="4"/>
                  </a:cubicBezTo>
                  <a:cubicBezTo>
                    <a:pt x="17" y="6"/>
                    <a:pt x="17" y="7"/>
                    <a:pt x="17" y="8"/>
                  </a:cubicBezTo>
                  <a:cubicBezTo>
                    <a:pt x="17" y="9"/>
                    <a:pt x="17" y="10"/>
                    <a:pt x="17" y="11"/>
                  </a:cubicBezTo>
                  <a:cubicBezTo>
                    <a:pt x="17" y="11"/>
                    <a:pt x="17" y="11"/>
                    <a:pt x="17" y="11"/>
                  </a:cubicBezTo>
                  <a:close/>
                  <a:moveTo>
                    <a:pt x="13" y="8"/>
                  </a:moveTo>
                  <a:cubicBezTo>
                    <a:pt x="13" y="8"/>
                    <a:pt x="13" y="8"/>
                    <a:pt x="13" y="8"/>
                  </a:cubicBezTo>
                  <a:cubicBezTo>
                    <a:pt x="13" y="7"/>
                    <a:pt x="13" y="7"/>
                    <a:pt x="13" y="7"/>
                  </a:cubicBezTo>
                  <a:cubicBezTo>
                    <a:pt x="12" y="6"/>
                    <a:pt x="12" y="5"/>
                    <a:pt x="10" y="4"/>
                  </a:cubicBezTo>
                  <a:cubicBezTo>
                    <a:pt x="10" y="4"/>
                    <a:pt x="9" y="4"/>
                    <a:pt x="8" y="4"/>
                  </a:cubicBezTo>
                  <a:cubicBezTo>
                    <a:pt x="7" y="4"/>
                    <a:pt x="6" y="5"/>
                    <a:pt x="5" y="6"/>
                  </a:cubicBezTo>
                  <a:cubicBezTo>
                    <a:pt x="5" y="6"/>
                    <a:pt x="5" y="7"/>
                    <a:pt x="5" y="7"/>
                  </a:cubicBezTo>
                  <a:cubicBezTo>
                    <a:pt x="5" y="7"/>
                    <a:pt x="5" y="7"/>
                    <a:pt x="5" y="8"/>
                  </a:cubicBezTo>
                  <a:cubicBezTo>
                    <a:pt x="7" y="8"/>
                    <a:pt x="10" y="8"/>
                    <a:pt x="13"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sz="1050"/>
            </a:p>
          </p:txBody>
        </p:sp>
        <p:sp>
          <p:nvSpPr>
            <p:cNvPr id="43" name="Freeform 24">
              <a:extLst>
                <a:ext uri="{FF2B5EF4-FFF2-40B4-BE49-F238E27FC236}">
                  <a16:creationId xmlns:a16="http://schemas.microsoft.com/office/drawing/2014/main" id="{C96CB3A3-483C-1E0C-D117-EDDC21050BE6}"/>
                </a:ext>
              </a:extLst>
            </p:cNvPr>
            <p:cNvSpPr>
              <a:spLocks/>
            </p:cNvSpPr>
            <p:nvPr/>
          </p:nvSpPr>
          <p:spPr bwMode="auto">
            <a:xfrm>
              <a:off x="16857663" y="8413750"/>
              <a:ext cx="153987" cy="46038"/>
            </a:xfrm>
            <a:custGeom>
              <a:avLst/>
              <a:gdLst>
                <a:gd name="T0" fmla="*/ 0 w 10"/>
                <a:gd name="T1" fmla="*/ 3 h 3"/>
                <a:gd name="T2" fmla="*/ 0 w 10"/>
                <a:gd name="T3" fmla="*/ 0 h 3"/>
                <a:gd name="T4" fmla="*/ 10 w 10"/>
                <a:gd name="T5" fmla="*/ 0 h 3"/>
                <a:gd name="T6" fmla="*/ 10 w 10"/>
                <a:gd name="T7" fmla="*/ 3 h 3"/>
                <a:gd name="T8" fmla="*/ 0 w 10"/>
                <a:gd name="T9" fmla="*/ 3 h 3"/>
              </a:gdLst>
              <a:ahLst/>
              <a:cxnLst>
                <a:cxn ang="0">
                  <a:pos x="T0" y="T1"/>
                </a:cxn>
                <a:cxn ang="0">
                  <a:pos x="T2" y="T3"/>
                </a:cxn>
                <a:cxn ang="0">
                  <a:pos x="T4" y="T5"/>
                </a:cxn>
                <a:cxn ang="0">
                  <a:pos x="T6" y="T7"/>
                </a:cxn>
                <a:cxn ang="0">
                  <a:pos x="T8" y="T9"/>
                </a:cxn>
              </a:cxnLst>
              <a:rect l="0" t="0" r="r" b="b"/>
              <a:pathLst>
                <a:path w="10" h="3">
                  <a:moveTo>
                    <a:pt x="0" y="3"/>
                  </a:moveTo>
                  <a:cubicBezTo>
                    <a:pt x="0" y="2"/>
                    <a:pt x="0" y="1"/>
                    <a:pt x="0" y="0"/>
                  </a:cubicBezTo>
                  <a:cubicBezTo>
                    <a:pt x="3" y="0"/>
                    <a:pt x="6" y="0"/>
                    <a:pt x="10" y="0"/>
                  </a:cubicBezTo>
                  <a:cubicBezTo>
                    <a:pt x="10" y="1"/>
                    <a:pt x="10" y="2"/>
                    <a:pt x="10" y="3"/>
                  </a:cubicBezTo>
                  <a:cubicBezTo>
                    <a:pt x="6" y="3"/>
                    <a:pt x="3" y="3"/>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sz="1050"/>
            </a:p>
          </p:txBody>
        </p:sp>
      </p:grpSp>
      <p:grpSp>
        <p:nvGrpSpPr>
          <p:cNvPr id="44" name="กลุ่ม 668">
            <a:extLst>
              <a:ext uri="{FF2B5EF4-FFF2-40B4-BE49-F238E27FC236}">
                <a16:creationId xmlns:a16="http://schemas.microsoft.com/office/drawing/2014/main" id="{F888073E-B780-120B-0275-3654C8FEA637}"/>
              </a:ext>
            </a:extLst>
          </p:cNvPr>
          <p:cNvGrpSpPr/>
          <p:nvPr/>
        </p:nvGrpSpPr>
        <p:grpSpPr>
          <a:xfrm>
            <a:off x="12091991" y="3037287"/>
            <a:ext cx="988218" cy="988218"/>
            <a:chOff x="16092488" y="4049713"/>
            <a:chExt cx="1317625" cy="1317625"/>
          </a:xfrm>
        </p:grpSpPr>
        <p:sp>
          <p:nvSpPr>
            <p:cNvPr id="45" name="Oval 25">
              <a:extLst>
                <a:ext uri="{FF2B5EF4-FFF2-40B4-BE49-F238E27FC236}">
                  <a16:creationId xmlns:a16="http://schemas.microsoft.com/office/drawing/2014/main" id="{27EB8B0A-8A3F-44A3-82F2-69FC3034BE60}"/>
                </a:ext>
              </a:extLst>
            </p:cNvPr>
            <p:cNvSpPr>
              <a:spLocks noChangeArrowheads="1"/>
            </p:cNvSpPr>
            <p:nvPr/>
          </p:nvSpPr>
          <p:spPr bwMode="auto">
            <a:xfrm>
              <a:off x="16092488" y="4049713"/>
              <a:ext cx="1317625" cy="1317625"/>
            </a:xfrm>
            <a:prstGeom prst="ellipse">
              <a:avLst/>
            </a:prstGeom>
            <a:solidFill>
              <a:srgbClr val="F05C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sz="1050"/>
            </a:p>
          </p:txBody>
        </p:sp>
        <p:sp>
          <p:nvSpPr>
            <p:cNvPr id="46" name="Freeform 26">
              <a:extLst>
                <a:ext uri="{FF2B5EF4-FFF2-40B4-BE49-F238E27FC236}">
                  <a16:creationId xmlns:a16="http://schemas.microsoft.com/office/drawing/2014/main" id="{05F31C8B-D867-B5DE-3902-E3CF3E41D65C}"/>
                </a:ext>
              </a:extLst>
            </p:cNvPr>
            <p:cNvSpPr>
              <a:spLocks noEditPoints="1"/>
            </p:cNvSpPr>
            <p:nvPr/>
          </p:nvSpPr>
          <p:spPr bwMode="auto">
            <a:xfrm>
              <a:off x="16460788" y="4418013"/>
              <a:ext cx="565150" cy="566738"/>
            </a:xfrm>
            <a:custGeom>
              <a:avLst/>
              <a:gdLst>
                <a:gd name="T0" fmla="*/ 19 w 37"/>
                <a:gd name="T1" fmla="*/ 0 h 37"/>
                <a:gd name="T2" fmla="*/ 0 w 37"/>
                <a:gd name="T3" fmla="*/ 19 h 37"/>
                <a:gd name="T4" fmla="*/ 19 w 37"/>
                <a:gd name="T5" fmla="*/ 37 h 37"/>
                <a:gd name="T6" fmla="*/ 37 w 37"/>
                <a:gd name="T7" fmla="*/ 19 h 37"/>
                <a:gd name="T8" fmla="*/ 19 w 37"/>
                <a:gd name="T9" fmla="*/ 0 h 37"/>
                <a:gd name="T10" fmla="*/ 31 w 37"/>
                <a:gd name="T11" fmla="*/ 9 h 37"/>
                <a:gd name="T12" fmla="*/ 34 w 37"/>
                <a:gd name="T13" fmla="*/ 18 h 37"/>
                <a:gd name="T14" fmla="*/ 24 w 37"/>
                <a:gd name="T15" fmla="*/ 18 h 37"/>
                <a:gd name="T16" fmla="*/ 22 w 37"/>
                <a:gd name="T17" fmla="*/ 15 h 37"/>
                <a:gd name="T18" fmla="*/ 31 w 37"/>
                <a:gd name="T19" fmla="*/ 9 h 37"/>
                <a:gd name="T20" fmla="*/ 28 w 37"/>
                <a:gd name="T21" fmla="*/ 7 h 37"/>
                <a:gd name="T22" fmla="*/ 21 w 37"/>
                <a:gd name="T23" fmla="*/ 12 h 37"/>
                <a:gd name="T24" fmla="*/ 20 w 37"/>
                <a:gd name="T25" fmla="*/ 10 h 37"/>
                <a:gd name="T26" fmla="*/ 15 w 37"/>
                <a:gd name="T27" fmla="*/ 4 h 37"/>
                <a:gd name="T28" fmla="*/ 19 w 37"/>
                <a:gd name="T29" fmla="*/ 3 h 37"/>
                <a:gd name="T30" fmla="*/ 28 w 37"/>
                <a:gd name="T31" fmla="*/ 7 h 37"/>
                <a:gd name="T32" fmla="*/ 12 w 37"/>
                <a:gd name="T33" fmla="*/ 5 h 37"/>
                <a:gd name="T34" fmla="*/ 18 w 37"/>
                <a:gd name="T35" fmla="*/ 13 h 37"/>
                <a:gd name="T36" fmla="*/ 4 w 37"/>
                <a:gd name="T37" fmla="*/ 15 h 37"/>
                <a:gd name="T38" fmla="*/ 12 w 37"/>
                <a:gd name="T39" fmla="*/ 5 h 37"/>
                <a:gd name="T40" fmla="*/ 4 w 37"/>
                <a:gd name="T41" fmla="*/ 19 h 37"/>
                <a:gd name="T42" fmla="*/ 4 w 37"/>
                <a:gd name="T43" fmla="*/ 18 h 37"/>
                <a:gd name="T44" fmla="*/ 5 w 37"/>
                <a:gd name="T45" fmla="*/ 18 h 37"/>
                <a:gd name="T46" fmla="*/ 14 w 37"/>
                <a:gd name="T47" fmla="*/ 17 h 37"/>
                <a:gd name="T48" fmla="*/ 19 w 37"/>
                <a:gd name="T49" fmla="*/ 16 h 37"/>
                <a:gd name="T50" fmla="*/ 20 w 37"/>
                <a:gd name="T51" fmla="*/ 18 h 37"/>
                <a:gd name="T52" fmla="*/ 13 w 37"/>
                <a:gd name="T53" fmla="*/ 22 h 37"/>
                <a:gd name="T54" fmla="*/ 7 w 37"/>
                <a:gd name="T55" fmla="*/ 29 h 37"/>
                <a:gd name="T56" fmla="*/ 4 w 37"/>
                <a:gd name="T57" fmla="*/ 19 h 37"/>
                <a:gd name="T58" fmla="*/ 10 w 37"/>
                <a:gd name="T59" fmla="*/ 31 h 37"/>
                <a:gd name="T60" fmla="*/ 15 w 37"/>
                <a:gd name="T61" fmla="*/ 25 h 37"/>
                <a:gd name="T62" fmla="*/ 22 w 37"/>
                <a:gd name="T63" fmla="*/ 21 h 37"/>
                <a:gd name="T64" fmla="*/ 24 w 37"/>
                <a:gd name="T65" fmla="*/ 33 h 37"/>
                <a:gd name="T66" fmla="*/ 19 w 37"/>
                <a:gd name="T67" fmla="*/ 34 h 37"/>
                <a:gd name="T68" fmla="*/ 10 w 37"/>
                <a:gd name="T69" fmla="*/ 31 h 37"/>
                <a:gd name="T70" fmla="*/ 27 w 37"/>
                <a:gd name="T71" fmla="*/ 31 h 37"/>
                <a:gd name="T72" fmla="*/ 25 w 37"/>
                <a:gd name="T73" fmla="*/ 21 h 37"/>
                <a:gd name="T74" fmla="*/ 34 w 37"/>
                <a:gd name="T75" fmla="*/ 21 h 37"/>
                <a:gd name="T76" fmla="*/ 27 w 37"/>
                <a:gd name="T77" fmla="*/ 3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7" h="37">
                  <a:moveTo>
                    <a:pt x="19" y="0"/>
                  </a:moveTo>
                  <a:cubicBezTo>
                    <a:pt x="9" y="0"/>
                    <a:pt x="0" y="8"/>
                    <a:pt x="0" y="19"/>
                  </a:cubicBezTo>
                  <a:cubicBezTo>
                    <a:pt x="0" y="29"/>
                    <a:pt x="9" y="37"/>
                    <a:pt x="19" y="37"/>
                  </a:cubicBezTo>
                  <a:cubicBezTo>
                    <a:pt x="29" y="37"/>
                    <a:pt x="37" y="29"/>
                    <a:pt x="37" y="19"/>
                  </a:cubicBezTo>
                  <a:cubicBezTo>
                    <a:pt x="37" y="8"/>
                    <a:pt x="29" y="0"/>
                    <a:pt x="19" y="0"/>
                  </a:cubicBezTo>
                  <a:close/>
                  <a:moveTo>
                    <a:pt x="31" y="9"/>
                  </a:moveTo>
                  <a:cubicBezTo>
                    <a:pt x="33" y="12"/>
                    <a:pt x="34" y="14"/>
                    <a:pt x="34" y="18"/>
                  </a:cubicBezTo>
                  <a:cubicBezTo>
                    <a:pt x="30" y="17"/>
                    <a:pt x="27" y="17"/>
                    <a:pt x="24" y="18"/>
                  </a:cubicBezTo>
                  <a:cubicBezTo>
                    <a:pt x="23" y="17"/>
                    <a:pt x="23" y="16"/>
                    <a:pt x="22" y="15"/>
                  </a:cubicBezTo>
                  <a:cubicBezTo>
                    <a:pt x="26" y="14"/>
                    <a:pt x="29" y="12"/>
                    <a:pt x="31" y="9"/>
                  </a:cubicBezTo>
                  <a:close/>
                  <a:moveTo>
                    <a:pt x="28" y="7"/>
                  </a:moveTo>
                  <a:cubicBezTo>
                    <a:pt x="26" y="9"/>
                    <a:pt x="24" y="11"/>
                    <a:pt x="21" y="12"/>
                  </a:cubicBezTo>
                  <a:cubicBezTo>
                    <a:pt x="21" y="12"/>
                    <a:pt x="20" y="11"/>
                    <a:pt x="20" y="10"/>
                  </a:cubicBezTo>
                  <a:cubicBezTo>
                    <a:pt x="18" y="8"/>
                    <a:pt x="17" y="5"/>
                    <a:pt x="15" y="4"/>
                  </a:cubicBezTo>
                  <a:cubicBezTo>
                    <a:pt x="16" y="4"/>
                    <a:pt x="18" y="3"/>
                    <a:pt x="19" y="3"/>
                  </a:cubicBezTo>
                  <a:cubicBezTo>
                    <a:pt x="22" y="3"/>
                    <a:pt x="26" y="5"/>
                    <a:pt x="28" y="7"/>
                  </a:cubicBezTo>
                  <a:close/>
                  <a:moveTo>
                    <a:pt x="12" y="5"/>
                  </a:moveTo>
                  <a:cubicBezTo>
                    <a:pt x="13" y="6"/>
                    <a:pt x="16" y="9"/>
                    <a:pt x="18" y="13"/>
                  </a:cubicBezTo>
                  <a:cubicBezTo>
                    <a:pt x="13" y="15"/>
                    <a:pt x="7" y="15"/>
                    <a:pt x="4" y="15"/>
                  </a:cubicBezTo>
                  <a:cubicBezTo>
                    <a:pt x="5" y="11"/>
                    <a:pt x="8" y="7"/>
                    <a:pt x="12" y="5"/>
                  </a:cubicBezTo>
                  <a:close/>
                  <a:moveTo>
                    <a:pt x="4" y="19"/>
                  </a:moveTo>
                  <a:cubicBezTo>
                    <a:pt x="4" y="18"/>
                    <a:pt x="4" y="18"/>
                    <a:pt x="4" y="18"/>
                  </a:cubicBezTo>
                  <a:cubicBezTo>
                    <a:pt x="4" y="18"/>
                    <a:pt x="5" y="18"/>
                    <a:pt x="5" y="18"/>
                  </a:cubicBezTo>
                  <a:cubicBezTo>
                    <a:pt x="7" y="18"/>
                    <a:pt x="11" y="18"/>
                    <a:pt x="14" y="17"/>
                  </a:cubicBezTo>
                  <a:cubicBezTo>
                    <a:pt x="16" y="17"/>
                    <a:pt x="18" y="17"/>
                    <a:pt x="19" y="16"/>
                  </a:cubicBezTo>
                  <a:cubicBezTo>
                    <a:pt x="20" y="17"/>
                    <a:pt x="20" y="18"/>
                    <a:pt x="20" y="18"/>
                  </a:cubicBezTo>
                  <a:cubicBezTo>
                    <a:pt x="17" y="19"/>
                    <a:pt x="15" y="21"/>
                    <a:pt x="13" y="22"/>
                  </a:cubicBezTo>
                  <a:cubicBezTo>
                    <a:pt x="10" y="24"/>
                    <a:pt x="9" y="27"/>
                    <a:pt x="7" y="29"/>
                  </a:cubicBezTo>
                  <a:cubicBezTo>
                    <a:pt x="5" y="26"/>
                    <a:pt x="4" y="22"/>
                    <a:pt x="4" y="19"/>
                  </a:cubicBezTo>
                  <a:close/>
                  <a:moveTo>
                    <a:pt x="10" y="31"/>
                  </a:moveTo>
                  <a:cubicBezTo>
                    <a:pt x="11" y="29"/>
                    <a:pt x="12" y="27"/>
                    <a:pt x="15" y="25"/>
                  </a:cubicBezTo>
                  <a:cubicBezTo>
                    <a:pt x="17" y="23"/>
                    <a:pt x="19" y="22"/>
                    <a:pt x="22" y="21"/>
                  </a:cubicBezTo>
                  <a:cubicBezTo>
                    <a:pt x="23" y="25"/>
                    <a:pt x="24" y="28"/>
                    <a:pt x="24" y="33"/>
                  </a:cubicBezTo>
                  <a:cubicBezTo>
                    <a:pt x="23" y="33"/>
                    <a:pt x="21" y="34"/>
                    <a:pt x="19" y="34"/>
                  </a:cubicBezTo>
                  <a:cubicBezTo>
                    <a:pt x="16" y="34"/>
                    <a:pt x="12" y="33"/>
                    <a:pt x="10" y="31"/>
                  </a:cubicBezTo>
                  <a:close/>
                  <a:moveTo>
                    <a:pt x="27" y="31"/>
                  </a:moveTo>
                  <a:cubicBezTo>
                    <a:pt x="27" y="27"/>
                    <a:pt x="26" y="24"/>
                    <a:pt x="25" y="21"/>
                  </a:cubicBezTo>
                  <a:cubicBezTo>
                    <a:pt x="28" y="20"/>
                    <a:pt x="31" y="20"/>
                    <a:pt x="34" y="21"/>
                  </a:cubicBezTo>
                  <a:cubicBezTo>
                    <a:pt x="33" y="25"/>
                    <a:pt x="31" y="29"/>
                    <a:pt x="27"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sz="1050"/>
            </a:p>
          </p:txBody>
        </p:sp>
      </p:grpSp>
      <p:grpSp>
        <p:nvGrpSpPr>
          <p:cNvPr id="47" name="กลุ่ม 664">
            <a:extLst>
              <a:ext uri="{FF2B5EF4-FFF2-40B4-BE49-F238E27FC236}">
                <a16:creationId xmlns:a16="http://schemas.microsoft.com/office/drawing/2014/main" id="{F62C9953-D064-EA24-4E73-320FBFD69CD9}"/>
              </a:ext>
            </a:extLst>
          </p:cNvPr>
          <p:cNvGrpSpPr/>
          <p:nvPr/>
        </p:nvGrpSpPr>
        <p:grpSpPr>
          <a:xfrm>
            <a:off x="13665994" y="1578770"/>
            <a:ext cx="987028" cy="976312"/>
            <a:chOff x="18191163" y="2105025"/>
            <a:chExt cx="1316037" cy="1301750"/>
          </a:xfrm>
        </p:grpSpPr>
        <p:sp>
          <p:nvSpPr>
            <p:cNvPr id="48" name="Oval 27">
              <a:extLst>
                <a:ext uri="{FF2B5EF4-FFF2-40B4-BE49-F238E27FC236}">
                  <a16:creationId xmlns:a16="http://schemas.microsoft.com/office/drawing/2014/main" id="{CD425034-D096-484E-878F-48FA04AFDA38}"/>
                </a:ext>
              </a:extLst>
            </p:cNvPr>
            <p:cNvSpPr>
              <a:spLocks noChangeArrowheads="1"/>
            </p:cNvSpPr>
            <p:nvPr/>
          </p:nvSpPr>
          <p:spPr bwMode="auto">
            <a:xfrm>
              <a:off x="18191163" y="2105025"/>
              <a:ext cx="1316037" cy="1301750"/>
            </a:xfrm>
            <a:prstGeom prst="ellipse">
              <a:avLst/>
            </a:prstGeom>
            <a:solidFill>
              <a:srgbClr val="EF3E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sz="1050"/>
            </a:p>
          </p:txBody>
        </p:sp>
        <p:sp>
          <p:nvSpPr>
            <p:cNvPr id="49" name="Freeform 28">
              <a:extLst>
                <a:ext uri="{FF2B5EF4-FFF2-40B4-BE49-F238E27FC236}">
                  <a16:creationId xmlns:a16="http://schemas.microsoft.com/office/drawing/2014/main" id="{902E35EC-DD80-79C7-7D6A-24AE9B6A1FE7}"/>
                </a:ext>
              </a:extLst>
            </p:cNvPr>
            <p:cNvSpPr>
              <a:spLocks/>
            </p:cNvSpPr>
            <p:nvPr/>
          </p:nvSpPr>
          <p:spPr bwMode="auto">
            <a:xfrm>
              <a:off x="18619788" y="2473325"/>
              <a:ext cx="442912" cy="565150"/>
            </a:xfrm>
            <a:custGeom>
              <a:avLst/>
              <a:gdLst>
                <a:gd name="T0" fmla="*/ 13 w 29"/>
                <a:gd name="T1" fmla="*/ 24 h 37"/>
                <a:gd name="T2" fmla="*/ 12 w 29"/>
                <a:gd name="T3" fmla="*/ 25 h 37"/>
                <a:gd name="T4" fmla="*/ 10 w 29"/>
                <a:gd name="T5" fmla="*/ 33 h 37"/>
                <a:gd name="T6" fmla="*/ 7 w 29"/>
                <a:gd name="T7" fmla="*/ 37 h 37"/>
                <a:gd name="T8" fmla="*/ 7 w 29"/>
                <a:gd name="T9" fmla="*/ 37 h 37"/>
                <a:gd name="T10" fmla="*/ 7 w 29"/>
                <a:gd name="T11" fmla="*/ 37 h 37"/>
                <a:gd name="T12" fmla="*/ 6 w 29"/>
                <a:gd name="T13" fmla="*/ 32 h 37"/>
                <a:gd name="T14" fmla="*/ 9 w 29"/>
                <a:gd name="T15" fmla="*/ 17 h 37"/>
                <a:gd name="T16" fmla="*/ 9 w 29"/>
                <a:gd name="T17" fmla="*/ 17 h 37"/>
                <a:gd name="T18" fmla="*/ 9 w 29"/>
                <a:gd name="T19" fmla="*/ 12 h 37"/>
                <a:gd name="T20" fmla="*/ 16 w 29"/>
                <a:gd name="T21" fmla="*/ 11 h 37"/>
                <a:gd name="T22" fmla="*/ 14 w 29"/>
                <a:gd name="T23" fmla="*/ 19 h 37"/>
                <a:gd name="T24" fmla="*/ 20 w 29"/>
                <a:gd name="T25" fmla="*/ 22 h 37"/>
                <a:gd name="T26" fmla="*/ 24 w 29"/>
                <a:gd name="T27" fmla="*/ 11 h 37"/>
                <a:gd name="T28" fmla="*/ 10 w 29"/>
                <a:gd name="T29" fmla="*/ 5 h 37"/>
                <a:gd name="T30" fmla="*/ 6 w 29"/>
                <a:gd name="T31" fmla="*/ 18 h 37"/>
                <a:gd name="T32" fmla="*/ 6 w 29"/>
                <a:gd name="T33" fmla="*/ 19 h 37"/>
                <a:gd name="T34" fmla="*/ 6 w 29"/>
                <a:gd name="T35" fmla="*/ 21 h 37"/>
                <a:gd name="T36" fmla="*/ 5 w 29"/>
                <a:gd name="T37" fmla="*/ 21 h 37"/>
                <a:gd name="T38" fmla="*/ 2 w 29"/>
                <a:gd name="T39" fmla="*/ 20 h 37"/>
                <a:gd name="T40" fmla="*/ 3 w 29"/>
                <a:gd name="T41" fmla="*/ 7 h 37"/>
                <a:gd name="T42" fmla="*/ 17 w 29"/>
                <a:gd name="T43" fmla="*/ 0 h 37"/>
                <a:gd name="T44" fmla="*/ 29 w 29"/>
                <a:gd name="T45" fmla="*/ 11 h 37"/>
                <a:gd name="T46" fmla="*/ 26 w 29"/>
                <a:gd name="T47" fmla="*/ 23 h 37"/>
                <a:gd name="T48" fmla="*/ 13 w 29"/>
                <a:gd name="T49" fmla="*/ 25 h 37"/>
                <a:gd name="T50" fmla="*/ 13 w 29"/>
                <a:gd name="T51" fmla="*/ 2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 h="37">
                  <a:moveTo>
                    <a:pt x="13" y="24"/>
                  </a:moveTo>
                  <a:cubicBezTo>
                    <a:pt x="13" y="24"/>
                    <a:pt x="12" y="24"/>
                    <a:pt x="12" y="25"/>
                  </a:cubicBezTo>
                  <a:cubicBezTo>
                    <a:pt x="11" y="30"/>
                    <a:pt x="11" y="31"/>
                    <a:pt x="10" y="33"/>
                  </a:cubicBezTo>
                  <a:cubicBezTo>
                    <a:pt x="9" y="35"/>
                    <a:pt x="8" y="36"/>
                    <a:pt x="7" y="37"/>
                  </a:cubicBezTo>
                  <a:cubicBezTo>
                    <a:pt x="7" y="37"/>
                    <a:pt x="7" y="37"/>
                    <a:pt x="7" y="37"/>
                  </a:cubicBezTo>
                  <a:cubicBezTo>
                    <a:pt x="7" y="37"/>
                    <a:pt x="7" y="37"/>
                    <a:pt x="7" y="37"/>
                  </a:cubicBezTo>
                  <a:cubicBezTo>
                    <a:pt x="6" y="35"/>
                    <a:pt x="6" y="33"/>
                    <a:pt x="6" y="32"/>
                  </a:cubicBezTo>
                  <a:cubicBezTo>
                    <a:pt x="6" y="30"/>
                    <a:pt x="7" y="29"/>
                    <a:pt x="9" y="17"/>
                  </a:cubicBezTo>
                  <a:cubicBezTo>
                    <a:pt x="10" y="17"/>
                    <a:pt x="9" y="17"/>
                    <a:pt x="9" y="17"/>
                  </a:cubicBezTo>
                  <a:cubicBezTo>
                    <a:pt x="9" y="15"/>
                    <a:pt x="9" y="13"/>
                    <a:pt x="9" y="12"/>
                  </a:cubicBezTo>
                  <a:cubicBezTo>
                    <a:pt x="10" y="8"/>
                    <a:pt x="15" y="7"/>
                    <a:pt x="16" y="11"/>
                  </a:cubicBezTo>
                  <a:cubicBezTo>
                    <a:pt x="16" y="13"/>
                    <a:pt x="15" y="15"/>
                    <a:pt x="14" y="19"/>
                  </a:cubicBezTo>
                  <a:cubicBezTo>
                    <a:pt x="13" y="22"/>
                    <a:pt x="17" y="25"/>
                    <a:pt x="20" y="22"/>
                  </a:cubicBezTo>
                  <a:cubicBezTo>
                    <a:pt x="23" y="20"/>
                    <a:pt x="24" y="15"/>
                    <a:pt x="24" y="11"/>
                  </a:cubicBezTo>
                  <a:cubicBezTo>
                    <a:pt x="24" y="4"/>
                    <a:pt x="16" y="2"/>
                    <a:pt x="10" y="5"/>
                  </a:cubicBezTo>
                  <a:cubicBezTo>
                    <a:pt x="5" y="7"/>
                    <a:pt x="3" y="15"/>
                    <a:pt x="6" y="18"/>
                  </a:cubicBezTo>
                  <a:cubicBezTo>
                    <a:pt x="6" y="18"/>
                    <a:pt x="7" y="19"/>
                    <a:pt x="6" y="19"/>
                  </a:cubicBezTo>
                  <a:cubicBezTo>
                    <a:pt x="6" y="20"/>
                    <a:pt x="6" y="20"/>
                    <a:pt x="6" y="21"/>
                  </a:cubicBezTo>
                  <a:cubicBezTo>
                    <a:pt x="6" y="21"/>
                    <a:pt x="5" y="22"/>
                    <a:pt x="5" y="21"/>
                  </a:cubicBezTo>
                  <a:cubicBezTo>
                    <a:pt x="4" y="21"/>
                    <a:pt x="3" y="20"/>
                    <a:pt x="2" y="20"/>
                  </a:cubicBezTo>
                  <a:cubicBezTo>
                    <a:pt x="0" y="17"/>
                    <a:pt x="0" y="11"/>
                    <a:pt x="3" y="7"/>
                  </a:cubicBezTo>
                  <a:cubicBezTo>
                    <a:pt x="6" y="2"/>
                    <a:pt x="12" y="0"/>
                    <a:pt x="17" y="0"/>
                  </a:cubicBezTo>
                  <a:cubicBezTo>
                    <a:pt x="24" y="1"/>
                    <a:pt x="28" y="5"/>
                    <a:pt x="29" y="11"/>
                  </a:cubicBezTo>
                  <a:cubicBezTo>
                    <a:pt x="29" y="13"/>
                    <a:pt x="29" y="19"/>
                    <a:pt x="26" y="23"/>
                  </a:cubicBezTo>
                  <a:cubicBezTo>
                    <a:pt x="22" y="28"/>
                    <a:pt x="16" y="28"/>
                    <a:pt x="13" y="25"/>
                  </a:cubicBezTo>
                  <a:cubicBezTo>
                    <a:pt x="13" y="25"/>
                    <a:pt x="13" y="24"/>
                    <a:pt x="13"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sz="1050"/>
            </a:p>
          </p:txBody>
        </p:sp>
      </p:grpSp>
      <p:grpSp>
        <p:nvGrpSpPr>
          <p:cNvPr id="50" name="กลุ่ม 2083">
            <a:extLst>
              <a:ext uri="{FF2B5EF4-FFF2-40B4-BE49-F238E27FC236}">
                <a16:creationId xmlns:a16="http://schemas.microsoft.com/office/drawing/2014/main" id="{9F0D22CB-C6B1-383F-E221-0B49F4D405B3}"/>
              </a:ext>
            </a:extLst>
          </p:cNvPr>
          <p:cNvGrpSpPr/>
          <p:nvPr/>
        </p:nvGrpSpPr>
        <p:grpSpPr>
          <a:xfrm>
            <a:off x="13665994" y="5954317"/>
            <a:ext cx="987028" cy="988218"/>
            <a:chOff x="18191163" y="7939088"/>
            <a:chExt cx="1316037" cy="1317625"/>
          </a:xfrm>
        </p:grpSpPr>
        <p:sp>
          <p:nvSpPr>
            <p:cNvPr id="51" name="Oval 29">
              <a:extLst>
                <a:ext uri="{FF2B5EF4-FFF2-40B4-BE49-F238E27FC236}">
                  <a16:creationId xmlns:a16="http://schemas.microsoft.com/office/drawing/2014/main" id="{46544AC8-036F-09DC-B146-C65CCFBAC698}"/>
                </a:ext>
              </a:extLst>
            </p:cNvPr>
            <p:cNvSpPr>
              <a:spLocks noChangeArrowheads="1"/>
            </p:cNvSpPr>
            <p:nvPr/>
          </p:nvSpPr>
          <p:spPr bwMode="auto">
            <a:xfrm>
              <a:off x="18191163" y="7939088"/>
              <a:ext cx="1316037" cy="1317625"/>
            </a:xfrm>
            <a:prstGeom prst="ellipse">
              <a:avLst/>
            </a:prstGeom>
            <a:solidFill>
              <a:srgbClr val="397A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sz="1050"/>
            </a:p>
          </p:txBody>
        </p:sp>
        <p:sp>
          <p:nvSpPr>
            <p:cNvPr id="52" name="Freeform 30">
              <a:extLst>
                <a:ext uri="{FF2B5EF4-FFF2-40B4-BE49-F238E27FC236}">
                  <a16:creationId xmlns:a16="http://schemas.microsoft.com/office/drawing/2014/main" id="{2C3A3FE6-7556-63F2-7175-389EBD3177E5}"/>
                </a:ext>
              </a:extLst>
            </p:cNvPr>
            <p:cNvSpPr>
              <a:spLocks/>
            </p:cNvSpPr>
            <p:nvPr/>
          </p:nvSpPr>
          <p:spPr bwMode="auto">
            <a:xfrm>
              <a:off x="18557875" y="8337550"/>
              <a:ext cx="290512" cy="198438"/>
            </a:xfrm>
            <a:custGeom>
              <a:avLst/>
              <a:gdLst>
                <a:gd name="T0" fmla="*/ 106 w 183"/>
                <a:gd name="T1" fmla="*/ 0 h 125"/>
                <a:gd name="T2" fmla="*/ 0 w 183"/>
                <a:gd name="T3" fmla="*/ 68 h 125"/>
                <a:gd name="T4" fmla="*/ 77 w 183"/>
                <a:gd name="T5" fmla="*/ 125 h 125"/>
                <a:gd name="T6" fmla="*/ 183 w 183"/>
                <a:gd name="T7" fmla="*/ 68 h 125"/>
                <a:gd name="T8" fmla="*/ 106 w 183"/>
                <a:gd name="T9" fmla="*/ 0 h 125"/>
              </a:gdLst>
              <a:ahLst/>
              <a:cxnLst>
                <a:cxn ang="0">
                  <a:pos x="T0" y="T1"/>
                </a:cxn>
                <a:cxn ang="0">
                  <a:pos x="T2" y="T3"/>
                </a:cxn>
                <a:cxn ang="0">
                  <a:pos x="T4" y="T5"/>
                </a:cxn>
                <a:cxn ang="0">
                  <a:pos x="T6" y="T7"/>
                </a:cxn>
                <a:cxn ang="0">
                  <a:pos x="T8" y="T9"/>
                </a:cxn>
              </a:cxnLst>
              <a:rect l="0" t="0" r="r" b="b"/>
              <a:pathLst>
                <a:path w="183" h="125">
                  <a:moveTo>
                    <a:pt x="106" y="0"/>
                  </a:moveTo>
                  <a:lnTo>
                    <a:pt x="0" y="68"/>
                  </a:lnTo>
                  <a:lnTo>
                    <a:pt x="77" y="125"/>
                  </a:lnTo>
                  <a:lnTo>
                    <a:pt x="183" y="68"/>
                  </a:lnTo>
                  <a:lnTo>
                    <a:pt x="10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sz="1050"/>
            </a:p>
          </p:txBody>
        </p:sp>
        <p:sp>
          <p:nvSpPr>
            <p:cNvPr id="53" name="Freeform 31">
              <a:extLst>
                <a:ext uri="{FF2B5EF4-FFF2-40B4-BE49-F238E27FC236}">
                  <a16:creationId xmlns:a16="http://schemas.microsoft.com/office/drawing/2014/main" id="{6AD9D7EB-04D2-2FC7-889E-EDA9FE6A5F2C}"/>
                </a:ext>
              </a:extLst>
            </p:cNvPr>
            <p:cNvSpPr>
              <a:spLocks/>
            </p:cNvSpPr>
            <p:nvPr/>
          </p:nvSpPr>
          <p:spPr bwMode="auto">
            <a:xfrm>
              <a:off x="18848388" y="8337550"/>
              <a:ext cx="276225" cy="198438"/>
            </a:xfrm>
            <a:custGeom>
              <a:avLst/>
              <a:gdLst>
                <a:gd name="T0" fmla="*/ 174 w 174"/>
                <a:gd name="T1" fmla="*/ 68 h 125"/>
                <a:gd name="T2" fmla="*/ 77 w 174"/>
                <a:gd name="T3" fmla="*/ 0 h 125"/>
                <a:gd name="T4" fmla="*/ 0 w 174"/>
                <a:gd name="T5" fmla="*/ 68 h 125"/>
                <a:gd name="T6" fmla="*/ 106 w 174"/>
                <a:gd name="T7" fmla="*/ 125 h 125"/>
                <a:gd name="T8" fmla="*/ 174 w 174"/>
                <a:gd name="T9" fmla="*/ 68 h 125"/>
              </a:gdLst>
              <a:ahLst/>
              <a:cxnLst>
                <a:cxn ang="0">
                  <a:pos x="T0" y="T1"/>
                </a:cxn>
                <a:cxn ang="0">
                  <a:pos x="T2" y="T3"/>
                </a:cxn>
                <a:cxn ang="0">
                  <a:pos x="T4" y="T5"/>
                </a:cxn>
                <a:cxn ang="0">
                  <a:pos x="T6" y="T7"/>
                </a:cxn>
                <a:cxn ang="0">
                  <a:pos x="T8" y="T9"/>
                </a:cxn>
              </a:cxnLst>
              <a:rect l="0" t="0" r="r" b="b"/>
              <a:pathLst>
                <a:path w="174" h="125">
                  <a:moveTo>
                    <a:pt x="174" y="68"/>
                  </a:moveTo>
                  <a:lnTo>
                    <a:pt x="77" y="0"/>
                  </a:lnTo>
                  <a:lnTo>
                    <a:pt x="0" y="68"/>
                  </a:lnTo>
                  <a:lnTo>
                    <a:pt x="106" y="125"/>
                  </a:lnTo>
                  <a:lnTo>
                    <a:pt x="174"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sz="1050"/>
            </a:p>
          </p:txBody>
        </p:sp>
        <p:sp>
          <p:nvSpPr>
            <p:cNvPr id="54" name="Freeform 32">
              <a:extLst>
                <a:ext uri="{FF2B5EF4-FFF2-40B4-BE49-F238E27FC236}">
                  <a16:creationId xmlns:a16="http://schemas.microsoft.com/office/drawing/2014/main" id="{6EB06EFC-D9ED-FDC6-8868-4C145A923D7A}"/>
                </a:ext>
              </a:extLst>
            </p:cNvPr>
            <p:cNvSpPr>
              <a:spLocks/>
            </p:cNvSpPr>
            <p:nvPr/>
          </p:nvSpPr>
          <p:spPr bwMode="auto">
            <a:xfrm>
              <a:off x="18848388" y="8535988"/>
              <a:ext cx="276225" cy="215900"/>
            </a:xfrm>
            <a:custGeom>
              <a:avLst/>
              <a:gdLst>
                <a:gd name="T0" fmla="*/ 0 w 174"/>
                <a:gd name="T1" fmla="*/ 68 h 136"/>
                <a:gd name="T2" fmla="*/ 77 w 174"/>
                <a:gd name="T3" fmla="*/ 136 h 136"/>
                <a:gd name="T4" fmla="*/ 174 w 174"/>
                <a:gd name="T5" fmla="*/ 68 h 136"/>
                <a:gd name="T6" fmla="*/ 106 w 174"/>
                <a:gd name="T7" fmla="*/ 0 h 136"/>
                <a:gd name="T8" fmla="*/ 0 w 174"/>
                <a:gd name="T9" fmla="*/ 68 h 136"/>
              </a:gdLst>
              <a:ahLst/>
              <a:cxnLst>
                <a:cxn ang="0">
                  <a:pos x="T0" y="T1"/>
                </a:cxn>
                <a:cxn ang="0">
                  <a:pos x="T2" y="T3"/>
                </a:cxn>
                <a:cxn ang="0">
                  <a:pos x="T4" y="T5"/>
                </a:cxn>
                <a:cxn ang="0">
                  <a:pos x="T6" y="T7"/>
                </a:cxn>
                <a:cxn ang="0">
                  <a:pos x="T8" y="T9"/>
                </a:cxn>
              </a:cxnLst>
              <a:rect l="0" t="0" r="r" b="b"/>
              <a:pathLst>
                <a:path w="174" h="136">
                  <a:moveTo>
                    <a:pt x="0" y="68"/>
                  </a:moveTo>
                  <a:lnTo>
                    <a:pt x="77" y="136"/>
                  </a:lnTo>
                  <a:lnTo>
                    <a:pt x="174" y="68"/>
                  </a:lnTo>
                  <a:lnTo>
                    <a:pt x="106" y="0"/>
                  </a:lnTo>
                  <a:lnTo>
                    <a:pt x="0"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sz="1050"/>
            </a:p>
          </p:txBody>
        </p:sp>
        <p:sp>
          <p:nvSpPr>
            <p:cNvPr id="55" name="Freeform 33">
              <a:extLst>
                <a:ext uri="{FF2B5EF4-FFF2-40B4-BE49-F238E27FC236}">
                  <a16:creationId xmlns:a16="http://schemas.microsoft.com/office/drawing/2014/main" id="{A3DF2756-36AC-D841-A415-BC588B43BCCD}"/>
                </a:ext>
              </a:extLst>
            </p:cNvPr>
            <p:cNvSpPr>
              <a:spLocks/>
            </p:cNvSpPr>
            <p:nvPr/>
          </p:nvSpPr>
          <p:spPr bwMode="auto">
            <a:xfrm>
              <a:off x="18557875" y="8535988"/>
              <a:ext cx="290512" cy="215900"/>
            </a:xfrm>
            <a:custGeom>
              <a:avLst/>
              <a:gdLst>
                <a:gd name="T0" fmla="*/ 0 w 183"/>
                <a:gd name="T1" fmla="*/ 68 h 136"/>
                <a:gd name="T2" fmla="*/ 106 w 183"/>
                <a:gd name="T3" fmla="*/ 136 h 136"/>
                <a:gd name="T4" fmla="*/ 183 w 183"/>
                <a:gd name="T5" fmla="*/ 68 h 136"/>
                <a:gd name="T6" fmla="*/ 77 w 183"/>
                <a:gd name="T7" fmla="*/ 0 h 136"/>
                <a:gd name="T8" fmla="*/ 0 w 183"/>
                <a:gd name="T9" fmla="*/ 68 h 136"/>
              </a:gdLst>
              <a:ahLst/>
              <a:cxnLst>
                <a:cxn ang="0">
                  <a:pos x="T0" y="T1"/>
                </a:cxn>
                <a:cxn ang="0">
                  <a:pos x="T2" y="T3"/>
                </a:cxn>
                <a:cxn ang="0">
                  <a:pos x="T4" y="T5"/>
                </a:cxn>
                <a:cxn ang="0">
                  <a:pos x="T6" y="T7"/>
                </a:cxn>
                <a:cxn ang="0">
                  <a:pos x="T8" y="T9"/>
                </a:cxn>
              </a:cxnLst>
              <a:rect l="0" t="0" r="r" b="b"/>
              <a:pathLst>
                <a:path w="183" h="136">
                  <a:moveTo>
                    <a:pt x="0" y="68"/>
                  </a:moveTo>
                  <a:lnTo>
                    <a:pt x="106" y="136"/>
                  </a:lnTo>
                  <a:lnTo>
                    <a:pt x="183" y="68"/>
                  </a:lnTo>
                  <a:lnTo>
                    <a:pt x="77" y="0"/>
                  </a:lnTo>
                  <a:lnTo>
                    <a:pt x="0"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sz="1050"/>
            </a:p>
          </p:txBody>
        </p:sp>
        <p:sp>
          <p:nvSpPr>
            <p:cNvPr id="56" name="Freeform 34">
              <a:extLst>
                <a:ext uri="{FF2B5EF4-FFF2-40B4-BE49-F238E27FC236}">
                  <a16:creationId xmlns:a16="http://schemas.microsoft.com/office/drawing/2014/main" id="{D6A551BB-C92B-F8D0-05C1-4D9C27A5B7C6}"/>
                </a:ext>
              </a:extLst>
            </p:cNvPr>
            <p:cNvSpPr>
              <a:spLocks/>
            </p:cNvSpPr>
            <p:nvPr/>
          </p:nvSpPr>
          <p:spPr bwMode="auto">
            <a:xfrm>
              <a:off x="18680113" y="8674100"/>
              <a:ext cx="336550" cy="200025"/>
            </a:xfrm>
            <a:custGeom>
              <a:avLst/>
              <a:gdLst>
                <a:gd name="T0" fmla="*/ 106 w 212"/>
                <a:gd name="T1" fmla="*/ 0 h 126"/>
                <a:gd name="T2" fmla="*/ 29 w 212"/>
                <a:gd name="T3" fmla="*/ 58 h 126"/>
                <a:gd name="T4" fmla="*/ 0 w 212"/>
                <a:gd name="T5" fmla="*/ 39 h 126"/>
                <a:gd name="T6" fmla="*/ 0 w 212"/>
                <a:gd name="T7" fmla="*/ 58 h 126"/>
                <a:gd name="T8" fmla="*/ 106 w 212"/>
                <a:gd name="T9" fmla="*/ 126 h 126"/>
                <a:gd name="T10" fmla="*/ 212 w 212"/>
                <a:gd name="T11" fmla="*/ 58 h 126"/>
                <a:gd name="T12" fmla="*/ 212 w 212"/>
                <a:gd name="T13" fmla="*/ 39 h 126"/>
                <a:gd name="T14" fmla="*/ 183 w 212"/>
                <a:gd name="T15" fmla="*/ 58 h 126"/>
                <a:gd name="T16" fmla="*/ 106 w 212"/>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126">
                  <a:moveTo>
                    <a:pt x="106" y="0"/>
                  </a:moveTo>
                  <a:lnTo>
                    <a:pt x="29" y="58"/>
                  </a:lnTo>
                  <a:lnTo>
                    <a:pt x="0" y="39"/>
                  </a:lnTo>
                  <a:lnTo>
                    <a:pt x="0" y="58"/>
                  </a:lnTo>
                  <a:lnTo>
                    <a:pt x="106" y="126"/>
                  </a:lnTo>
                  <a:lnTo>
                    <a:pt x="212" y="58"/>
                  </a:lnTo>
                  <a:lnTo>
                    <a:pt x="212" y="39"/>
                  </a:lnTo>
                  <a:lnTo>
                    <a:pt x="183" y="58"/>
                  </a:lnTo>
                  <a:lnTo>
                    <a:pt x="10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sz="1050"/>
            </a:p>
          </p:txBody>
        </p:sp>
      </p:grpSp>
      <p:grpSp>
        <p:nvGrpSpPr>
          <p:cNvPr id="57" name="กลุ่ม 2079">
            <a:extLst>
              <a:ext uri="{FF2B5EF4-FFF2-40B4-BE49-F238E27FC236}">
                <a16:creationId xmlns:a16="http://schemas.microsoft.com/office/drawing/2014/main" id="{5E9F0A6A-B1EA-898B-37A6-9E2B315B6688}"/>
              </a:ext>
            </a:extLst>
          </p:cNvPr>
          <p:cNvGrpSpPr/>
          <p:nvPr/>
        </p:nvGrpSpPr>
        <p:grpSpPr>
          <a:xfrm>
            <a:off x="8945167" y="4495801"/>
            <a:ext cx="988218" cy="988218"/>
            <a:chOff x="11896725" y="5994400"/>
            <a:chExt cx="1317625" cy="1317625"/>
          </a:xfrm>
        </p:grpSpPr>
        <p:sp>
          <p:nvSpPr>
            <p:cNvPr id="58" name="Oval 35">
              <a:extLst>
                <a:ext uri="{FF2B5EF4-FFF2-40B4-BE49-F238E27FC236}">
                  <a16:creationId xmlns:a16="http://schemas.microsoft.com/office/drawing/2014/main" id="{D3BBDADE-EFFC-2F03-784B-81DDB66CC7FB}"/>
                </a:ext>
              </a:extLst>
            </p:cNvPr>
            <p:cNvSpPr>
              <a:spLocks noChangeArrowheads="1"/>
            </p:cNvSpPr>
            <p:nvPr/>
          </p:nvSpPr>
          <p:spPr bwMode="auto">
            <a:xfrm>
              <a:off x="11896725" y="5994400"/>
              <a:ext cx="1317625" cy="1317625"/>
            </a:xfrm>
            <a:prstGeom prst="ellipse">
              <a:avLst/>
            </a:prstGeom>
            <a:solidFill>
              <a:srgbClr val="FFC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sz="1050"/>
            </a:p>
          </p:txBody>
        </p:sp>
        <p:sp>
          <p:nvSpPr>
            <p:cNvPr id="59" name="Freeform 36">
              <a:extLst>
                <a:ext uri="{FF2B5EF4-FFF2-40B4-BE49-F238E27FC236}">
                  <a16:creationId xmlns:a16="http://schemas.microsoft.com/office/drawing/2014/main" id="{8831FDB6-DAFE-0568-B5B0-40B8E8C9AA55}"/>
                </a:ext>
              </a:extLst>
            </p:cNvPr>
            <p:cNvSpPr>
              <a:spLocks noEditPoints="1"/>
            </p:cNvSpPr>
            <p:nvPr/>
          </p:nvSpPr>
          <p:spPr bwMode="auto">
            <a:xfrm>
              <a:off x="12311063" y="6392863"/>
              <a:ext cx="488950" cy="504825"/>
            </a:xfrm>
            <a:custGeom>
              <a:avLst/>
              <a:gdLst>
                <a:gd name="T0" fmla="*/ 9 w 32"/>
                <a:gd name="T1" fmla="*/ 33 h 33"/>
                <a:gd name="T2" fmla="*/ 6 w 32"/>
                <a:gd name="T3" fmla="*/ 32 h 33"/>
                <a:gd name="T4" fmla="*/ 0 w 32"/>
                <a:gd name="T5" fmla="*/ 23 h 33"/>
                <a:gd name="T6" fmla="*/ 0 w 32"/>
                <a:gd name="T7" fmla="*/ 11 h 33"/>
                <a:gd name="T8" fmla="*/ 7 w 32"/>
                <a:gd name="T9" fmla="*/ 1 h 33"/>
                <a:gd name="T10" fmla="*/ 19 w 32"/>
                <a:gd name="T11" fmla="*/ 1 h 33"/>
                <a:gd name="T12" fmla="*/ 26 w 32"/>
                <a:gd name="T13" fmla="*/ 8 h 33"/>
                <a:gd name="T14" fmla="*/ 27 w 32"/>
                <a:gd name="T15" fmla="*/ 13 h 33"/>
                <a:gd name="T16" fmla="*/ 31 w 32"/>
                <a:gd name="T17" fmla="*/ 13 h 33"/>
                <a:gd name="T18" fmla="*/ 32 w 32"/>
                <a:gd name="T19" fmla="*/ 15 h 33"/>
                <a:gd name="T20" fmla="*/ 31 w 32"/>
                <a:gd name="T21" fmla="*/ 27 h 33"/>
                <a:gd name="T22" fmla="*/ 23 w 32"/>
                <a:gd name="T23" fmla="*/ 33 h 33"/>
                <a:gd name="T24" fmla="*/ 21 w 32"/>
                <a:gd name="T25" fmla="*/ 33 h 33"/>
                <a:gd name="T26" fmla="*/ 9 w 32"/>
                <a:gd name="T27" fmla="*/ 33 h 33"/>
                <a:gd name="T28" fmla="*/ 21 w 32"/>
                <a:gd name="T29" fmla="*/ 24 h 33"/>
                <a:gd name="T30" fmla="*/ 21 w 32"/>
                <a:gd name="T31" fmla="*/ 21 h 33"/>
                <a:gd name="T32" fmla="*/ 10 w 32"/>
                <a:gd name="T33" fmla="*/ 21 h 33"/>
                <a:gd name="T34" fmla="*/ 10 w 32"/>
                <a:gd name="T35" fmla="*/ 24 h 33"/>
                <a:gd name="T36" fmla="*/ 21 w 32"/>
                <a:gd name="T37" fmla="*/ 24 h 33"/>
                <a:gd name="T38" fmla="*/ 16 w 32"/>
                <a:gd name="T39" fmla="*/ 13 h 33"/>
                <a:gd name="T40" fmla="*/ 15 w 32"/>
                <a:gd name="T41" fmla="*/ 9 h 33"/>
                <a:gd name="T42" fmla="*/ 10 w 32"/>
                <a:gd name="T43" fmla="*/ 9 h 33"/>
                <a:gd name="T44" fmla="*/ 10 w 32"/>
                <a:gd name="T45" fmla="*/ 13 h 33"/>
                <a:gd name="T46" fmla="*/ 16 w 32"/>
                <a:gd name="T47"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33">
                  <a:moveTo>
                    <a:pt x="9" y="33"/>
                  </a:moveTo>
                  <a:cubicBezTo>
                    <a:pt x="8" y="33"/>
                    <a:pt x="7" y="32"/>
                    <a:pt x="6" y="32"/>
                  </a:cubicBezTo>
                  <a:cubicBezTo>
                    <a:pt x="2" y="30"/>
                    <a:pt x="0" y="27"/>
                    <a:pt x="0" y="23"/>
                  </a:cubicBezTo>
                  <a:cubicBezTo>
                    <a:pt x="0" y="21"/>
                    <a:pt x="0" y="12"/>
                    <a:pt x="0" y="11"/>
                  </a:cubicBezTo>
                  <a:cubicBezTo>
                    <a:pt x="0" y="6"/>
                    <a:pt x="3" y="2"/>
                    <a:pt x="7" y="1"/>
                  </a:cubicBezTo>
                  <a:cubicBezTo>
                    <a:pt x="9" y="0"/>
                    <a:pt x="17" y="0"/>
                    <a:pt x="19" y="1"/>
                  </a:cubicBezTo>
                  <a:cubicBezTo>
                    <a:pt x="22" y="2"/>
                    <a:pt x="25" y="4"/>
                    <a:pt x="26" y="8"/>
                  </a:cubicBezTo>
                  <a:cubicBezTo>
                    <a:pt x="26" y="10"/>
                    <a:pt x="26" y="12"/>
                    <a:pt x="27" y="13"/>
                  </a:cubicBezTo>
                  <a:cubicBezTo>
                    <a:pt x="29" y="13"/>
                    <a:pt x="30" y="13"/>
                    <a:pt x="31" y="13"/>
                  </a:cubicBezTo>
                  <a:cubicBezTo>
                    <a:pt x="31" y="13"/>
                    <a:pt x="32" y="14"/>
                    <a:pt x="32" y="15"/>
                  </a:cubicBezTo>
                  <a:cubicBezTo>
                    <a:pt x="32" y="24"/>
                    <a:pt x="32" y="25"/>
                    <a:pt x="31" y="27"/>
                  </a:cubicBezTo>
                  <a:cubicBezTo>
                    <a:pt x="29" y="30"/>
                    <a:pt x="26" y="33"/>
                    <a:pt x="23" y="33"/>
                  </a:cubicBezTo>
                  <a:cubicBezTo>
                    <a:pt x="22" y="33"/>
                    <a:pt x="22" y="33"/>
                    <a:pt x="21" y="33"/>
                  </a:cubicBezTo>
                  <a:cubicBezTo>
                    <a:pt x="21" y="33"/>
                    <a:pt x="11" y="33"/>
                    <a:pt x="9" y="33"/>
                  </a:cubicBezTo>
                  <a:close/>
                  <a:moveTo>
                    <a:pt x="21" y="24"/>
                  </a:moveTo>
                  <a:cubicBezTo>
                    <a:pt x="24" y="24"/>
                    <a:pt x="24" y="21"/>
                    <a:pt x="21" y="21"/>
                  </a:cubicBezTo>
                  <a:cubicBezTo>
                    <a:pt x="18" y="21"/>
                    <a:pt x="14" y="21"/>
                    <a:pt x="10" y="21"/>
                  </a:cubicBezTo>
                  <a:cubicBezTo>
                    <a:pt x="7" y="21"/>
                    <a:pt x="8" y="24"/>
                    <a:pt x="10" y="24"/>
                  </a:cubicBezTo>
                  <a:cubicBezTo>
                    <a:pt x="12" y="24"/>
                    <a:pt x="21" y="24"/>
                    <a:pt x="21" y="24"/>
                  </a:cubicBezTo>
                  <a:close/>
                  <a:moveTo>
                    <a:pt x="16" y="13"/>
                  </a:moveTo>
                  <a:cubicBezTo>
                    <a:pt x="18" y="12"/>
                    <a:pt x="18" y="9"/>
                    <a:pt x="15" y="9"/>
                  </a:cubicBezTo>
                  <a:cubicBezTo>
                    <a:pt x="15" y="9"/>
                    <a:pt x="10" y="9"/>
                    <a:pt x="10" y="9"/>
                  </a:cubicBezTo>
                  <a:cubicBezTo>
                    <a:pt x="7" y="9"/>
                    <a:pt x="8" y="13"/>
                    <a:pt x="10" y="13"/>
                  </a:cubicBezTo>
                  <a:cubicBezTo>
                    <a:pt x="10" y="13"/>
                    <a:pt x="15" y="13"/>
                    <a:pt x="16"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sz="1050"/>
            </a:p>
          </p:txBody>
        </p:sp>
      </p:grpSp>
      <p:grpSp>
        <p:nvGrpSpPr>
          <p:cNvPr id="60" name="กลุ่ม 666">
            <a:extLst>
              <a:ext uri="{FF2B5EF4-FFF2-40B4-BE49-F238E27FC236}">
                <a16:creationId xmlns:a16="http://schemas.microsoft.com/office/drawing/2014/main" id="{EAD48A34-A37E-2818-2AA4-7D06A23DCE79}"/>
              </a:ext>
            </a:extLst>
          </p:cNvPr>
          <p:cNvGrpSpPr/>
          <p:nvPr/>
        </p:nvGrpSpPr>
        <p:grpSpPr>
          <a:xfrm>
            <a:off x="8945167" y="3037287"/>
            <a:ext cx="988218" cy="988218"/>
            <a:chOff x="11896725" y="4049713"/>
            <a:chExt cx="1317625" cy="1317625"/>
          </a:xfrm>
        </p:grpSpPr>
        <p:sp>
          <p:nvSpPr>
            <p:cNvPr id="61" name="Oval 37">
              <a:extLst>
                <a:ext uri="{FF2B5EF4-FFF2-40B4-BE49-F238E27FC236}">
                  <a16:creationId xmlns:a16="http://schemas.microsoft.com/office/drawing/2014/main" id="{70BE9B6E-C0E4-6070-4063-1F3BC370D408}"/>
                </a:ext>
              </a:extLst>
            </p:cNvPr>
            <p:cNvSpPr>
              <a:spLocks noChangeArrowheads="1"/>
            </p:cNvSpPr>
            <p:nvPr/>
          </p:nvSpPr>
          <p:spPr bwMode="auto">
            <a:xfrm>
              <a:off x="11896725" y="4049713"/>
              <a:ext cx="1317625" cy="1317625"/>
            </a:xfrm>
            <a:prstGeom prst="ellipse">
              <a:avLst/>
            </a:prstGeom>
            <a:solidFill>
              <a:srgbClr val="1F96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sz="1050"/>
            </a:p>
          </p:txBody>
        </p:sp>
        <p:sp>
          <p:nvSpPr>
            <p:cNvPr id="62" name="Freeform 38">
              <a:extLst>
                <a:ext uri="{FF2B5EF4-FFF2-40B4-BE49-F238E27FC236}">
                  <a16:creationId xmlns:a16="http://schemas.microsoft.com/office/drawing/2014/main" id="{F0B9E9EB-823C-DBC3-B614-A4AE7324B33E}"/>
                </a:ext>
              </a:extLst>
            </p:cNvPr>
            <p:cNvSpPr>
              <a:spLocks noEditPoints="1"/>
            </p:cNvSpPr>
            <p:nvPr/>
          </p:nvSpPr>
          <p:spPr bwMode="auto">
            <a:xfrm>
              <a:off x="12295188" y="4432300"/>
              <a:ext cx="520700" cy="536575"/>
            </a:xfrm>
            <a:custGeom>
              <a:avLst/>
              <a:gdLst>
                <a:gd name="T0" fmla="*/ 32 w 34"/>
                <a:gd name="T1" fmla="*/ 20 h 35"/>
                <a:gd name="T2" fmla="*/ 33 w 34"/>
                <a:gd name="T3" fmla="*/ 18 h 35"/>
                <a:gd name="T4" fmla="*/ 17 w 34"/>
                <a:gd name="T5" fmla="*/ 2 h 35"/>
                <a:gd name="T6" fmla="*/ 14 w 34"/>
                <a:gd name="T7" fmla="*/ 2 h 35"/>
                <a:gd name="T8" fmla="*/ 9 w 34"/>
                <a:gd name="T9" fmla="*/ 0 h 35"/>
                <a:gd name="T10" fmla="*/ 0 w 34"/>
                <a:gd name="T11" fmla="*/ 10 h 35"/>
                <a:gd name="T12" fmla="*/ 1 w 34"/>
                <a:gd name="T13" fmla="*/ 14 h 35"/>
                <a:gd name="T14" fmla="*/ 1 w 34"/>
                <a:gd name="T15" fmla="*/ 18 h 35"/>
                <a:gd name="T16" fmla="*/ 17 w 34"/>
                <a:gd name="T17" fmla="*/ 34 h 35"/>
                <a:gd name="T18" fmla="*/ 20 w 34"/>
                <a:gd name="T19" fmla="*/ 34 h 35"/>
                <a:gd name="T20" fmla="*/ 25 w 34"/>
                <a:gd name="T21" fmla="*/ 35 h 35"/>
                <a:gd name="T22" fmla="*/ 34 w 34"/>
                <a:gd name="T23" fmla="*/ 26 h 35"/>
                <a:gd name="T24" fmla="*/ 32 w 34"/>
                <a:gd name="T25" fmla="*/ 20 h 35"/>
                <a:gd name="T26" fmla="*/ 21 w 34"/>
                <a:gd name="T27" fmla="*/ 27 h 35"/>
                <a:gd name="T28" fmla="*/ 14 w 34"/>
                <a:gd name="T29" fmla="*/ 27 h 35"/>
                <a:gd name="T30" fmla="*/ 9 w 34"/>
                <a:gd name="T31" fmla="*/ 23 h 35"/>
                <a:gd name="T32" fmla="*/ 12 w 34"/>
                <a:gd name="T33" fmla="*/ 22 h 35"/>
                <a:gd name="T34" fmla="*/ 13 w 34"/>
                <a:gd name="T35" fmla="*/ 23 h 35"/>
                <a:gd name="T36" fmla="*/ 20 w 34"/>
                <a:gd name="T37" fmla="*/ 23 h 35"/>
                <a:gd name="T38" fmla="*/ 20 w 34"/>
                <a:gd name="T39" fmla="*/ 21 h 35"/>
                <a:gd name="T40" fmla="*/ 13 w 34"/>
                <a:gd name="T41" fmla="*/ 19 h 35"/>
                <a:gd name="T42" fmla="*/ 10 w 34"/>
                <a:gd name="T43" fmla="*/ 10 h 35"/>
                <a:gd name="T44" fmla="*/ 16 w 34"/>
                <a:gd name="T45" fmla="*/ 7 h 35"/>
                <a:gd name="T46" fmla="*/ 24 w 34"/>
                <a:gd name="T47" fmla="*/ 12 h 35"/>
                <a:gd name="T48" fmla="*/ 23 w 34"/>
                <a:gd name="T49" fmla="*/ 14 h 35"/>
                <a:gd name="T50" fmla="*/ 20 w 34"/>
                <a:gd name="T51" fmla="*/ 12 h 35"/>
                <a:gd name="T52" fmla="*/ 14 w 34"/>
                <a:gd name="T53" fmla="*/ 11 h 35"/>
                <a:gd name="T54" fmla="*/ 14 w 34"/>
                <a:gd name="T55" fmla="*/ 14 h 35"/>
                <a:gd name="T56" fmla="*/ 22 w 34"/>
                <a:gd name="T57" fmla="*/ 17 h 35"/>
                <a:gd name="T58" fmla="*/ 25 w 34"/>
                <a:gd name="T59" fmla="*/ 22 h 35"/>
                <a:gd name="T60" fmla="*/ 21 w 34"/>
                <a:gd name="T61"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 h="35">
                  <a:moveTo>
                    <a:pt x="32" y="20"/>
                  </a:moveTo>
                  <a:cubicBezTo>
                    <a:pt x="33" y="20"/>
                    <a:pt x="33" y="19"/>
                    <a:pt x="33" y="18"/>
                  </a:cubicBezTo>
                  <a:cubicBezTo>
                    <a:pt x="33" y="9"/>
                    <a:pt x="25" y="2"/>
                    <a:pt x="17" y="2"/>
                  </a:cubicBezTo>
                  <a:cubicBezTo>
                    <a:pt x="16" y="2"/>
                    <a:pt x="15" y="2"/>
                    <a:pt x="14" y="2"/>
                  </a:cubicBezTo>
                  <a:cubicBezTo>
                    <a:pt x="13" y="1"/>
                    <a:pt x="11" y="0"/>
                    <a:pt x="9" y="0"/>
                  </a:cubicBezTo>
                  <a:cubicBezTo>
                    <a:pt x="4" y="0"/>
                    <a:pt x="0" y="5"/>
                    <a:pt x="0" y="10"/>
                  </a:cubicBezTo>
                  <a:cubicBezTo>
                    <a:pt x="0" y="11"/>
                    <a:pt x="0" y="13"/>
                    <a:pt x="1" y="14"/>
                  </a:cubicBezTo>
                  <a:cubicBezTo>
                    <a:pt x="1" y="16"/>
                    <a:pt x="1" y="17"/>
                    <a:pt x="1" y="18"/>
                  </a:cubicBezTo>
                  <a:cubicBezTo>
                    <a:pt x="1" y="27"/>
                    <a:pt x="8" y="34"/>
                    <a:pt x="17" y="34"/>
                  </a:cubicBezTo>
                  <a:cubicBezTo>
                    <a:pt x="18" y="34"/>
                    <a:pt x="19" y="34"/>
                    <a:pt x="20" y="34"/>
                  </a:cubicBezTo>
                  <a:cubicBezTo>
                    <a:pt x="21" y="34"/>
                    <a:pt x="23" y="35"/>
                    <a:pt x="25" y="35"/>
                  </a:cubicBezTo>
                  <a:cubicBezTo>
                    <a:pt x="30" y="35"/>
                    <a:pt x="34" y="31"/>
                    <a:pt x="34" y="26"/>
                  </a:cubicBezTo>
                  <a:cubicBezTo>
                    <a:pt x="34" y="24"/>
                    <a:pt x="33" y="22"/>
                    <a:pt x="32" y="20"/>
                  </a:cubicBezTo>
                  <a:close/>
                  <a:moveTo>
                    <a:pt x="21" y="27"/>
                  </a:moveTo>
                  <a:cubicBezTo>
                    <a:pt x="19" y="28"/>
                    <a:pt x="16" y="28"/>
                    <a:pt x="14" y="27"/>
                  </a:cubicBezTo>
                  <a:cubicBezTo>
                    <a:pt x="10" y="27"/>
                    <a:pt x="9" y="25"/>
                    <a:pt x="9" y="23"/>
                  </a:cubicBezTo>
                  <a:cubicBezTo>
                    <a:pt x="8" y="21"/>
                    <a:pt x="11" y="20"/>
                    <a:pt x="12" y="22"/>
                  </a:cubicBezTo>
                  <a:cubicBezTo>
                    <a:pt x="13" y="22"/>
                    <a:pt x="13" y="23"/>
                    <a:pt x="13" y="23"/>
                  </a:cubicBezTo>
                  <a:cubicBezTo>
                    <a:pt x="15" y="25"/>
                    <a:pt x="19" y="25"/>
                    <a:pt x="20" y="23"/>
                  </a:cubicBezTo>
                  <a:cubicBezTo>
                    <a:pt x="21" y="22"/>
                    <a:pt x="21" y="22"/>
                    <a:pt x="20" y="21"/>
                  </a:cubicBezTo>
                  <a:cubicBezTo>
                    <a:pt x="19" y="20"/>
                    <a:pt x="19" y="20"/>
                    <a:pt x="13" y="19"/>
                  </a:cubicBezTo>
                  <a:cubicBezTo>
                    <a:pt x="8" y="17"/>
                    <a:pt x="8" y="13"/>
                    <a:pt x="10" y="10"/>
                  </a:cubicBezTo>
                  <a:cubicBezTo>
                    <a:pt x="11" y="8"/>
                    <a:pt x="13" y="8"/>
                    <a:pt x="16" y="7"/>
                  </a:cubicBezTo>
                  <a:cubicBezTo>
                    <a:pt x="20" y="7"/>
                    <a:pt x="24" y="9"/>
                    <a:pt x="24" y="12"/>
                  </a:cubicBezTo>
                  <a:cubicBezTo>
                    <a:pt x="24" y="13"/>
                    <a:pt x="24" y="13"/>
                    <a:pt x="23" y="14"/>
                  </a:cubicBezTo>
                  <a:cubicBezTo>
                    <a:pt x="21" y="14"/>
                    <a:pt x="21" y="13"/>
                    <a:pt x="20" y="12"/>
                  </a:cubicBezTo>
                  <a:cubicBezTo>
                    <a:pt x="18" y="10"/>
                    <a:pt x="15" y="11"/>
                    <a:pt x="14" y="11"/>
                  </a:cubicBezTo>
                  <a:cubicBezTo>
                    <a:pt x="13" y="12"/>
                    <a:pt x="13" y="14"/>
                    <a:pt x="14" y="14"/>
                  </a:cubicBezTo>
                  <a:cubicBezTo>
                    <a:pt x="15" y="15"/>
                    <a:pt x="20" y="16"/>
                    <a:pt x="22" y="17"/>
                  </a:cubicBezTo>
                  <a:cubicBezTo>
                    <a:pt x="24" y="18"/>
                    <a:pt x="25" y="19"/>
                    <a:pt x="25" y="22"/>
                  </a:cubicBezTo>
                  <a:cubicBezTo>
                    <a:pt x="25" y="24"/>
                    <a:pt x="24" y="26"/>
                    <a:pt x="21"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sz="1050"/>
            </a:p>
          </p:txBody>
        </p:sp>
      </p:grpSp>
      <p:grpSp>
        <p:nvGrpSpPr>
          <p:cNvPr id="63" name="กลุ่ม 2080">
            <a:extLst>
              <a:ext uri="{FF2B5EF4-FFF2-40B4-BE49-F238E27FC236}">
                <a16:creationId xmlns:a16="http://schemas.microsoft.com/office/drawing/2014/main" id="{26547CAC-461E-DC43-7898-2E9F38305E90}"/>
              </a:ext>
            </a:extLst>
          </p:cNvPr>
          <p:cNvGrpSpPr/>
          <p:nvPr/>
        </p:nvGrpSpPr>
        <p:grpSpPr>
          <a:xfrm>
            <a:off x="10519172" y="4495801"/>
            <a:ext cx="987028" cy="988218"/>
            <a:chOff x="13995400" y="5994400"/>
            <a:chExt cx="1316037" cy="1317625"/>
          </a:xfrm>
        </p:grpSpPr>
        <p:sp>
          <p:nvSpPr>
            <p:cNvPr id="64" name="Oval 39">
              <a:extLst>
                <a:ext uri="{FF2B5EF4-FFF2-40B4-BE49-F238E27FC236}">
                  <a16:creationId xmlns:a16="http://schemas.microsoft.com/office/drawing/2014/main" id="{D43B3505-6FF4-1339-8282-242012F8690A}"/>
                </a:ext>
              </a:extLst>
            </p:cNvPr>
            <p:cNvSpPr>
              <a:spLocks noChangeArrowheads="1"/>
            </p:cNvSpPr>
            <p:nvPr/>
          </p:nvSpPr>
          <p:spPr bwMode="auto">
            <a:xfrm>
              <a:off x="13995400" y="5994400"/>
              <a:ext cx="1316037" cy="1317625"/>
            </a:xfrm>
            <a:prstGeom prst="ellipse">
              <a:avLst/>
            </a:prstGeom>
            <a:solidFill>
              <a:srgbClr val="7D5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sz="1050"/>
            </a:p>
          </p:txBody>
        </p:sp>
        <p:sp>
          <p:nvSpPr>
            <p:cNvPr id="65" name="Freeform 40">
              <a:extLst>
                <a:ext uri="{FF2B5EF4-FFF2-40B4-BE49-F238E27FC236}">
                  <a16:creationId xmlns:a16="http://schemas.microsoft.com/office/drawing/2014/main" id="{7A4C379C-0588-F50E-AE97-E941FD42F277}"/>
                </a:ext>
              </a:extLst>
            </p:cNvPr>
            <p:cNvSpPr>
              <a:spLocks noEditPoints="1"/>
            </p:cNvSpPr>
            <p:nvPr/>
          </p:nvSpPr>
          <p:spPr bwMode="auto">
            <a:xfrm>
              <a:off x="14392275" y="6392863"/>
              <a:ext cx="520700" cy="504825"/>
            </a:xfrm>
            <a:custGeom>
              <a:avLst/>
              <a:gdLst>
                <a:gd name="T0" fmla="*/ 28 w 34"/>
                <a:gd name="T1" fmla="*/ 0 h 33"/>
                <a:gd name="T2" fmla="*/ 5 w 34"/>
                <a:gd name="T3" fmla="*/ 0 h 33"/>
                <a:gd name="T4" fmla="*/ 0 w 34"/>
                <a:gd name="T5" fmla="*/ 5 h 33"/>
                <a:gd name="T6" fmla="*/ 0 w 34"/>
                <a:gd name="T7" fmla="*/ 28 h 33"/>
                <a:gd name="T8" fmla="*/ 5 w 34"/>
                <a:gd name="T9" fmla="*/ 33 h 33"/>
                <a:gd name="T10" fmla="*/ 28 w 34"/>
                <a:gd name="T11" fmla="*/ 33 h 33"/>
                <a:gd name="T12" fmla="*/ 34 w 34"/>
                <a:gd name="T13" fmla="*/ 28 h 33"/>
                <a:gd name="T14" fmla="*/ 34 w 34"/>
                <a:gd name="T15" fmla="*/ 5 h 33"/>
                <a:gd name="T16" fmla="*/ 28 w 34"/>
                <a:gd name="T17" fmla="*/ 0 h 33"/>
                <a:gd name="T18" fmla="*/ 24 w 34"/>
                <a:gd name="T19" fmla="*/ 4 h 33"/>
                <a:gd name="T20" fmla="*/ 25 w 34"/>
                <a:gd name="T21" fmla="*/ 3 h 33"/>
                <a:gd name="T22" fmla="*/ 29 w 34"/>
                <a:gd name="T23" fmla="*/ 3 h 33"/>
                <a:gd name="T24" fmla="*/ 30 w 34"/>
                <a:gd name="T25" fmla="*/ 4 h 33"/>
                <a:gd name="T26" fmla="*/ 30 w 34"/>
                <a:gd name="T27" fmla="*/ 8 h 33"/>
                <a:gd name="T28" fmla="*/ 29 w 34"/>
                <a:gd name="T29" fmla="*/ 9 h 33"/>
                <a:gd name="T30" fmla="*/ 25 w 34"/>
                <a:gd name="T31" fmla="*/ 9 h 33"/>
                <a:gd name="T32" fmla="*/ 24 w 34"/>
                <a:gd name="T33" fmla="*/ 8 h 33"/>
                <a:gd name="T34" fmla="*/ 24 w 34"/>
                <a:gd name="T35" fmla="*/ 4 h 33"/>
                <a:gd name="T36" fmla="*/ 11 w 34"/>
                <a:gd name="T37" fmla="*/ 14 h 33"/>
                <a:gd name="T38" fmla="*/ 17 w 34"/>
                <a:gd name="T39" fmla="*/ 10 h 33"/>
                <a:gd name="T40" fmla="*/ 23 w 34"/>
                <a:gd name="T41" fmla="*/ 14 h 33"/>
                <a:gd name="T42" fmla="*/ 24 w 34"/>
                <a:gd name="T43" fmla="*/ 17 h 33"/>
                <a:gd name="T44" fmla="*/ 17 w 34"/>
                <a:gd name="T45" fmla="*/ 23 h 33"/>
                <a:gd name="T46" fmla="*/ 10 w 34"/>
                <a:gd name="T47" fmla="*/ 17 h 33"/>
                <a:gd name="T48" fmla="*/ 11 w 34"/>
                <a:gd name="T49" fmla="*/ 14 h 33"/>
                <a:gd name="T50" fmla="*/ 30 w 34"/>
                <a:gd name="T51" fmla="*/ 28 h 33"/>
                <a:gd name="T52" fmla="*/ 28 w 34"/>
                <a:gd name="T53" fmla="*/ 30 h 33"/>
                <a:gd name="T54" fmla="*/ 5 w 34"/>
                <a:gd name="T55" fmla="*/ 30 h 33"/>
                <a:gd name="T56" fmla="*/ 4 w 34"/>
                <a:gd name="T57" fmla="*/ 28 h 33"/>
                <a:gd name="T58" fmla="*/ 4 w 34"/>
                <a:gd name="T59" fmla="*/ 14 h 33"/>
                <a:gd name="T60" fmla="*/ 7 w 34"/>
                <a:gd name="T61" fmla="*/ 14 h 33"/>
                <a:gd name="T62" fmla="*/ 7 w 34"/>
                <a:gd name="T63" fmla="*/ 17 h 33"/>
                <a:gd name="T64" fmla="*/ 17 w 34"/>
                <a:gd name="T65" fmla="*/ 27 h 33"/>
                <a:gd name="T66" fmla="*/ 27 w 34"/>
                <a:gd name="T67" fmla="*/ 17 h 33"/>
                <a:gd name="T68" fmla="*/ 27 w 34"/>
                <a:gd name="T69" fmla="*/ 14 h 33"/>
                <a:gd name="T70" fmla="*/ 30 w 34"/>
                <a:gd name="T71" fmla="*/ 14 h 33"/>
                <a:gd name="T72" fmla="*/ 30 w 34"/>
                <a:gd name="T73"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 h="33">
                  <a:moveTo>
                    <a:pt x="28" y="0"/>
                  </a:moveTo>
                  <a:cubicBezTo>
                    <a:pt x="5" y="0"/>
                    <a:pt x="5" y="0"/>
                    <a:pt x="5" y="0"/>
                  </a:cubicBezTo>
                  <a:cubicBezTo>
                    <a:pt x="2" y="0"/>
                    <a:pt x="0" y="2"/>
                    <a:pt x="0" y="5"/>
                  </a:cubicBezTo>
                  <a:cubicBezTo>
                    <a:pt x="0" y="28"/>
                    <a:pt x="0" y="28"/>
                    <a:pt x="0" y="28"/>
                  </a:cubicBezTo>
                  <a:cubicBezTo>
                    <a:pt x="0" y="31"/>
                    <a:pt x="2" y="33"/>
                    <a:pt x="5" y="33"/>
                  </a:cubicBezTo>
                  <a:cubicBezTo>
                    <a:pt x="28" y="33"/>
                    <a:pt x="28" y="33"/>
                    <a:pt x="28" y="33"/>
                  </a:cubicBezTo>
                  <a:cubicBezTo>
                    <a:pt x="31" y="33"/>
                    <a:pt x="34" y="31"/>
                    <a:pt x="34" y="28"/>
                  </a:cubicBezTo>
                  <a:cubicBezTo>
                    <a:pt x="34" y="5"/>
                    <a:pt x="34" y="5"/>
                    <a:pt x="34" y="5"/>
                  </a:cubicBezTo>
                  <a:cubicBezTo>
                    <a:pt x="34" y="2"/>
                    <a:pt x="31" y="0"/>
                    <a:pt x="28" y="0"/>
                  </a:cubicBezTo>
                  <a:close/>
                  <a:moveTo>
                    <a:pt x="24" y="4"/>
                  </a:moveTo>
                  <a:cubicBezTo>
                    <a:pt x="24" y="4"/>
                    <a:pt x="24" y="3"/>
                    <a:pt x="25" y="3"/>
                  </a:cubicBezTo>
                  <a:cubicBezTo>
                    <a:pt x="29" y="3"/>
                    <a:pt x="29" y="3"/>
                    <a:pt x="29" y="3"/>
                  </a:cubicBezTo>
                  <a:cubicBezTo>
                    <a:pt x="30" y="3"/>
                    <a:pt x="30" y="4"/>
                    <a:pt x="30" y="4"/>
                  </a:cubicBezTo>
                  <a:cubicBezTo>
                    <a:pt x="30" y="8"/>
                    <a:pt x="30" y="8"/>
                    <a:pt x="30" y="8"/>
                  </a:cubicBezTo>
                  <a:cubicBezTo>
                    <a:pt x="30" y="9"/>
                    <a:pt x="30" y="9"/>
                    <a:pt x="29" y="9"/>
                  </a:cubicBezTo>
                  <a:cubicBezTo>
                    <a:pt x="25" y="9"/>
                    <a:pt x="25" y="9"/>
                    <a:pt x="25" y="9"/>
                  </a:cubicBezTo>
                  <a:cubicBezTo>
                    <a:pt x="24" y="9"/>
                    <a:pt x="24" y="9"/>
                    <a:pt x="24" y="8"/>
                  </a:cubicBezTo>
                  <a:lnTo>
                    <a:pt x="24" y="4"/>
                  </a:lnTo>
                  <a:close/>
                  <a:moveTo>
                    <a:pt x="11" y="14"/>
                  </a:moveTo>
                  <a:cubicBezTo>
                    <a:pt x="12" y="12"/>
                    <a:pt x="14" y="10"/>
                    <a:pt x="17" y="10"/>
                  </a:cubicBezTo>
                  <a:cubicBezTo>
                    <a:pt x="20" y="10"/>
                    <a:pt x="22" y="12"/>
                    <a:pt x="23" y="14"/>
                  </a:cubicBezTo>
                  <a:cubicBezTo>
                    <a:pt x="23" y="15"/>
                    <a:pt x="24" y="16"/>
                    <a:pt x="24" y="17"/>
                  </a:cubicBezTo>
                  <a:cubicBezTo>
                    <a:pt x="24" y="20"/>
                    <a:pt x="21" y="23"/>
                    <a:pt x="17" y="23"/>
                  </a:cubicBezTo>
                  <a:cubicBezTo>
                    <a:pt x="13" y="23"/>
                    <a:pt x="10" y="20"/>
                    <a:pt x="10" y="17"/>
                  </a:cubicBezTo>
                  <a:cubicBezTo>
                    <a:pt x="10" y="16"/>
                    <a:pt x="10" y="15"/>
                    <a:pt x="11" y="14"/>
                  </a:cubicBezTo>
                  <a:close/>
                  <a:moveTo>
                    <a:pt x="30" y="28"/>
                  </a:moveTo>
                  <a:cubicBezTo>
                    <a:pt x="30" y="29"/>
                    <a:pt x="29" y="30"/>
                    <a:pt x="28" y="30"/>
                  </a:cubicBezTo>
                  <a:cubicBezTo>
                    <a:pt x="5" y="30"/>
                    <a:pt x="5" y="30"/>
                    <a:pt x="5" y="30"/>
                  </a:cubicBezTo>
                  <a:cubicBezTo>
                    <a:pt x="4" y="30"/>
                    <a:pt x="4" y="29"/>
                    <a:pt x="4" y="28"/>
                  </a:cubicBezTo>
                  <a:cubicBezTo>
                    <a:pt x="4" y="14"/>
                    <a:pt x="4" y="14"/>
                    <a:pt x="4" y="14"/>
                  </a:cubicBezTo>
                  <a:cubicBezTo>
                    <a:pt x="7" y="14"/>
                    <a:pt x="7" y="14"/>
                    <a:pt x="7" y="14"/>
                  </a:cubicBezTo>
                  <a:cubicBezTo>
                    <a:pt x="7" y="15"/>
                    <a:pt x="7" y="16"/>
                    <a:pt x="7" y="17"/>
                  </a:cubicBezTo>
                  <a:cubicBezTo>
                    <a:pt x="7" y="22"/>
                    <a:pt x="11" y="27"/>
                    <a:pt x="17" y="27"/>
                  </a:cubicBezTo>
                  <a:cubicBezTo>
                    <a:pt x="22" y="27"/>
                    <a:pt x="27" y="22"/>
                    <a:pt x="27" y="17"/>
                  </a:cubicBezTo>
                  <a:cubicBezTo>
                    <a:pt x="27" y="16"/>
                    <a:pt x="27" y="15"/>
                    <a:pt x="27" y="14"/>
                  </a:cubicBezTo>
                  <a:cubicBezTo>
                    <a:pt x="30" y="14"/>
                    <a:pt x="30" y="14"/>
                    <a:pt x="30" y="14"/>
                  </a:cubicBezTo>
                  <a:lnTo>
                    <a:pt x="3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sz="1050"/>
            </a:p>
          </p:txBody>
        </p:sp>
      </p:grpSp>
      <p:grpSp>
        <p:nvGrpSpPr>
          <p:cNvPr id="66" name="กลุ่ม 2087">
            <a:extLst>
              <a:ext uri="{FF2B5EF4-FFF2-40B4-BE49-F238E27FC236}">
                <a16:creationId xmlns:a16="http://schemas.microsoft.com/office/drawing/2014/main" id="{E82EDA29-DC71-721C-1C8D-4201899EA9F6}"/>
              </a:ext>
            </a:extLst>
          </p:cNvPr>
          <p:cNvGrpSpPr/>
          <p:nvPr/>
        </p:nvGrpSpPr>
        <p:grpSpPr>
          <a:xfrm>
            <a:off x="7372352" y="5954317"/>
            <a:ext cx="987028" cy="988218"/>
            <a:chOff x="9799638" y="7939088"/>
            <a:chExt cx="1316037" cy="1317625"/>
          </a:xfrm>
        </p:grpSpPr>
        <p:sp>
          <p:nvSpPr>
            <p:cNvPr id="67" name="Oval 41">
              <a:extLst>
                <a:ext uri="{FF2B5EF4-FFF2-40B4-BE49-F238E27FC236}">
                  <a16:creationId xmlns:a16="http://schemas.microsoft.com/office/drawing/2014/main" id="{B1481CC1-9F19-8559-4933-DDD611EB9DB2}"/>
                </a:ext>
              </a:extLst>
            </p:cNvPr>
            <p:cNvSpPr>
              <a:spLocks noChangeArrowheads="1"/>
            </p:cNvSpPr>
            <p:nvPr/>
          </p:nvSpPr>
          <p:spPr bwMode="auto">
            <a:xfrm>
              <a:off x="9799638" y="7939088"/>
              <a:ext cx="1316037" cy="1317625"/>
            </a:xfrm>
            <a:prstGeom prst="ellipse">
              <a:avLst/>
            </a:prstGeom>
            <a:solidFill>
              <a:srgbClr val="28B6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sz="1050"/>
            </a:p>
          </p:txBody>
        </p:sp>
        <p:sp>
          <p:nvSpPr>
            <p:cNvPr id="68" name="Freeform 42">
              <a:extLst>
                <a:ext uri="{FF2B5EF4-FFF2-40B4-BE49-F238E27FC236}">
                  <a16:creationId xmlns:a16="http://schemas.microsoft.com/office/drawing/2014/main" id="{5B28B01A-93EE-BD2F-6276-D4D8E11C7374}"/>
                </a:ext>
              </a:extLst>
            </p:cNvPr>
            <p:cNvSpPr>
              <a:spLocks/>
            </p:cNvSpPr>
            <p:nvPr/>
          </p:nvSpPr>
          <p:spPr bwMode="auto">
            <a:xfrm>
              <a:off x="10182225" y="8353425"/>
              <a:ext cx="550862" cy="474663"/>
            </a:xfrm>
            <a:custGeom>
              <a:avLst/>
              <a:gdLst>
                <a:gd name="T0" fmla="*/ 35 w 36"/>
                <a:gd name="T1" fmla="*/ 7 h 31"/>
                <a:gd name="T2" fmla="*/ 16 w 36"/>
                <a:gd name="T3" fmla="*/ 31 h 31"/>
                <a:gd name="T4" fmla="*/ 11 w 36"/>
                <a:gd name="T5" fmla="*/ 25 h 31"/>
                <a:gd name="T6" fmla="*/ 5 w 36"/>
                <a:gd name="T7" fmla="*/ 9 h 31"/>
                <a:gd name="T8" fmla="*/ 2 w 36"/>
                <a:gd name="T9" fmla="*/ 11 h 31"/>
                <a:gd name="T10" fmla="*/ 0 w 36"/>
                <a:gd name="T11" fmla="*/ 9 h 31"/>
                <a:gd name="T12" fmla="*/ 10 w 36"/>
                <a:gd name="T13" fmla="*/ 1 h 31"/>
                <a:gd name="T14" fmla="*/ 16 w 36"/>
                <a:gd name="T15" fmla="*/ 6 h 31"/>
                <a:gd name="T16" fmla="*/ 20 w 36"/>
                <a:gd name="T17" fmla="*/ 20 h 31"/>
                <a:gd name="T18" fmla="*/ 25 w 36"/>
                <a:gd name="T19" fmla="*/ 11 h 31"/>
                <a:gd name="T20" fmla="*/ 20 w 36"/>
                <a:gd name="T21" fmla="*/ 9 h 31"/>
                <a:gd name="T22" fmla="*/ 30 w 36"/>
                <a:gd name="T23" fmla="*/ 0 h 31"/>
                <a:gd name="T24" fmla="*/ 35 w 36"/>
                <a:gd name="T25" fmla="*/ 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31">
                  <a:moveTo>
                    <a:pt x="35" y="7"/>
                  </a:moveTo>
                  <a:cubicBezTo>
                    <a:pt x="35" y="14"/>
                    <a:pt x="23" y="31"/>
                    <a:pt x="16" y="31"/>
                  </a:cubicBezTo>
                  <a:cubicBezTo>
                    <a:pt x="14" y="31"/>
                    <a:pt x="12" y="29"/>
                    <a:pt x="11" y="25"/>
                  </a:cubicBezTo>
                  <a:cubicBezTo>
                    <a:pt x="8" y="15"/>
                    <a:pt x="7" y="9"/>
                    <a:pt x="5" y="9"/>
                  </a:cubicBezTo>
                  <a:cubicBezTo>
                    <a:pt x="4" y="9"/>
                    <a:pt x="3" y="10"/>
                    <a:pt x="2" y="11"/>
                  </a:cubicBezTo>
                  <a:cubicBezTo>
                    <a:pt x="0" y="9"/>
                    <a:pt x="0" y="9"/>
                    <a:pt x="0" y="9"/>
                  </a:cubicBezTo>
                  <a:cubicBezTo>
                    <a:pt x="5" y="5"/>
                    <a:pt x="8" y="1"/>
                    <a:pt x="10" y="1"/>
                  </a:cubicBezTo>
                  <a:cubicBezTo>
                    <a:pt x="13" y="1"/>
                    <a:pt x="15" y="2"/>
                    <a:pt x="16" y="6"/>
                  </a:cubicBezTo>
                  <a:cubicBezTo>
                    <a:pt x="16" y="12"/>
                    <a:pt x="18" y="20"/>
                    <a:pt x="20" y="20"/>
                  </a:cubicBezTo>
                  <a:cubicBezTo>
                    <a:pt x="21" y="20"/>
                    <a:pt x="25" y="13"/>
                    <a:pt x="25" y="11"/>
                  </a:cubicBezTo>
                  <a:cubicBezTo>
                    <a:pt x="26" y="8"/>
                    <a:pt x="23" y="8"/>
                    <a:pt x="20" y="9"/>
                  </a:cubicBezTo>
                  <a:cubicBezTo>
                    <a:pt x="22" y="3"/>
                    <a:pt x="25" y="0"/>
                    <a:pt x="30" y="0"/>
                  </a:cubicBezTo>
                  <a:cubicBezTo>
                    <a:pt x="34" y="1"/>
                    <a:pt x="36" y="3"/>
                    <a:pt x="35"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sz="1050"/>
            </a:p>
          </p:txBody>
        </p:sp>
      </p:grpSp>
      <p:grpSp>
        <p:nvGrpSpPr>
          <p:cNvPr id="69" name="กลุ่ม 667">
            <a:extLst>
              <a:ext uri="{FF2B5EF4-FFF2-40B4-BE49-F238E27FC236}">
                <a16:creationId xmlns:a16="http://schemas.microsoft.com/office/drawing/2014/main" id="{037FD8AB-0BE5-9B2B-A6ED-3077B37B6496}"/>
              </a:ext>
            </a:extLst>
          </p:cNvPr>
          <p:cNvGrpSpPr/>
          <p:nvPr/>
        </p:nvGrpSpPr>
        <p:grpSpPr>
          <a:xfrm>
            <a:off x="10519172" y="3037287"/>
            <a:ext cx="987028" cy="988218"/>
            <a:chOff x="13995400" y="4049713"/>
            <a:chExt cx="1316037" cy="1317625"/>
          </a:xfrm>
        </p:grpSpPr>
        <p:sp>
          <p:nvSpPr>
            <p:cNvPr id="70" name="Oval 43">
              <a:extLst>
                <a:ext uri="{FF2B5EF4-FFF2-40B4-BE49-F238E27FC236}">
                  <a16:creationId xmlns:a16="http://schemas.microsoft.com/office/drawing/2014/main" id="{EC4A315F-2647-2503-EA0B-60973A3E52D0}"/>
                </a:ext>
              </a:extLst>
            </p:cNvPr>
            <p:cNvSpPr>
              <a:spLocks noChangeArrowheads="1"/>
            </p:cNvSpPr>
            <p:nvPr/>
          </p:nvSpPr>
          <p:spPr bwMode="auto">
            <a:xfrm>
              <a:off x="13995400" y="4049713"/>
              <a:ext cx="1316037" cy="1317625"/>
            </a:xfrm>
            <a:prstGeom prst="ellipse">
              <a:avLst/>
            </a:prstGeom>
            <a:solidFill>
              <a:srgbClr val="209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sz="1050"/>
            </a:p>
          </p:txBody>
        </p:sp>
        <p:sp>
          <p:nvSpPr>
            <p:cNvPr id="71" name="Freeform 44">
              <a:extLst>
                <a:ext uri="{FF2B5EF4-FFF2-40B4-BE49-F238E27FC236}">
                  <a16:creationId xmlns:a16="http://schemas.microsoft.com/office/drawing/2014/main" id="{25F9B650-A68D-99AB-0CFF-48856C9D6424}"/>
                </a:ext>
              </a:extLst>
            </p:cNvPr>
            <p:cNvSpPr>
              <a:spLocks noEditPoints="1"/>
            </p:cNvSpPr>
            <p:nvPr/>
          </p:nvSpPr>
          <p:spPr bwMode="auto">
            <a:xfrm>
              <a:off x="14331950" y="4402138"/>
              <a:ext cx="612775" cy="566738"/>
            </a:xfrm>
            <a:custGeom>
              <a:avLst/>
              <a:gdLst>
                <a:gd name="T0" fmla="*/ 3 w 40"/>
                <a:gd name="T1" fmla="*/ 37 h 37"/>
                <a:gd name="T2" fmla="*/ 4 w 40"/>
                <a:gd name="T3" fmla="*/ 35 h 37"/>
                <a:gd name="T4" fmla="*/ 6 w 40"/>
                <a:gd name="T5" fmla="*/ 29 h 37"/>
                <a:gd name="T6" fmla="*/ 6 w 40"/>
                <a:gd name="T7" fmla="*/ 28 h 37"/>
                <a:gd name="T8" fmla="*/ 17 w 40"/>
                <a:gd name="T9" fmla="*/ 3 h 37"/>
                <a:gd name="T10" fmla="*/ 38 w 40"/>
                <a:gd name="T11" fmla="*/ 16 h 37"/>
                <a:gd name="T12" fmla="*/ 24 w 40"/>
                <a:gd name="T13" fmla="*/ 37 h 37"/>
                <a:gd name="T14" fmla="*/ 13 w 40"/>
                <a:gd name="T15" fmla="*/ 35 h 37"/>
                <a:gd name="T16" fmla="*/ 12 w 40"/>
                <a:gd name="T17" fmla="*/ 35 h 37"/>
                <a:gd name="T18" fmla="*/ 3 w 40"/>
                <a:gd name="T19" fmla="*/ 37 h 37"/>
                <a:gd name="T20" fmla="*/ 7 w 40"/>
                <a:gd name="T21" fmla="*/ 33 h 37"/>
                <a:gd name="T22" fmla="*/ 12 w 40"/>
                <a:gd name="T23" fmla="*/ 32 h 37"/>
                <a:gd name="T24" fmla="*/ 14 w 40"/>
                <a:gd name="T25" fmla="*/ 32 h 37"/>
                <a:gd name="T26" fmla="*/ 23 w 40"/>
                <a:gd name="T27" fmla="*/ 34 h 37"/>
                <a:gd name="T28" fmla="*/ 35 w 40"/>
                <a:gd name="T29" fmla="*/ 17 h 37"/>
                <a:gd name="T30" fmla="*/ 18 w 40"/>
                <a:gd name="T31" fmla="*/ 5 h 37"/>
                <a:gd name="T32" fmla="*/ 8 w 40"/>
                <a:gd name="T33" fmla="*/ 26 h 37"/>
                <a:gd name="T34" fmla="*/ 9 w 40"/>
                <a:gd name="T35" fmla="*/ 29 h 37"/>
                <a:gd name="T36" fmla="*/ 7 w 40"/>
                <a:gd name="T37" fmla="*/ 3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37">
                  <a:moveTo>
                    <a:pt x="3" y="37"/>
                  </a:moveTo>
                  <a:cubicBezTo>
                    <a:pt x="4" y="36"/>
                    <a:pt x="4" y="36"/>
                    <a:pt x="4" y="35"/>
                  </a:cubicBezTo>
                  <a:cubicBezTo>
                    <a:pt x="5" y="33"/>
                    <a:pt x="5" y="31"/>
                    <a:pt x="6" y="29"/>
                  </a:cubicBezTo>
                  <a:cubicBezTo>
                    <a:pt x="6" y="28"/>
                    <a:pt x="6" y="28"/>
                    <a:pt x="6" y="28"/>
                  </a:cubicBezTo>
                  <a:cubicBezTo>
                    <a:pt x="0" y="18"/>
                    <a:pt x="6" y="5"/>
                    <a:pt x="17" y="3"/>
                  </a:cubicBezTo>
                  <a:cubicBezTo>
                    <a:pt x="27" y="0"/>
                    <a:pt x="36" y="7"/>
                    <a:pt x="38" y="16"/>
                  </a:cubicBezTo>
                  <a:cubicBezTo>
                    <a:pt x="40" y="26"/>
                    <a:pt x="33" y="35"/>
                    <a:pt x="24" y="37"/>
                  </a:cubicBezTo>
                  <a:cubicBezTo>
                    <a:pt x="20" y="37"/>
                    <a:pt x="17" y="37"/>
                    <a:pt x="13" y="35"/>
                  </a:cubicBezTo>
                  <a:cubicBezTo>
                    <a:pt x="13" y="35"/>
                    <a:pt x="12" y="35"/>
                    <a:pt x="12" y="35"/>
                  </a:cubicBezTo>
                  <a:cubicBezTo>
                    <a:pt x="7" y="36"/>
                    <a:pt x="4" y="37"/>
                    <a:pt x="3" y="37"/>
                  </a:cubicBezTo>
                  <a:close/>
                  <a:moveTo>
                    <a:pt x="7" y="33"/>
                  </a:moveTo>
                  <a:cubicBezTo>
                    <a:pt x="9" y="33"/>
                    <a:pt x="11" y="32"/>
                    <a:pt x="12" y="32"/>
                  </a:cubicBezTo>
                  <a:cubicBezTo>
                    <a:pt x="13" y="32"/>
                    <a:pt x="13" y="32"/>
                    <a:pt x="14" y="32"/>
                  </a:cubicBezTo>
                  <a:cubicBezTo>
                    <a:pt x="17" y="34"/>
                    <a:pt x="20" y="34"/>
                    <a:pt x="23" y="34"/>
                  </a:cubicBezTo>
                  <a:cubicBezTo>
                    <a:pt x="31" y="33"/>
                    <a:pt x="36" y="25"/>
                    <a:pt x="35" y="17"/>
                  </a:cubicBezTo>
                  <a:cubicBezTo>
                    <a:pt x="34" y="9"/>
                    <a:pt x="26" y="4"/>
                    <a:pt x="18" y="5"/>
                  </a:cubicBezTo>
                  <a:cubicBezTo>
                    <a:pt x="9" y="7"/>
                    <a:pt x="3" y="18"/>
                    <a:pt x="8" y="26"/>
                  </a:cubicBezTo>
                  <a:cubicBezTo>
                    <a:pt x="9" y="27"/>
                    <a:pt x="9" y="28"/>
                    <a:pt x="9" y="29"/>
                  </a:cubicBezTo>
                  <a:cubicBezTo>
                    <a:pt x="8" y="30"/>
                    <a:pt x="8" y="32"/>
                    <a:pt x="7" y="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sz="1050"/>
            </a:p>
          </p:txBody>
        </p:sp>
        <p:sp>
          <p:nvSpPr>
            <p:cNvPr id="72" name="Freeform 45">
              <a:extLst>
                <a:ext uri="{FF2B5EF4-FFF2-40B4-BE49-F238E27FC236}">
                  <a16:creationId xmlns:a16="http://schemas.microsoft.com/office/drawing/2014/main" id="{A9C3DF6E-7A3C-B5DF-0A3C-90ABE846E8EB}"/>
                </a:ext>
              </a:extLst>
            </p:cNvPr>
            <p:cNvSpPr>
              <a:spLocks/>
            </p:cNvSpPr>
            <p:nvPr/>
          </p:nvSpPr>
          <p:spPr bwMode="auto">
            <a:xfrm>
              <a:off x="14516100" y="4570413"/>
              <a:ext cx="274637" cy="260350"/>
            </a:xfrm>
            <a:custGeom>
              <a:avLst/>
              <a:gdLst>
                <a:gd name="T0" fmla="*/ 13 w 18"/>
                <a:gd name="T1" fmla="*/ 17 h 17"/>
                <a:gd name="T2" fmla="*/ 1 w 18"/>
                <a:gd name="T3" fmla="*/ 8 h 17"/>
                <a:gd name="T4" fmla="*/ 2 w 18"/>
                <a:gd name="T5" fmla="*/ 1 h 17"/>
                <a:gd name="T6" fmla="*/ 4 w 18"/>
                <a:gd name="T7" fmla="*/ 1 h 17"/>
                <a:gd name="T8" fmla="*/ 4 w 18"/>
                <a:gd name="T9" fmla="*/ 1 h 17"/>
                <a:gd name="T10" fmla="*/ 6 w 18"/>
                <a:gd name="T11" fmla="*/ 4 h 17"/>
                <a:gd name="T12" fmla="*/ 5 w 18"/>
                <a:gd name="T13" fmla="*/ 7 h 17"/>
                <a:gd name="T14" fmla="*/ 5 w 18"/>
                <a:gd name="T15" fmla="*/ 8 h 17"/>
                <a:gd name="T16" fmla="*/ 11 w 18"/>
                <a:gd name="T17" fmla="*/ 13 h 17"/>
                <a:gd name="T18" fmla="*/ 12 w 18"/>
                <a:gd name="T19" fmla="*/ 13 h 17"/>
                <a:gd name="T20" fmla="*/ 14 w 18"/>
                <a:gd name="T21" fmla="*/ 11 h 17"/>
                <a:gd name="T22" fmla="*/ 18 w 18"/>
                <a:gd name="T23" fmla="*/ 13 h 17"/>
                <a:gd name="T24" fmla="*/ 13 w 18"/>
                <a:gd name="T2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7">
                  <a:moveTo>
                    <a:pt x="13" y="17"/>
                  </a:moveTo>
                  <a:cubicBezTo>
                    <a:pt x="10" y="17"/>
                    <a:pt x="5" y="14"/>
                    <a:pt x="1" y="8"/>
                  </a:cubicBezTo>
                  <a:cubicBezTo>
                    <a:pt x="0" y="5"/>
                    <a:pt x="0" y="3"/>
                    <a:pt x="2" y="1"/>
                  </a:cubicBezTo>
                  <a:cubicBezTo>
                    <a:pt x="2" y="0"/>
                    <a:pt x="3" y="0"/>
                    <a:pt x="4" y="1"/>
                  </a:cubicBezTo>
                  <a:cubicBezTo>
                    <a:pt x="4" y="1"/>
                    <a:pt x="4" y="1"/>
                    <a:pt x="4" y="1"/>
                  </a:cubicBezTo>
                  <a:cubicBezTo>
                    <a:pt x="5" y="2"/>
                    <a:pt x="5" y="3"/>
                    <a:pt x="6" y="4"/>
                  </a:cubicBezTo>
                  <a:cubicBezTo>
                    <a:pt x="6" y="5"/>
                    <a:pt x="6" y="6"/>
                    <a:pt x="5" y="7"/>
                  </a:cubicBezTo>
                  <a:cubicBezTo>
                    <a:pt x="4" y="7"/>
                    <a:pt x="4" y="7"/>
                    <a:pt x="5" y="8"/>
                  </a:cubicBezTo>
                  <a:cubicBezTo>
                    <a:pt x="6" y="10"/>
                    <a:pt x="8" y="12"/>
                    <a:pt x="11" y="13"/>
                  </a:cubicBezTo>
                  <a:cubicBezTo>
                    <a:pt x="11" y="13"/>
                    <a:pt x="11" y="13"/>
                    <a:pt x="12" y="13"/>
                  </a:cubicBezTo>
                  <a:cubicBezTo>
                    <a:pt x="13" y="11"/>
                    <a:pt x="13" y="10"/>
                    <a:pt x="14" y="11"/>
                  </a:cubicBezTo>
                  <a:cubicBezTo>
                    <a:pt x="17" y="12"/>
                    <a:pt x="18" y="12"/>
                    <a:pt x="18" y="13"/>
                  </a:cubicBezTo>
                  <a:cubicBezTo>
                    <a:pt x="18" y="16"/>
                    <a:pt x="15" y="17"/>
                    <a:pt x="13"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sz="1050"/>
            </a:p>
          </p:txBody>
        </p:sp>
      </p:grpSp>
      <p:grpSp>
        <p:nvGrpSpPr>
          <p:cNvPr id="73" name="กลุ่ม 2082">
            <a:extLst>
              <a:ext uri="{FF2B5EF4-FFF2-40B4-BE49-F238E27FC236}">
                <a16:creationId xmlns:a16="http://schemas.microsoft.com/office/drawing/2014/main" id="{471AE0F7-EDA1-9015-F153-B544F628A058}"/>
              </a:ext>
            </a:extLst>
          </p:cNvPr>
          <p:cNvGrpSpPr/>
          <p:nvPr/>
        </p:nvGrpSpPr>
        <p:grpSpPr>
          <a:xfrm>
            <a:off x="13665994" y="4495801"/>
            <a:ext cx="987028" cy="988218"/>
            <a:chOff x="18191163" y="5994400"/>
            <a:chExt cx="1316037" cy="1317625"/>
          </a:xfrm>
        </p:grpSpPr>
        <p:sp>
          <p:nvSpPr>
            <p:cNvPr id="74" name="Oval 46">
              <a:extLst>
                <a:ext uri="{FF2B5EF4-FFF2-40B4-BE49-F238E27FC236}">
                  <a16:creationId xmlns:a16="http://schemas.microsoft.com/office/drawing/2014/main" id="{4C79FCF3-51BD-23B8-C9A4-AE19AAC53517}"/>
                </a:ext>
              </a:extLst>
            </p:cNvPr>
            <p:cNvSpPr>
              <a:spLocks noChangeArrowheads="1"/>
            </p:cNvSpPr>
            <p:nvPr/>
          </p:nvSpPr>
          <p:spPr bwMode="auto">
            <a:xfrm>
              <a:off x="18191163" y="5994400"/>
              <a:ext cx="1316037" cy="1317625"/>
            </a:xfrm>
            <a:prstGeom prst="ellipse">
              <a:avLst/>
            </a:prstGeom>
            <a:solidFill>
              <a:srgbClr val="4C7B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sz="1050"/>
            </a:p>
          </p:txBody>
        </p:sp>
        <p:sp>
          <p:nvSpPr>
            <p:cNvPr id="75" name="Freeform 47">
              <a:extLst>
                <a:ext uri="{FF2B5EF4-FFF2-40B4-BE49-F238E27FC236}">
                  <a16:creationId xmlns:a16="http://schemas.microsoft.com/office/drawing/2014/main" id="{A34805D2-C85B-D08B-B0DF-46E7CE772D56}"/>
                </a:ext>
              </a:extLst>
            </p:cNvPr>
            <p:cNvSpPr>
              <a:spLocks/>
            </p:cNvSpPr>
            <p:nvPr/>
          </p:nvSpPr>
          <p:spPr bwMode="auto">
            <a:xfrm>
              <a:off x="18680113" y="6362700"/>
              <a:ext cx="336550" cy="566738"/>
            </a:xfrm>
            <a:custGeom>
              <a:avLst/>
              <a:gdLst>
                <a:gd name="T0" fmla="*/ 22 w 22"/>
                <a:gd name="T1" fmla="*/ 29 h 37"/>
                <a:gd name="T2" fmla="*/ 22 w 22"/>
                <a:gd name="T3" fmla="*/ 29 h 37"/>
                <a:gd name="T4" fmla="*/ 13 w 22"/>
                <a:gd name="T5" fmla="*/ 30 h 37"/>
                <a:gd name="T6" fmla="*/ 12 w 22"/>
                <a:gd name="T7" fmla="*/ 22 h 37"/>
                <a:gd name="T8" fmla="*/ 12 w 22"/>
                <a:gd name="T9" fmla="*/ 15 h 37"/>
                <a:gd name="T10" fmla="*/ 21 w 22"/>
                <a:gd name="T11" fmla="*/ 15 h 37"/>
                <a:gd name="T12" fmla="*/ 21 w 22"/>
                <a:gd name="T13" fmla="*/ 10 h 37"/>
                <a:gd name="T14" fmla="*/ 12 w 22"/>
                <a:gd name="T15" fmla="*/ 10 h 37"/>
                <a:gd name="T16" fmla="*/ 12 w 22"/>
                <a:gd name="T17" fmla="*/ 0 h 37"/>
                <a:gd name="T18" fmla="*/ 7 w 22"/>
                <a:gd name="T19" fmla="*/ 0 h 37"/>
                <a:gd name="T20" fmla="*/ 7 w 22"/>
                <a:gd name="T21" fmla="*/ 0 h 37"/>
                <a:gd name="T22" fmla="*/ 0 w 22"/>
                <a:gd name="T23" fmla="*/ 10 h 37"/>
                <a:gd name="T24" fmla="*/ 0 w 22"/>
                <a:gd name="T25" fmla="*/ 15 h 37"/>
                <a:gd name="T26" fmla="*/ 4 w 22"/>
                <a:gd name="T27" fmla="*/ 15 h 37"/>
                <a:gd name="T28" fmla="*/ 4 w 22"/>
                <a:gd name="T29" fmla="*/ 28 h 37"/>
                <a:gd name="T30" fmla="*/ 6 w 22"/>
                <a:gd name="T31" fmla="*/ 35 h 37"/>
                <a:gd name="T32" fmla="*/ 18 w 22"/>
                <a:gd name="T33" fmla="*/ 36 h 37"/>
                <a:gd name="T34" fmla="*/ 22 w 22"/>
                <a:gd name="T35" fmla="*/ 35 h 37"/>
                <a:gd name="T36" fmla="*/ 22 w 22"/>
                <a:gd name="T37" fmla="*/ 2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37">
                  <a:moveTo>
                    <a:pt x="22" y="29"/>
                  </a:moveTo>
                  <a:cubicBezTo>
                    <a:pt x="22" y="29"/>
                    <a:pt x="22" y="29"/>
                    <a:pt x="22" y="29"/>
                  </a:cubicBezTo>
                  <a:cubicBezTo>
                    <a:pt x="22" y="29"/>
                    <a:pt x="17" y="33"/>
                    <a:pt x="13" y="30"/>
                  </a:cubicBezTo>
                  <a:cubicBezTo>
                    <a:pt x="12" y="29"/>
                    <a:pt x="12" y="28"/>
                    <a:pt x="12" y="22"/>
                  </a:cubicBezTo>
                  <a:cubicBezTo>
                    <a:pt x="12" y="21"/>
                    <a:pt x="12" y="16"/>
                    <a:pt x="12" y="15"/>
                  </a:cubicBezTo>
                  <a:cubicBezTo>
                    <a:pt x="12" y="15"/>
                    <a:pt x="12" y="15"/>
                    <a:pt x="21" y="15"/>
                  </a:cubicBezTo>
                  <a:cubicBezTo>
                    <a:pt x="21" y="10"/>
                    <a:pt x="21" y="10"/>
                    <a:pt x="21" y="10"/>
                  </a:cubicBezTo>
                  <a:cubicBezTo>
                    <a:pt x="19" y="10"/>
                    <a:pt x="12" y="10"/>
                    <a:pt x="12" y="10"/>
                  </a:cubicBezTo>
                  <a:cubicBezTo>
                    <a:pt x="12" y="0"/>
                    <a:pt x="12" y="1"/>
                    <a:pt x="12" y="0"/>
                  </a:cubicBezTo>
                  <a:cubicBezTo>
                    <a:pt x="7" y="0"/>
                    <a:pt x="7" y="0"/>
                    <a:pt x="7" y="0"/>
                  </a:cubicBezTo>
                  <a:cubicBezTo>
                    <a:pt x="7" y="0"/>
                    <a:pt x="7" y="0"/>
                    <a:pt x="7" y="0"/>
                  </a:cubicBezTo>
                  <a:cubicBezTo>
                    <a:pt x="6" y="5"/>
                    <a:pt x="5" y="9"/>
                    <a:pt x="0" y="10"/>
                  </a:cubicBezTo>
                  <a:cubicBezTo>
                    <a:pt x="0" y="15"/>
                    <a:pt x="0" y="15"/>
                    <a:pt x="0" y="15"/>
                  </a:cubicBezTo>
                  <a:cubicBezTo>
                    <a:pt x="1" y="15"/>
                    <a:pt x="2" y="15"/>
                    <a:pt x="4" y="15"/>
                  </a:cubicBezTo>
                  <a:cubicBezTo>
                    <a:pt x="4" y="16"/>
                    <a:pt x="4" y="14"/>
                    <a:pt x="4" y="28"/>
                  </a:cubicBezTo>
                  <a:cubicBezTo>
                    <a:pt x="4" y="31"/>
                    <a:pt x="4" y="33"/>
                    <a:pt x="6" y="35"/>
                  </a:cubicBezTo>
                  <a:cubicBezTo>
                    <a:pt x="9" y="37"/>
                    <a:pt x="15" y="37"/>
                    <a:pt x="18" y="36"/>
                  </a:cubicBezTo>
                  <a:cubicBezTo>
                    <a:pt x="20" y="36"/>
                    <a:pt x="22" y="35"/>
                    <a:pt x="22" y="35"/>
                  </a:cubicBezTo>
                  <a:cubicBezTo>
                    <a:pt x="22" y="35"/>
                    <a:pt x="22" y="35"/>
                    <a:pt x="22"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sz="1050"/>
            </a:p>
          </p:txBody>
        </p:sp>
      </p:grpSp>
      <p:grpSp>
        <p:nvGrpSpPr>
          <p:cNvPr id="76" name="กลุ่ม 2081">
            <a:extLst>
              <a:ext uri="{FF2B5EF4-FFF2-40B4-BE49-F238E27FC236}">
                <a16:creationId xmlns:a16="http://schemas.microsoft.com/office/drawing/2014/main" id="{51FCF7B4-12F2-72FB-3DD9-177F44A41C73}"/>
              </a:ext>
            </a:extLst>
          </p:cNvPr>
          <p:cNvGrpSpPr/>
          <p:nvPr/>
        </p:nvGrpSpPr>
        <p:grpSpPr>
          <a:xfrm>
            <a:off x="12091991" y="4495801"/>
            <a:ext cx="988218" cy="988218"/>
            <a:chOff x="16092488" y="5994400"/>
            <a:chExt cx="1317625" cy="1317625"/>
          </a:xfrm>
        </p:grpSpPr>
        <p:sp>
          <p:nvSpPr>
            <p:cNvPr id="77" name="Oval 48">
              <a:extLst>
                <a:ext uri="{FF2B5EF4-FFF2-40B4-BE49-F238E27FC236}">
                  <a16:creationId xmlns:a16="http://schemas.microsoft.com/office/drawing/2014/main" id="{CD515681-1D8F-5FC8-FA06-AB8024229A86}"/>
                </a:ext>
              </a:extLst>
            </p:cNvPr>
            <p:cNvSpPr>
              <a:spLocks noChangeArrowheads="1"/>
            </p:cNvSpPr>
            <p:nvPr/>
          </p:nvSpPr>
          <p:spPr bwMode="auto">
            <a:xfrm>
              <a:off x="16092488" y="5994400"/>
              <a:ext cx="1317625" cy="1317625"/>
            </a:xfrm>
            <a:prstGeom prst="ellipse">
              <a:avLst/>
            </a:prstGeom>
            <a:solidFill>
              <a:srgbClr val="00B4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sz="1050"/>
            </a:p>
          </p:txBody>
        </p:sp>
        <p:sp>
          <p:nvSpPr>
            <p:cNvPr id="78" name="Freeform 49">
              <a:extLst>
                <a:ext uri="{FF2B5EF4-FFF2-40B4-BE49-F238E27FC236}">
                  <a16:creationId xmlns:a16="http://schemas.microsoft.com/office/drawing/2014/main" id="{53654C10-66E0-F6AA-FF2C-4A33DEA42944}"/>
                </a:ext>
              </a:extLst>
            </p:cNvPr>
            <p:cNvSpPr>
              <a:spLocks/>
            </p:cNvSpPr>
            <p:nvPr/>
          </p:nvSpPr>
          <p:spPr bwMode="auto">
            <a:xfrm>
              <a:off x="16506825" y="6362700"/>
              <a:ext cx="488950" cy="566738"/>
            </a:xfrm>
            <a:custGeom>
              <a:avLst/>
              <a:gdLst>
                <a:gd name="T0" fmla="*/ 31 w 32"/>
                <a:gd name="T1" fmla="*/ 19 h 37"/>
                <a:gd name="T2" fmla="*/ 21 w 32"/>
                <a:gd name="T3" fmla="*/ 11 h 37"/>
                <a:gd name="T4" fmla="*/ 26 w 32"/>
                <a:gd name="T5" fmla="*/ 7 h 37"/>
                <a:gd name="T6" fmla="*/ 25 w 32"/>
                <a:gd name="T7" fmla="*/ 14 h 37"/>
                <a:gd name="T8" fmla="*/ 25 w 32"/>
                <a:gd name="T9" fmla="*/ 14 h 37"/>
                <a:gd name="T10" fmla="*/ 31 w 32"/>
                <a:gd name="T11" fmla="*/ 15 h 37"/>
                <a:gd name="T12" fmla="*/ 32 w 32"/>
                <a:gd name="T13" fmla="*/ 10 h 37"/>
                <a:gd name="T14" fmla="*/ 23 w 32"/>
                <a:gd name="T15" fmla="*/ 0 h 37"/>
                <a:gd name="T16" fmla="*/ 16 w 32"/>
                <a:gd name="T17" fmla="*/ 7 h 37"/>
                <a:gd name="T18" fmla="*/ 17 w 32"/>
                <a:gd name="T19" fmla="*/ 17 h 37"/>
                <a:gd name="T20" fmla="*/ 22 w 32"/>
                <a:gd name="T21" fmla="*/ 22 h 37"/>
                <a:gd name="T22" fmla="*/ 22 w 32"/>
                <a:gd name="T23" fmla="*/ 22 h 37"/>
                <a:gd name="T24" fmla="*/ 16 w 32"/>
                <a:gd name="T25" fmla="*/ 31 h 37"/>
                <a:gd name="T26" fmla="*/ 15 w 32"/>
                <a:gd name="T27" fmla="*/ 31 h 37"/>
                <a:gd name="T28" fmla="*/ 6 w 32"/>
                <a:gd name="T29" fmla="*/ 6 h 37"/>
                <a:gd name="T30" fmla="*/ 0 w 32"/>
                <a:gd name="T31" fmla="*/ 6 h 37"/>
                <a:gd name="T32" fmla="*/ 13 w 32"/>
                <a:gd name="T33" fmla="*/ 36 h 37"/>
                <a:gd name="T34" fmla="*/ 14 w 32"/>
                <a:gd name="T35" fmla="*/ 37 h 37"/>
                <a:gd name="T36" fmla="*/ 17 w 32"/>
                <a:gd name="T37" fmla="*/ 36 h 37"/>
                <a:gd name="T38" fmla="*/ 27 w 32"/>
                <a:gd name="T39" fmla="*/ 24 h 37"/>
                <a:gd name="T40" fmla="*/ 28 w 32"/>
                <a:gd name="T41" fmla="*/ 23 h 37"/>
                <a:gd name="T42" fmla="*/ 31 w 32"/>
                <a:gd name="T43" fmla="*/ 23 h 37"/>
                <a:gd name="T44" fmla="*/ 31 w 32"/>
                <a:gd name="T45"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37">
                  <a:moveTo>
                    <a:pt x="31" y="19"/>
                  </a:moveTo>
                  <a:cubicBezTo>
                    <a:pt x="26" y="20"/>
                    <a:pt x="21" y="17"/>
                    <a:pt x="21" y="11"/>
                  </a:cubicBezTo>
                  <a:cubicBezTo>
                    <a:pt x="21" y="5"/>
                    <a:pt x="25" y="5"/>
                    <a:pt x="26" y="7"/>
                  </a:cubicBezTo>
                  <a:cubicBezTo>
                    <a:pt x="26" y="10"/>
                    <a:pt x="26" y="12"/>
                    <a:pt x="25" y="14"/>
                  </a:cubicBezTo>
                  <a:cubicBezTo>
                    <a:pt x="25" y="14"/>
                    <a:pt x="25" y="14"/>
                    <a:pt x="25" y="14"/>
                  </a:cubicBezTo>
                  <a:cubicBezTo>
                    <a:pt x="27" y="16"/>
                    <a:pt x="30" y="16"/>
                    <a:pt x="31" y="15"/>
                  </a:cubicBezTo>
                  <a:cubicBezTo>
                    <a:pt x="31" y="14"/>
                    <a:pt x="32" y="12"/>
                    <a:pt x="32" y="10"/>
                  </a:cubicBezTo>
                  <a:cubicBezTo>
                    <a:pt x="32" y="3"/>
                    <a:pt x="28" y="0"/>
                    <a:pt x="23" y="0"/>
                  </a:cubicBezTo>
                  <a:cubicBezTo>
                    <a:pt x="19" y="1"/>
                    <a:pt x="16" y="4"/>
                    <a:pt x="16" y="7"/>
                  </a:cubicBezTo>
                  <a:cubicBezTo>
                    <a:pt x="15" y="10"/>
                    <a:pt x="15" y="14"/>
                    <a:pt x="17" y="17"/>
                  </a:cubicBezTo>
                  <a:cubicBezTo>
                    <a:pt x="18" y="19"/>
                    <a:pt x="20" y="21"/>
                    <a:pt x="22" y="22"/>
                  </a:cubicBezTo>
                  <a:cubicBezTo>
                    <a:pt x="22" y="22"/>
                    <a:pt x="22" y="22"/>
                    <a:pt x="22" y="22"/>
                  </a:cubicBezTo>
                  <a:cubicBezTo>
                    <a:pt x="20" y="25"/>
                    <a:pt x="18" y="28"/>
                    <a:pt x="16" y="31"/>
                  </a:cubicBezTo>
                  <a:cubicBezTo>
                    <a:pt x="16" y="31"/>
                    <a:pt x="16" y="31"/>
                    <a:pt x="15" y="31"/>
                  </a:cubicBezTo>
                  <a:cubicBezTo>
                    <a:pt x="9" y="23"/>
                    <a:pt x="7" y="15"/>
                    <a:pt x="6" y="6"/>
                  </a:cubicBezTo>
                  <a:cubicBezTo>
                    <a:pt x="0" y="6"/>
                    <a:pt x="0" y="6"/>
                    <a:pt x="0" y="6"/>
                  </a:cubicBezTo>
                  <a:cubicBezTo>
                    <a:pt x="0" y="8"/>
                    <a:pt x="2" y="28"/>
                    <a:pt x="13" y="36"/>
                  </a:cubicBezTo>
                  <a:cubicBezTo>
                    <a:pt x="13" y="36"/>
                    <a:pt x="14" y="36"/>
                    <a:pt x="14" y="37"/>
                  </a:cubicBezTo>
                  <a:cubicBezTo>
                    <a:pt x="15" y="37"/>
                    <a:pt x="16" y="37"/>
                    <a:pt x="17" y="36"/>
                  </a:cubicBezTo>
                  <a:cubicBezTo>
                    <a:pt x="19" y="35"/>
                    <a:pt x="24" y="30"/>
                    <a:pt x="27" y="24"/>
                  </a:cubicBezTo>
                  <a:cubicBezTo>
                    <a:pt x="27" y="23"/>
                    <a:pt x="28" y="23"/>
                    <a:pt x="28" y="23"/>
                  </a:cubicBezTo>
                  <a:cubicBezTo>
                    <a:pt x="29" y="23"/>
                    <a:pt x="30" y="23"/>
                    <a:pt x="31" y="23"/>
                  </a:cubicBezTo>
                  <a:lnTo>
                    <a:pt x="31"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sz="1050"/>
            </a:p>
          </p:txBody>
        </p:sp>
      </p:grpSp>
      <p:grpSp>
        <p:nvGrpSpPr>
          <p:cNvPr id="79" name="กลุ่ม 2086">
            <a:extLst>
              <a:ext uri="{FF2B5EF4-FFF2-40B4-BE49-F238E27FC236}">
                <a16:creationId xmlns:a16="http://schemas.microsoft.com/office/drawing/2014/main" id="{C387FD4F-7052-7F99-8C99-8BA3D01B01F8}"/>
              </a:ext>
            </a:extLst>
          </p:cNvPr>
          <p:cNvGrpSpPr/>
          <p:nvPr/>
        </p:nvGrpSpPr>
        <p:grpSpPr>
          <a:xfrm>
            <a:off x="8945167" y="5954317"/>
            <a:ext cx="988218" cy="988218"/>
            <a:chOff x="11896725" y="7939088"/>
            <a:chExt cx="1317625" cy="1317625"/>
          </a:xfrm>
        </p:grpSpPr>
        <p:sp>
          <p:nvSpPr>
            <p:cNvPr id="80" name="Oval 50">
              <a:extLst>
                <a:ext uri="{FF2B5EF4-FFF2-40B4-BE49-F238E27FC236}">
                  <a16:creationId xmlns:a16="http://schemas.microsoft.com/office/drawing/2014/main" id="{BAE4B979-7B09-1ACC-91EA-28BB486E6F55}"/>
                </a:ext>
              </a:extLst>
            </p:cNvPr>
            <p:cNvSpPr>
              <a:spLocks noChangeArrowheads="1"/>
            </p:cNvSpPr>
            <p:nvPr/>
          </p:nvSpPr>
          <p:spPr bwMode="auto">
            <a:xfrm>
              <a:off x="11896725" y="7939088"/>
              <a:ext cx="1317625" cy="1317625"/>
            </a:xfrm>
            <a:prstGeom prst="ellipse">
              <a:avLst/>
            </a:pr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sz="1050"/>
            </a:p>
          </p:txBody>
        </p:sp>
        <p:sp>
          <p:nvSpPr>
            <p:cNvPr id="81" name="Oval 51">
              <a:extLst>
                <a:ext uri="{FF2B5EF4-FFF2-40B4-BE49-F238E27FC236}">
                  <a16:creationId xmlns:a16="http://schemas.microsoft.com/office/drawing/2014/main" id="{7464FA30-9DF5-F9B3-83E3-9028E5940AD3}"/>
                </a:ext>
              </a:extLst>
            </p:cNvPr>
            <p:cNvSpPr>
              <a:spLocks noChangeArrowheads="1"/>
            </p:cNvSpPr>
            <p:nvPr/>
          </p:nvSpPr>
          <p:spPr bwMode="auto">
            <a:xfrm>
              <a:off x="12279313" y="8475663"/>
              <a:ext cx="246062" cy="230188"/>
            </a:xfrm>
            <a:prstGeom prst="ellipse">
              <a:avLst/>
            </a:prstGeom>
            <a:solidFill>
              <a:srgbClr val="3865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sz="1050"/>
            </a:p>
          </p:txBody>
        </p:sp>
        <p:sp>
          <p:nvSpPr>
            <p:cNvPr id="82" name="Oval 52">
              <a:extLst>
                <a:ext uri="{FF2B5EF4-FFF2-40B4-BE49-F238E27FC236}">
                  <a16:creationId xmlns:a16="http://schemas.microsoft.com/office/drawing/2014/main" id="{FC659CA3-2BD5-C1A0-3C4F-AC6904153C8C}"/>
                </a:ext>
              </a:extLst>
            </p:cNvPr>
            <p:cNvSpPr>
              <a:spLocks noChangeArrowheads="1"/>
            </p:cNvSpPr>
            <p:nvPr/>
          </p:nvSpPr>
          <p:spPr bwMode="auto">
            <a:xfrm>
              <a:off x="12585700" y="8475663"/>
              <a:ext cx="246062" cy="230188"/>
            </a:xfrm>
            <a:prstGeom prst="ellipse">
              <a:avLst/>
            </a:prstGeom>
            <a:solidFill>
              <a:srgbClr val="ED21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sz="1050"/>
            </a:p>
          </p:txBody>
        </p:sp>
      </p:grpSp>
      <p:grpSp>
        <p:nvGrpSpPr>
          <p:cNvPr id="83" name="กลุ่ม 665">
            <a:extLst>
              <a:ext uri="{FF2B5EF4-FFF2-40B4-BE49-F238E27FC236}">
                <a16:creationId xmlns:a16="http://schemas.microsoft.com/office/drawing/2014/main" id="{CB1152ED-AB62-9E0B-92E4-90DD0D1A5B2C}"/>
              </a:ext>
            </a:extLst>
          </p:cNvPr>
          <p:cNvGrpSpPr/>
          <p:nvPr/>
        </p:nvGrpSpPr>
        <p:grpSpPr>
          <a:xfrm>
            <a:off x="7372352" y="3037287"/>
            <a:ext cx="987028" cy="988218"/>
            <a:chOff x="9799638" y="4049713"/>
            <a:chExt cx="1316037" cy="1317625"/>
          </a:xfrm>
        </p:grpSpPr>
        <p:sp>
          <p:nvSpPr>
            <p:cNvPr id="84" name="Oval 53">
              <a:extLst>
                <a:ext uri="{FF2B5EF4-FFF2-40B4-BE49-F238E27FC236}">
                  <a16:creationId xmlns:a16="http://schemas.microsoft.com/office/drawing/2014/main" id="{6D25D4BF-8AB8-052D-AD31-5056815B7168}"/>
                </a:ext>
              </a:extLst>
            </p:cNvPr>
            <p:cNvSpPr>
              <a:spLocks noChangeArrowheads="1"/>
            </p:cNvSpPr>
            <p:nvPr/>
          </p:nvSpPr>
          <p:spPr bwMode="auto">
            <a:xfrm>
              <a:off x="9799638" y="4049713"/>
              <a:ext cx="1316037" cy="1317625"/>
            </a:xfrm>
            <a:prstGeom prst="ellipse">
              <a:avLst/>
            </a:prstGeom>
            <a:solidFill>
              <a:srgbClr val="EF3F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sz="1050"/>
            </a:p>
          </p:txBody>
        </p:sp>
        <p:sp>
          <p:nvSpPr>
            <p:cNvPr id="85" name="Freeform 54">
              <a:extLst>
                <a:ext uri="{FF2B5EF4-FFF2-40B4-BE49-F238E27FC236}">
                  <a16:creationId xmlns:a16="http://schemas.microsoft.com/office/drawing/2014/main" id="{139D04BB-EF2E-1BBD-6E49-BA5CF5E450A1}"/>
                </a:ext>
              </a:extLst>
            </p:cNvPr>
            <p:cNvSpPr>
              <a:spLocks noEditPoints="1"/>
            </p:cNvSpPr>
            <p:nvPr/>
          </p:nvSpPr>
          <p:spPr bwMode="auto">
            <a:xfrm>
              <a:off x="10152063" y="4494213"/>
              <a:ext cx="596900" cy="412750"/>
            </a:xfrm>
            <a:custGeom>
              <a:avLst/>
              <a:gdLst>
                <a:gd name="T0" fmla="*/ 5 w 39"/>
                <a:gd name="T1" fmla="*/ 26 h 27"/>
                <a:gd name="T2" fmla="*/ 2 w 39"/>
                <a:gd name="T3" fmla="*/ 23 h 27"/>
                <a:gd name="T4" fmla="*/ 2 w 39"/>
                <a:gd name="T5" fmla="*/ 2 h 27"/>
                <a:gd name="T6" fmla="*/ 6 w 39"/>
                <a:gd name="T7" fmla="*/ 1 h 27"/>
                <a:gd name="T8" fmla="*/ 35 w 39"/>
                <a:gd name="T9" fmla="*/ 1 h 27"/>
                <a:gd name="T10" fmla="*/ 38 w 39"/>
                <a:gd name="T11" fmla="*/ 4 h 27"/>
                <a:gd name="T12" fmla="*/ 38 w 39"/>
                <a:gd name="T13" fmla="*/ 24 h 27"/>
                <a:gd name="T14" fmla="*/ 36 w 39"/>
                <a:gd name="T15" fmla="*/ 26 h 27"/>
                <a:gd name="T16" fmla="*/ 5 w 39"/>
                <a:gd name="T17" fmla="*/ 26 h 27"/>
                <a:gd name="T18" fmla="*/ 15 w 39"/>
                <a:gd name="T19" fmla="*/ 19 h 27"/>
                <a:gd name="T20" fmla="*/ 27 w 39"/>
                <a:gd name="T21" fmla="*/ 13 h 27"/>
                <a:gd name="T22" fmla="*/ 15 w 39"/>
                <a:gd name="T23" fmla="*/ 7 h 27"/>
                <a:gd name="T24" fmla="*/ 15 w 39"/>
                <a:gd name="T25"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27">
                  <a:moveTo>
                    <a:pt x="5" y="26"/>
                  </a:moveTo>
                  <a:cubicBezTo>
                    <a:pt x="3" y="26"/>
                    <a:pt x="2" y="25"/>
                    <a:pt x="2" y="23"/>
                  </a:cubicBezTo>
                  <a:cubicBezTo>
                    <a:pt x="0" y="20"/>
                    <a:pt x="0" y="5"/>
                    <a:pt x="2" y="2"/>
                  </a:cubicBezTo>
                  <a:cubicBezTo>
                    <a:pt x="3" y="1"/>
                    <a:pt x="4" y="1"/>
                    <a:pt x="6" y="1"/>
                  </a:cubicBezTo>
                  <a:cubicBezTo>
                    <a:pt x="12" y="0"/>
                    <a:pt x="33" y="0"/>
                    <a:pt x="35" y="1"/>
                  </a:cubicBezTo>
                  <a:cubicBezTo>
                    <a:pt x="36" y="1"/>
                    <a:pt x="37" y="2"/>
                    <a:pt x="38" y="4"/>
                  </a:cubicBezTo>
                  <a:cubicBezTo>
                    <a:pt x="39" y="7"/>
                    <a:pt x="39" y="20"/>
                    <a:pt x="38" y="24"/>
                  </a:cubicBezTo>
                  <a:cubicBezTo>
                    <a:pt x="37" y="25"/>
                    <a:pt x="37" y="26"/>
                    <a:pt x="36" y="26"/>
                  </a:cubicBezTo>
                  <a:cubicBezTo>
                    <a:pt x="33" y="27"/>
                    <a:pt x="8" y="27"/>
                    <a:pt x="5" y="26"/>
                  </a:cubicBezTo>
                  <a:close/>
                  <a:moveTo>
                    <a:pt x="15" y="19"/>
                  </a:moveTo>
                  <a:cubicBezTo>
                    <a:pt x="19" y="17"/>
                    <a:pt x="23" y="15"/>
                    <a:pt x="27" y="13"/>
                  </a:cubicBezTo>
                  <a:cubicBezTo>
                    <a:pt x="23" y="11"/>
                    <a:pt x="19" y="9"/>
                    <a:pt x="15" y="7"/>
                  </a:cubicBezTo>
                  <a:cubicBezTo>
                    <a:pt x="15" y="11"/>
                    <a:pt x="15" y="15"/>
                    <a:pt x="15"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sz="1050"/>
            </a:p>
          </p:txBody>
        </p:sp>
      </p:grpSp>
      <p:grpSp>
        <p:nvGrpSpPr>
          <p:cNvPr id="86" name="กลุ่ม 669">
            <a:extLst>
              <a:ext uri="{FF2B5EF4-FFF2-40B4-BE49-F238E27FC236}">
                <a16:creationId xmlns:a16="http://schemas.microsoft.com/office/drawing/2014/main" id="{F9E0E3FF-68C4-ACEA-CA04-410DE87C6369}"/>
              </a:ext>
            </a:extLst>
          </p:cNvPr>
          <p:cNvGrpSpPr/>
          <p:nvPr/>
        </p:nvGrpSpPr>
        <p:grpSpPr>
          <a:xfrm>
            <a:off x="13665994" y="3037287"/>
            <a:ext cx="987028" cy="988218"/>
            <a:chOff x="18191163" y="4049713"/>
            <a:chExt cx="1316037" cy="1317625"/>
          </a:xfrm>
        </p:grpSpPr>
        <p:sp>
          <p:nvSpPr>
            <p:cNvPr id="87" name="Oval 55">
              <a:extLst>
                <a:ext uri="{FF2B5EF4-FFF2-40B4-BE49-F238E27FC236}">
                  <a16:creationId xmlns:a16="http://schemas.microsoft.com/office/drawing/2014/main" id="{AC592B51-7914-5A57-EBE1-C3B0383092C3}"/>
                </a:ext>
              </a:extLst>
            </p:cNvPr>
            <p:cNvSpPr>
              <a:spLocks noChangeArrowheads="1"/>
            </p:cNvSpPr>
            <p:nvPr/>
          </p:nvSpPr>
          <p:spPr bwMode="auto">
            <a:xfrm>
              <a:off x="18191163" y="4049713"/>
              <a:ext cx="1316037" cy="1317625"/>
            </a:xfrm>
            <a:prstGeom prst="ellipse">
              <a:avLst/>
            </a:prstGeom>
            <a:solidFill>
              <a:srgbClr val="FBC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sz="1050"/>
            </a:p>
          </p:txBody>
        </p:sp>
        <p:sp>
          <p:nvSpPr>
            <p:cNvPr id="88" name="Oval 56">
              <a:extLst>
                <a:ext uri="{FF2B5EF4-FFF2-40B4-BE49-F238E27FC236}">
                  <a16:creationId xmlns:a16="http://schemas.microsoft.com/office/drawing/2014/main" id="{0FB2C5D3-A9A1-EF10-04F7-A36B704DB91A}"/>
                </a:ext>
              </a:extLst>
            </p:cNvPr>
            <p:cNvSpPr>
              <a:spLocks noChangeArrowheads="1"/>
            </p:cNvSpPr>
            <p:nvPr/>
          </p:nvSpPr>
          <p:spPr bwMode="auto">
            <a:xfrm>
              <a:off x="18603913" y="4800600"/>
              <a:ext cx="138112" cy="1381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sz="1050"/>
            </a:p>
          </p:txBody>
        </p:sp>
        <p:sp>
          <p:nvSpPr>
            <p:cNvPr id="89" name="Freeform 57">
              <a:extLst>
                <a:ext uri="{FF2B5EF4-FFF2-40B4-BE49-F238E27FC236}">
                  <a16:creationId xmlns:a16="http://schemas.microsoft.com/office/drawing/2014/main" id="{7DFB7828-FA8C-AECC-3CFE-49A85C27F165}"/>
                </a:ext>
              </a:extLst>
            </p:cNvPr>
            <p:cNvSpPr>
              <a:spLocks/>
            </p:cNvSpPr>
            <p:nvPr/>
          </p:nvSpPr>
          <p:spPr bwMode="auto">
            <a:xfrm>
              <a:off x="18603913" y="4616450"/>
              <a:ext cx="320675" cy="322263"/>
            </a:xfrm>
            <a:custGeom>
              <a:avLst/>
              <a:gdLst>
                <a:gd name="T0" fmla="*/ 0 w 21"/>
                <a:gd name="T1" fmla="*/ 6 h 21"/>
                <a:gd name="T2" fmla="*/ 15 w 21"/>
                <a:gd name="T3" fmla="*/ 21 h 21"/>
                <a:gd name="T4" fmla="*/ 21 w 21"/>
                <a:gd name="T5" fmla="*/ 21 h 21"/>
                <a:gd name="T6" fmla="*/ 0 w 21"/>
                <a:gd name="T7" fmla="*/ 0 h 21"/>
                <a:gd name="T8" fmla="*/ 0 w 21"/>
                <a:gd name="T9" fmla="*/ 6 h 21"/>
              </a:gdLst>
              <a:ahLst/>
              <a:cxnLst>
                <a:cxn ang="0">
                  <a:pos x="T0" y="T1"/>
                </a:cxn>
                <a:cxn ang="0">
                  <a:pos x="T2" y="T3"/>
                </a:cxn>
                <a:cxn ang="0">
                  <a:pos x="T4" y="T5"/>
                </a:cxn>
                <a:cxn ang="0">
                  <a:pos x="T6" y="T7"/>
                </a:cxn>
                <a:cxn ang="0">
                  <a:pos x="T8" y="T9"/>
                </a:cxn>
              </a:cxnLst>
              <a:rect l="0" t="0" r="r" b="b"/>
              <a:pathLst>
                <a:path w="21" h="21">
                  <a:moveTo>
                    <a:pt x="0" y="6"/>
                  </a:moveTo>
                  <a:cubicBezTo>
                    <a:pt x="8" y="6"/>
                    <a:pt x="15" y="13"/>
                    <a:pt x="15" y="21"/>
                  </a:cubicBezTo>
                  <a:cubicBezTo>
                    <a:pt x="21" y="21"/>
                    <a:pt x="21" y="21"/>
                    <a:pt x="21" y="21"/>
                  </a:cubicBezTo>
                  <a:cubicBezTo>
                    <a:pt x="21" y="9"/>
                    <a:pt x="11" y="0"/>
                    <a:pt x="0" y="0"/>
                  </a:cubicBez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sz="1050"/>
            </a:p>
          </p:txBody>
        </p:sp>
        <p:sp>
          <p:nvSpPr>
            <p:cNvPr id="90" name="Freeform 58">
              <a:extLst>
                <a:ext uri="{FF2B5EF4-FFF2-40B4-BE49-F238E27FC236}">
                  <a16:creationId xmlns:a16="http://schemas.microsoft.com/office/drawing/2014/main" id="{DE33D133-A397-784A-1924-3C9CC43D7289}"/>
                </a:ext>
              </a:extLst>
            </p:cNvPr>
            <p:cNvSpPr>
              <a:spLocks/>
            </p:cNvSpPr>
            <p:nvPr/>
          </p:nvSpPr>
          <p:spPr bwMode="auto">
            <a:xfrm>
              <a:off x="18603913" y="4432300"/>
              <a:ext cx="490537" cy="506413"/>
            </a:xfrm>
            <a:custGeom>
              <a:avLst/>
              <a:gdLst>
                <a:gd name="T0" fmla="*/ 0 w 32"/>
                <a:gd name="T1" fmla="*/ 7 h 33"/>
                <a:gd name="T2" fmla="*/ 26 w 32"/>
                <a:gd name="T3" fmla="*/ 33 h 33"/>
                <a:gd name="T4" fmla="*/ 32 w 32"/>
                <a:gd name="T5" fmla="*/ 33 h 33"/>
                <a:gd name="T6" fmla="*/ 0 w 32"/>
                <a:gd name="T7" fmla="*/ 0 h 33"/>
                <a:gd name="T8" fmla="*/ 0 w 32"/>
                <a:gd name="T9" fmla="*/ 7 h 33"/>
              </a:gdLst>
              <a:ahLst/>
              <a:cxnLst>
                <a:cxn ang="0">
                  <a:pos x="T0" y="T1"/>
                </a:cxn>
                <a:cxn ang="0">
                  <a:pos x="T2" y="T3"/>
                </a:cxn>
                <a:cxn ang="0">
                  <a:pos x="T4" y="T5"/>
                </a:cxn>
                <a:cxn ang="0">
                  <a:pos x="T6" y="T7"/>
                </a:cxn>
                <a:cxn ang="0">
                  <a:pos x="T8" y="T9"/>
                </a:cxn>
              </a:cxnLst>
              <a:rect l="0" t="0" r="r" b="b"/>
              <a:pathLst>
                <a:path w="32" h="33">
                  <a:moveTo>
                    <a:pt x="0" y="7"/>
                  </a:moveTo>
                  <a:cubicBezTo>
                    <a:pt x="14" y="7"/>
                    <a:pt x="26" y="19"/>
                    <a:pt x="26" y="33"/>
                  </a:cubicBezTo>
                  <a:cubicBezTo>
                    <a:pt x="32" y="33"/>
                    <a:pt x="32" y="33"/>
                    <a:pt x="32" y="33"/>
                  </a:cubicBezTo>
                  <a:cubicBezTo>
                    <a:pt x="32" y="15"/>
                    <a:pt x="18" y="0"/>
                    <a:pt x="0" y="0"/>
                  </a:cubicBez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sz="1050"/>
            </a:p>
          </p:txBody>
        </p:sp>
      </p:grpSp>
      <p:grpSp>
        <p:nvGrpSpPr>
          <p:cNvPr id="91" name="กลุ่ม 670">
            <a:extLst>
              <a:ext uri="{FF2B5EF4-FFF2-40B4-BE49-F238E27FC236}">
                <a16:creationId xmlns:a16="http://schemas.microsoft.com/office/drawing/2014/main" id="{761B982E-13B0-3C1D-8813-80CE4D6E887C}"/>
              </a:ext>
            </a:extLst>
          </p:cNvPr>
          <p:cNvGrpSpPr/>
          <p:nvPr/>
        </p:nvGrpSpPr>
        <p:grpSpPr>
          <a:xfrm>
            <a:off x="7372352" y="4495801"/>
            <a:ext cx="987028" cy="988218"/>
            <a:chOff x="9799638" y="5994400"/>
            <a:chExt cx="1316037" cy="1317625"/>
          </a:xfrm>
        </p:grpSpPr>
        <p:sp>
          <p:nvSpPr>
            <p:cNvPr id="92" name="Oval 59">
              <a:extLst>
                <a:ext uri="{FF2B5EF4-FFF2-40B4-BE49-F238E27FC236}">
                  <a16:creationId xmlns:a16="http://schemas.microsoft.com/office/drawing/2014/main" id="{524A70CF-648D-B5FB-31F7-CEF6EC853C6A}"/>
                </a:ext>
              </a:extLst>
            </p:cNvPr>
            <p:cNvSpPr>
              <a:spLocks noChangeArrowheads="1"/>
            </p:cNvSpPr>
            <p:nvPr/>
          </p:nvSpPr>
          <p:spPr bwMode="auto">
            <a:xfrm>
              <a:off x="9799638" y="5994400"/>
              <a:ext cx="1316037" cy="1317625"/>
            </a:xfrm>
            <a:prstGeom prst="ellipse">
              <a:avLst/>
            </a:prstGeom>
            <a:solidFill>
              <a:srgbClr val="49B7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sz="1050"/>
            </a:p>
          </p:txBody>
        </p:sp>
        <p:sp>
          <p:nvSpPr>
            <p:cNvPr id="93" name="Freeform 60">
              <a:extLst>
                <a:ext uri="{FF2B5EF4-FFF2-40B4-BE49-F238E27FC236}">
                  <a16:creationId xmlns:a16="http://schemas.microsoft.com/office/drawing/2014/main" id="{A83B3963-C7C0-B003-0C43-24261D878C9F}"/>
                </a:ext>
              </a:extLst>
            </p:cNvPr>
            <p:cNvSpPr>
              <a:spLocks/>
            </p:cNvSpPr>
            <p:nvPr/>
          </p:nvSpPr>
          <p:spPr bwMode="auto">
            <a:xfrm>
              <a:off x="10304463" y="6408738"/>
              <a:ext cx="306387" cy="488950"/>
            </a:xfrm>
            <a:custGeom>
              <a:avLst/>
              <a:gdLst>
                <a:gd name="T0" fmla="*/ 193 w 193"/>
                <a:gd name="T1" fmla="*/ 0 h 308"/>
                <a:gd name="T2" fmla="*/ 135 w 193"/>
                <a:gd name="T3" fmla="*/ 0 h 308"/>
                <a:gd name="T4" fmla="*/ 97 w 193"/>
                <a:gd name="T5" fmla="*/ 58 h 308"/>
                <a:gd name="T6" fmla="*/ 0 w 193"/>
                <a:gd name="T7" fmla="*/ 58 h 308"/>
                <a:gd name="T8" fmla="*/ 0 w 193"/>
                <a:gd name="T9" fmla="*/ 135 h 308"/>
                <a:gd name="T10" fmla="*/ 58 w 193"/>
                <a:gd name="T11" fmla="*/ 135 h 308"/>
                <a:gd name="T12" fmla="*/ 0 w 193"/>
                <a:gd name="T13" fmla="*/ 250 h 308"/>
                <a:gd name="T14" fmla="*/ 0 w 193"/>
                <a:gd name="T15" fmla="*/ 308 h 308"/>
                <a:gd name="T16" fmla="*/ 58 w 193"/>
                <a:gd name="T17" fmla="*/ 308 h 308"/>
                <a:gd name="T18" fmla="*/ 87 w 193"/>
                <a:gd name="T19" fmla="*/ 241 h 308"/>
                <a:gd name="T20" fmla="*/ 193 w 193"/>
                <a:gd name="T21" fmla="*/ 241 h 308"/>
                <a:gd name="T22" fmla="*/ 193 w 193"/>
                <a:gd name="T23" fmla="*/ 164 h 308"/>
                <a:gd name="T24" fmla="*/ 135 w 193"/>
                <a:gd name="T25" fmla="*/ 164 h 308"/>
                <a:gd name="T26" fmla="*/ 193 w 193"/>
                <a:gd name="T27" fmla="*/ 48 h 308"/>
                <a:gd name="T28" fmla="*/ 193 w 193"/>
                <a:gd name="T29"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3" h="308">
                  <a:moveTo>
                    <a:pt x="193" y="0"/>
                  </a:moveTo>
                  <a:lnTo>
                    <a:pt x="135" y="0"/>
                  </a:lnTo>
                  <a:lnTo>
                    <a:pt x="97" y="58"/>
                  </a:lnTo>
                  <a:lnTo>
                    <a:pt x="0" y="58"/>
                  </a:lnTo>
                  <a:lnTo>
                    <a:pt x="0" y="135"/>
                  </a:lnTo>
                  <a:lnTo>
                    <a:pt x="58" y="135"/>
                  </a:lnTo>
                  <a:lnTo>
                    <a:pt x="0" y="250"/>
                  </a:lnTo>
                  <a:lnTo>
                    <a:pt x="0" y="308"/>
                  </a:lnTo>
                  <a:lnTo>
                    <a:pt x="58" y="308"/>
                  </a:lnTo>
                  <a:lnTo>
                    <a:pt x="87" y="241"/>
                  </a:lnTo>
                  <a:lnTo>
                    <a:pt x="193" y="241"/>
                  </a:lnTo>
                  <a:lnTo>
                    <a:pt x="193" y="164"/>
                  </a:lnTo>
                  <a:lnTo>
                    <a:pt x="135" y="164"/>
                  </a:lnTo>
                  <a:lnTo>
                    <a:pt x="193" y="48"/>
                  </a:lnTo>
                  <a:lnTo>
                    <a:pt x="19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sz="1050"/>
            </a:p>
          </p:txBody>
        </p:sp>
      </p:grpSp>
      <p:grpSp>
        <p:nvGrpSpPr>
          <p:cNvPr id="94" name="กลุ่ม 2090">
            <a:extLst>
              <a:ext uri="{FF2B5EF4-FFF2-40B4-BE49-F238E27FC236}">
                <a16:creationId xmlns:a16="http://schemas.microsoft.com/office/drawing/2014/main" id="{D0473AED-FF8E-66F5-ADE7-CAC0E2C113F7}"/>
              </a:ext>
            </a:extLst>
          </p:cNvPr>
          <p:cNvGrpSpPr/>
          <p:nvPr/>
        </p:nvGrpSpPr>
        <p:grpSpPr>
          <a:xfrm>
            <a:off x="10519172" y="7412833"/>
            <a:ext cx="987028" cy="988218"/>
            <a:chOff x="13995400" y="9883775"/>
            <a:chExt cx="1316037" cy="1317625"/>
          </a:xfrm>
        </p:grpSpPr>
        <p:sp>
          <p:nvSpPr>
            <p:cNvPr id="95" name="Oval 61">
              <a:extLst>
                <a:ext uri="{FF2B5EF4-FFF2-40B4-BE49-F238E27FC236}">
                  <a16:creationId xmlns:a16="http://schemas.microsoft.com/office/drawing/2014/main" id="{CCB088A7-926E-3D1B-42FA-D7539877A3BE}"/>
                </a:ext>
              </a:extLst>
            </p:cNvPr>
            <p:cNvSpPr>
              <a:spLocks noChangeArrowheads="1"/>
            </p:cNvSpPr>
            <p:nvPr/>
          </p:nvSpPr>
          <p:spPr bwMode="auto">
            <a:xfrm>
              <a:off x="13995400" y="9883775"/>
              <a:ext cx="1316037" cy="1317625"/>
            </a:xfrm>
            <a:prstGeom prst="ellipse">
              <a:avLst/>
            </a:prstGeom>
            <a:solidFill>
              <a:srgbClr val="F04A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sz="1050"/>
            </a:p>
          </p:txBody>
        </p:sp>
        <p:sp>
          <p:nvSpPr>
            <p:cNvPr id="96" name="Freeform 62">
              <a:extLst>
                <a:ext uri="{FF2B5EF4-FFF2-40B4-BE49-F238E27FC236}">
                  <a16:creationId xmlns:a16="http://schemas.microsoft.com/office/drawing/2014/main" id="{1A40FEEE-168E-CA34-F252-E18F22F6B34D}"/>
                </a:ext>
              </a:extLst>
            </p:cNvPr>
            <p:cNvSpPr>
              <a:spLocks noEditPoints="1"/>
            </p:cNvSpPr>
            <p:nvPr/>
          </p:nvSpPr>
          <p:spPr bwMode="auto">
            <a:xfrm>
              <a:off x="14377988" y="10328275"/>
              <a:ext cx="550862" cy="428625"/>
            </a:xfrm>
            <a:custGeom>
              <a:avLst/>
              <a:gdLst>
                <a:gd name="T0" fmla="*/ 18 w 36"/>
                <a:gd name="T1" fmla="*/ 0 h 28"/>
                <a:gd name="T2" fmla="*/ 10 w 36"/>
                <a:gd name="T3" fmla="*/ 8 h 28"/>
                <a:gd name="T4" fmla="*/ 10 w 36"/>
                <a:gd name="T5" fmla="*/ 19 h 28"/>
                <a:gd name="T6" fmla="*/ 8 w 36"/>
                <a:gd name="T7" fmla="*/ 21 h 28"/>
                <a:gd name="T8" fmla="*/ 6 w 36"/>
                <a:gd name="T9" fmla="*/ 19 h 28"/>
                <a:gd name="T10" fmla="*/ 6 w 36"/>
                <a:gd name="T11" fmla="*/ 14 h 28"/>
                <a:gd name="T12" fmla="*/ 0 w 36"/>
                <a:gd name="T13" fmla="*/ 14 h 28"/>
                <a:gd name="T14" fmla="*/ 0 w 36"/>
                <a:gd name="T15" fmla="*/ 19 h 28"/>
                <a:gd name="T16" fmla="*/ 8 w 36"/>
                <a:gd name="T17" fmla="*/ 28 h 28"/>
                <a:gd name="T18" fmla="*/ 16 w 36"/>
                <a:gd name="T19" fmla="*/ 19 h 28"/>
                <a:gd name="T20" fmla="*/ 16 w 36"/>
                <a:gd name="T21" fmla="*/ 8 h 28"/>
                <a:gd name="T22" fmla="*/ 18 w 36"/>
                <a:gd name="T23" fmla="*/ 6 h 28"/>
                <a:gd name="T24" fmla="*/ 20 w 36"/>
                <a:gd name="T25" fmla="*/ 8 h 28"/>
                <a:gd name="T26" fmla="*/ 20 w 36"/>
                <a:gd name="T27" fmla="*/ 10 h 28"/>
                <a:gd name="T28" fmla="*/ 22 w 36"/>
                <a:gd name="T29" fmla="*/ 11 h 28"/>
                <a:gd name="T30" fmla="*/ 26 w 36"/>
                <a:gd name="T31" fmla="*/ 10 h 28"/>
                <a:gd name="T32" fmla="*/ 26 w 36"/>
                <a:gd name="T33" fmla="*/ 8 h 28"/>
                <a:gd name="T34" fmla="*/ 18 w 36"/>
                <a:gd name="T35" fmla="*/ 0 h 28"/>
                <a:gd name="T36" fmla="*/ 20 w 36"/>
                <a:gd name="T37" fmla="*/ 14 h 28"/>
                <a:gd name="T38" fmla="*/ 20 w 36"/>
                <a:gd name="T39" fmla="*/ 19 h 28"/>
                <a:gd name="T40" fmla="*/ 28 w 36"/>
                <a:gd name="T41" fmla="*/ 28 h 28"/>
                <a:gd name="T42" fmla="*/ 36 w 36"/>
                <a:gd name="T43" fmla="*/ 19 h 28"/>
                <a:gd name="T44" fmla="*/ 36 w 36"/>
                <a:gd name="T45" fmla="*/ 14 h 28"/>
                <a:gd name="T46" fmla="*/ 30 w 36"/>
                <a:gd name="T47" fmla="*/ 14 h 28"/>
                <a:gd name="T48" fmla="*/ 30 w 36"/>
                <a:gd name="T49" fmla="*/ 19 h 28"/>
                <a:gd name="T50" fmla="*/ 28 w 36"/>
                <a:gd name="T51" fmla="*/ 21 h 28"/>
                <a:gd name="T52" fmla="*/ 26 w 36"/>
                <a:gd name="T53" fmla="*/ 19 h 28"/>
                <a:gd name="T54" fmla="*/ 26 w 36"/>
                <a:gd name="T55" fmla="*/ 14 h 28"/>
                <a:gd name="T56" fmla="*/ 22 w 36"/>
                <a:gd name="T57" fmla="*/ 15 h 28"/>
                <a:gd name="T58" fmla="*/ 20 w 36"/>
                <a:gd name="T59"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28">
                  <a:moveTo>
                    <a:pt x="18" y="0"/>
                  </a:moveTo>
                  <a:cubicBezTo>
                    <a:pt x="13" y="0"/>
                    <a:pt x="10" y="3"/>
                    <a:pt x="10" y="8"/>
                  </a:cubicBezTo>
                  <a:cubicBezTo>
                    <a:pt x="10" y="19"/>
                    <a:pt x="10" y="19"/>
                    <a:pt x="10" y="19"/>
                  </a:cubicBezTo>
                  <a:cubicBezTo>
                    <a:pt x="10" y="20"/>
                    <a:pt x="9" y="21"/>
                    <a:pt x="8" y="21"/>
                  </a:cubicBezTo>
                  <a:cubicBezTo>
                    <a:pt x="7" y="21"/>
                    <a:pt x="6" y="20"/>
                    <a:pt x="6" y="19"/>
                  </a:cubicBezTo>
                  <a:cubicBezTo>
                    <a:pt x="6" y="14"/>
                    <a:pt x="6" y="14"/>
                    <a:pt x="6" y="14"/>
                  </a:cubicBezTo>
                  <a:cubicBezTo>
                    <a:pt x="0" y="14"/>
                    <a:pt x="0" y="14"/>
                    <a:pt x="0" y="14"/>
                  </a:cubicBezTo>
                  <a:cubicBezTo>
                    <a:pt x="0" y="19"/>
                    <a:pt x="0" y="19"/>
                    <a:pt x="0" y="19"/>
                  </a:cubicBezTo>
                  <a:cubicBezTo>
                    <a:pt x="0" y="24"/>
                    <a:pt x="3" y="28"/>
                    <a:pt x="8" y="28"/>
                  </a:cubicBezTo>
                  <a:cubicBezTo>
                    <a:pt x="12" y="28"/>
                    <a:pt x="16" y="24"/>
                    <a:pt x="16" y="19"/>
                  </a:cubicBezTo>
                  <a:cubicBezTo>
                    <a:pt x="16" y="8"/>
                    <a:pt x="16" y="8"/>
                    <a:pt x="16" y="8"/>
                  </a:cubicBezTo>
                  <a:cubicBezTo>
                    <a:pt x="16" y="7"/>
                    <a:pt x="17" y="6"/>
                    <a:pt x="18" y="6"/>
                  </a:cubicBezTo>
                  <a:cubicBezTo>
                    <a:pt x="19" y="6"/>
                    <a:pt x="20" y="7"/>
                    <a:pt x="20" y="8"/>
                  </a:cubicBezTo>
                  <a:cubicBezTo>
                    <a:pt x="20" y="10"/>
                    <a:pt x="20" y="10"/>
                    <a:pt x="20" y="10"/>
                  </a:cubicBezTo>
                  <a:cubicBezTo>
                    <a:pt x="22" y="11"/>
                    <a:pt x="22" y="11"/>
                    <a:pt x="22" y="11"/>
                  </a:cubicBezTo>
                  <a:cubicBezTo>
                    <a:pt x="26" y="10"/>
                    <a:pt x="26" y="10"/>
                    <a:pt x="26" y="10"/>
                  </a:cubicBezTo>
                  <a:cubicBezTo>
                    <a:pt x="26" y="8"/>
                    <a:pt x="26" y="8"/>
                    <a:pt x="26" y="8"/>
                  </a:cubicBezTo>
                  <a:cubicBezTo>
                    <a:pt x="26" y="3"/>
                    <a:pt x="22" y="0"/>
                    <a:pt x="18" y="0"/>
                  </a:cubicBezTo>
                  <a:close/>
                  <a:moveTo>
                    <a:pt x="20" y="14"/>
                  </a:moveTo>
                  <a:cubicBezTo>
                    <a:pt x="20" y="19"/>
                    <a:pt x="20" y="19"/>
                    <a:pt x="20" y="19"/>
                  </a:cubicBezTo>
                  <a:cubicBezTo>
                    <a:pt x="20" y="24"/>
                    <a:pt x="23" y="28"/>
                    <a:pt x="28" y="28"/>
                  </a:cubicBezTo>
                  <a:cubicBezTo>
                    <a:pt x="32" y="28"/>
                    <a:pt x="36" y="24"/>
                    <a:pt x="36" y="19"/>
                  </a:cubicBezTo>
                  <a:cubicBezTo>
                    <a:pt x="36" y="14"/>
                    <a:pt x="36" y="14"/>
                    <a:pt x="36" y="14"/>
                  </a:cubicBezTo>
                  <a:cubicBezTo>
                    <a:pt x="30" y="14"/>
                    <a:pt x="30" y="14"/>
                    <a:pt x="30" y="14"/>
                  </a:cubicBezTo>
                  <a:cubicBezTo>
                    <a:pt x="30" y="19"/>
                    <a:pt x="30" y="19"/>
                    <a:pt x="30" y="19"/>
                  </a:cubicBezTo>
                  <a:cubicBezTo>
                    <a:pt x="30" y="21"/>
                    <a:pt x="29" y="21"/>
                    <a:pt x="28" y="21"/>
                  </a:cubicBezTo>
                  <a:cubicBezTo>
                    <a:pt x="27" y="21"/>
                    <a:pt x="26" y="21"/>
                    <a:pt x="26" y="19"/>
                  </a:cubicBezTo>
                  <a:cubicBezTo>
                    <a:pt x="26" y="14"/>
                    <a:pt x="26" y="14"/>
                    <a:pt x="26" y="14"/>
                  </a:cubicBezTo>
                  <a:cubicBezTo>
                    <a:pt x="22" y="15"/>
                    <a:pt x="22" y="15"/>
                    <a:pt x="22" y="15"/>
                  </a:cubicBezTo>
                  <a:lnTo>
                    <a:pt x="2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sz="1050"/>
            </a:p>
          </p:txBody>
        </p:sp>
      </p:grpSp>
      <p:grpSp>
        <p:nvGrpSpPr>
          <p:cNvPr id="97" name="กลุ่ม 2089">
            <a:extLst>
              <a:ext uri="{FF2B5EF4-FFF2-40B4-BE49-F238E27FC236}">
                <a16:creationId xmlns:a16="http://schemas.microsoft.com/office/drawing/2014/main" id="{DCD77A95-4D80-9E44-34AF-BA2538AEABF6}"/>
              </a:ext>
            </a:extLst>
          </p:cNvPr>
          <p:cNvGrpSpPr/>
          <p:nvPr/>
        </p:nvGrpSpPr>
        <p:grpSpPr>
          <a:xfrm>
            <a:off x="8945167" y="7412833"/>
            <a:ext cx="988218" cy="988218"/>
            <a:chOff x="11896725" y="9883775"/>
            <a:chExt cx="1317625" cy="1317625"/>
          </a:xfrm>
        </p:grpSpPr>
        <p:sp>
          <p:nvSpPr>
            <p:cNvPr id="98" name="Oval 63">
              <a:extLst>
                <a:ext uri="{FF2B5EF4-FFF2-40B4-BE49-F238E27FC236}">
                  <a16:creationId xmlns:a16="http://schemas.microsoft.com/office/drawing/2014/main" id="{E070F7BE-D0E1-519A-F1E6-22667054EE8D}"/>
                </a:ext>
              </a:extLst>
            </p:cNvPr>
            <p:cNvSpPr>
              <a:spLocks noChangeArrowheads="1"/>
            </p:cNvSpPr>
            <p:nvPr/>
          </p:nvSpPr>
          <p:spPr bwMode="auto">
            <a:xfrm>
              <a:off x="11896725" y="9883775"/>
              <a:ext cx="1317625" cy="1317625"/>
            </a:xfrm>
            <a:prstGeom prst="ellipse">
              <a:avLst/>
            </a:prstGeom>
            <a:solidFill>
              <a:srgbClr val="38A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sz="1050"/>
            </a:p>
          </p:txBody>
        </p:sp>
        <p:sp>
          <p:nvSpPr>
            <p:cNvPr id="99" name="Freeform 64">
              <a:extLst>
                <a:ext uri="{FF2B5EF4-FFF2-40B4-BE49-F238E27FC236}">
                  <a16:creationId xmlns:a16="http://schemas.microsoft.com/office/drawing/2014/main" id="{38A252C3-6BA1-772D-1444-03F15FCDC4D7}"/>
                </a:ext>
              </a:extLst>
            </p:cNvPr>
            <p:cNvSpPr>
              <a:spLocks/>
            </p:cNvSpPr>
            <p:nvPr/>
          </p:nvSpPr>
          <p:spPr bwMode="auto">
            <a:xfrm>
              <a:off x="12311063" y="10344150"/>
              <a:ext cx="198437" cy="182563"/>
            </a:xfrm>
            <a:custGeom>
              <a:avLst/>
              <a:gdLst>
                <a:gd name="T0" fmla="*/ 125 w 125"/>
                <a:gd name="T1" fmla="*/ 115 h 115"/>
                <a:gd name="T2" fmla="*/ 125 w 125"/>
                <a:gd name="T3" fmla="*/ 0 h 115"/>
                <a:gd name="T4" fmla="*/ 0 w 125"/>
                <a:gd name="T5" fmla="*/ 9 h 115"/>
                <a:gd name="T6" fmla="*/ 0 w 125"/>
                <a:gd name="T7" fmla="*/ 115 h 115"/>
                <a:gd name="T8" fmla="*/ 125 w 125"/>
                <a:gd name="T9" fmla="*/ 115 h 115"/>
              </a:gdLst>
              <a:ahLst/>
              <a:cxnLst>
                <a:cxn ang="0">
                  <a:pos x="T0" y="T1"/>
                </a:cxn>
                <a:cxn ang="0">
                  <a:pos x="T2" y="T3"/>
                </a:cxn>
                <a:cxn ang="0">
                  <a:pos x="T4" y="T5"/>
                </a:cxn>
                <a:cxn ang="0">
                  <a:pos x="T6" y="T7"/>
                </a:cxn>
                <a:cxn ang="0">
                  <a:pos x="T8" y="T9"/>
                </a:cxn>
              </a:cxnLst>
              <a:rect l="0" t="0" r="r" b="b"/>
              <a:pathLst>
                <a:path w="125" h="115">
                  <a:moveTo>
                    <a:pt x="125" y="115"/>
                  </a:moveTo>
                  <a:lnTo>
                    <a:pt x="125" y="0"/>
                  </a:lnTo>
                  <a:lnTo>
                    <a:pt x="0" y="9"/>
                  </a:lnTo>
                  <a:lnTo>
                    <a:pt x="0" y="115"/>
                  </a:lnTo>
                  <a:lnTo>
                    <a:pt x="125" y="1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sz="1050"/>
            </a:p>
          </p:txBody>
        </p:sp>
        <p:sp>
          <p:nvSpPr>
            <p:cNvPr id="100" name="Freeform 65">
              <a:extLst>
                <a:ext uri="{FF2B5EF4-FFF2-40B4-BE49-F238E27FC236}">
                  <a16:creationId xmlns:a16="http://schemas.microsoft.com/office/drawing/2014/main" id="{6FD2A376-69A0-3DA3-3E1F-E6968E2B93D2}"/>
                </a:ext>
              </a:extLst>
            </p:cNvPr>
            <p:cNvSpPr>
              <a:spLocks/>
            </p:cNvSpPr>
            <p:nvPr/>
          </p:nvSpPr>
          <p:spPr bwMode="auto">
            <a:xfrm>
              <a:off x="12311063" y="10542588"/>
              <a:ext cx="198437" cy="200025"/>
            </a:xfrm>
            <a:custGeom>
              <a:avLst/>
              <a:gdLst>
                <a:gd name="T0" fmla="*/ 0 w 125"/>
                <a:gd name="T1" fmla="*/ 0 h 126"/>
                <a:gd name="T2" fmla="*/ 0 w 125"/>
                <a:gd name="T3" fmla="*/ 106 h 126"/>
                <a:gd name="T4" fmla="*/ 125 w 125"/>
                <a:gd name="T5" fmla="*/ 126 h 126"/>
                <a:gd name="T6" fmla="*/ 125 w 125"/>
                <a:gd name="T7" fmla="*/ 0 h 126"/>
                <a:gd name="T8" fmla="*/ 0 w 125"/>
                <a:gd name="T9" fmla="*/ 0 h 126"/>
              </a:gdLst>
              <a:ahLst/>
              <a:cxnLst>
                <a:cxn ang="0">
                  <a:pos x="T0" y="T1"/>
                </a:cxn>
                <a:cxn ang="0">
                  <a:pos x="T2" y="T3"/>
                </a:cxn>
                <a:cxn ang="0">
                  <a:pos x="T4" y="T5"/>
                </a:cxn>
                <a:cxn ang="0">
                  <a:pos x="T6" y="T7"/>
                </a:cxn>
                <a:cxn ang="0">
                  <a:pos x="T8" y="T9"/>
                </a:cxn>
              </a:cxnLst>
              <a:rect l="0" t="0" r="r" b="b"/>
              <a:pathLst>
                <a:path w="125" h="126">
                  <a:moveTo>
                    <a:pt x="0" y="0"/>
                  </a:moveTo>
                  <a:lnTo>
                    <a:pt x="0" y="106"/>
                  </a:lnTo>
                  <a:lnTo>
                    <a:pt x="125" y="126"/>
                  </a:lnTo>
                  <a:lnTo>
                    <a:pt x="125"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sz="1050"/>
            </a:p>
          </p:txBody>
        </p:sp>
        <p:sp>
          <p:nvSpPr>
            <p:cNvPr id="101" name="Freeform 66">
              <a:extLst>
                <a:ext uri="{FF2B5EF4-FFF2-40B4-BE49-F238E27FC236}">
                  <a16:creationId xmlns:a16="http://schemas.microsoft.com/office/drawing/2014/main" id="{A6E17720-E6B1-6AA3-A809-CFF74A73C7BB}"/>
                </a:ext>
              </a:extLst>
            </p:cNvPr>
            <p:cNvSpPr>
              <a:spLocks/>
            </p:cNvSpPr>
            <p:nvPr/>
          </p:nvSpPr>
          <p:spPr bwMode="auto">
            <a:xfrm>
              <a:off x="12525375" y="10542588"/>
              <a:ext cx="260350" cy="230188"/>
            </a:xfrm>
            <a:custGeom>
              <a:avLst/>
              <a:gdLst>
                <a:gd name="T0" fmla="*/ 0 w 164"/>
                <a:gd name="T1" fmla="*/ 0 h 145"/>
                <a:gd name="T2" fmla="*/ 0 w 164"/>
                <a:gd name="T3" fmla="*/ 126 h 145"/>
                <a:gd name="T4" fmla="*/ 164 w 164"/>
                <a:gd name="T5" fmla="*/ 145 h 145"/>
                <a:gd name="T6" fmla="*/ 164 w 164"/>
                <a:gd name="T7" fmla="*/ 0 h 145"/>
                <a:gd name="T8" fmla="*/ 0 w 164"/>
                <a:gd name="T9" fmla="*/ 0 h 145"/>
              </a:gdLst>
              <a:ahLst/>
              <a:cxnLst>
                <a:cxn ang="0">
                  <a:pos x="T0" y="T1"/>
                </a:cxn>
                <a:cxn ang="0">
                  <a:pos x="T2" y="T3"/>
                </a:cxn>
                <a:cxn ang="0">
                  <a:pos x="T4" y="T5"/>
                </a:cxn>
                <a:cxn ang="0">
                  <a:pos x="T6" y="T7"/>
                </a:cxn>
                <a:cxn ang="0">
                  <a:pos x="T8" y="T9"/>
                </a:cxn>
              </a:cxnLst>
              <a:rect l="0" t="0" r="r" b="b"/>
              <a:pathLst>
                <a:path w="164" h="145">
                  <a:moveTo>
                    <a:pt x="0" y="0"/>
                  </a:moveTo>
                  <a:lnTo>
                    <a:pt x="0" y="126"/>
                  </a:lnTo>
                  <a:lnTo>
                    <a:pt x="164" y="145"/>
                  </a:lnTo>
                  <a:lnTo>
                    <a:pt x="164"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sz="1050"/>
            </a:p>
          </p:txBody>
        </p:sp>
        <p:sp>
          <p:nvSpPr>
            <p:cNvPr id="102" name="Freeform 67">
              <a:extLst>
                <a:ext uri="{FF2B5EF4-FFF2-40B4-BE49-F238E27FC236}">
                  <a16:creationId xmlns:a16="http://schemas.microsoft.com/office/drawing/2014/main" id="{1E58CBA4-DFE6-6E07-015B-76DF1965905E}"/>
                </a:ext>
              </a:extLst>
            </p:cNvPr>
            <p:cNvSpPr>
              <a:spLocks/>
            </p:cNvSpPr>
            <p:nvPr/>
          </p:nvSpPr>
          <p:spPr bwMode="auto">
            <a:xfrm>
              <a:off x="12525375" y="10298113"/>
              <a:ext cx="260350" cy="228600"/>
            </a:xfrm>
            <a:custGeom>
              <a:avLst/>
              <a:gdLst>
                <a:gd name="T0" fmla="*/ 164 w 164"/>
                <a:gd name="T1" fmla="*/ 144 h 144"/>
                <a:gd name="T2" fmla="*/ 164 w 164"/>
                <a:gd name="T3" fmla="*/ 0 h 144"/>
                <a:gd name="T4" fmla="*/ 0 w 164"/>
                <a:gd name="T5" fmla="*/ 19 h 144"/>
                <a:gd name="T6" fmla="*/ 0 w 164"/>
                <a:gd name="T7" fmla="*/ 144 h 144"/>
                <a:gd name="T8" fmla="*/ 164 w 164"/>
                <a:gd name="T9" fmla="*/ 144 h 144"/>
              </a:gdLst>
              <a:ahLst/>
              <a:cxnLst>
                <a:cxn ang="0">
                  <a:pos x="T0" y="T1"/>
                </a:cxn>
                <a:cxn ang="0">
                  <a:pos x="T2" y="T3"/>
                </a:cxn>
                <a:cxn ang="0">
                  <a:pos x="T4" y="T5"/>
                </a:cxn>
                <a:cxn ang="0">
                  <a:pos x="T6" y="T7"/>
                </a:cxn>
                <a:cxn ang="0">
                  <a:pos x="T8" y="T9"/>
                </a:cxn>
              </a:cxnLst>
              <a:rect l="0" t="0" r="r" b="b"/>
              <a:pathLst>
                <a:path w="164" h="144">
                  <a:moveTo>
                    <a:pt x="164" y="144"/>
                  </a:moveTo>
                  <a:lnTo>
                    <a:pt x="164" y="0"/>
                  </a:lnTo>
                  <a:lnTo>
                    <a:pt x="0" y="19"/>
                  </a:lnTo>
                  <a:lnTo>
                    <a:pt x="0" y="144"/>
                  </a:lnTo>
                  <a:lnTo>
                    <a:pt x="164" y="1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sz="1050"/>
            </a:p>
          </p:txBody>
        </p:sp>
      </p:grpSp>
      <p:grpSp>
        <p:nvGrpSpPr>
          <p:cNvPr id="103" name="กลุ่ม 2088">
            <a:extLst>
              <a:ext uri="{FF2B5EF4-FFF2-40B4-BE49-F238E27FC236}">
                <a16:creationId xmlns:a16="http://schemas.microsoft.com/office/drawing/2014/main" id="{95AE30C2-23BA-7E6B-0819-E1DFFC46FE9C}"/>
              </a:ext>
            </a:extLst>
          </p:cNvPr>
          <p:cNvGrpSpPr/>
          <p:nvPr/>
        </p:nvGrpSpPr>
        <p:grpSpPr>
          <a:xfrm>
            <a:off x="7372352" y="7412833"/>
            <a:ext cx="987028" cy="988218"/>
            <a:chOff x="9799638" y="9883775"/>
            <a:chExt cx="1316037" cy="1317625"/>
          </a:xfrm>
        </p:grpSpPr>
        <p:sp>
          <p:nvSpPr>
            <p:cNvPr id="104" name="Oval 68">
              <a:extLst>
                <a:ext uri="{FF2B5EF4-FFF2-40B4-BE49-F238E27FC236}">
                  <a16:creationId xmlns:a16="http://schemas.microsoft.com/office/drawing/2014/main" id="{BDBC7FA1-86EF-9EDB-5DA4-ECF5AD788D9B}"/>
                </a:ext>
              </a:extLst>
            </p:cNvPr>
            <p:cNvSpPr>
              <a:spLocks noChangeArrowheads="1"/>
            </p:cNvSpPr>
            <p:nvPr/>
          </p:nvSpPr>
          <p:spPr bwMode="auto">
            <a:xfrm>
              <a:off x="9799638" y="9883775"/>
              <a:ext cx="1316037" cy="1317625"/>
            </a:xfrm>
            <a:prstGeom prst="ellipse">
              <a:avLst/>
            </a:prstGeom>
            <a:solidFill>
              <a:srgbClr val="6F6F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sz="1050"/>
            </a:p>
          </p:txBody>
        </p:sp>
        <p:sp>
          <p:nvSpPr>
            <p:cNvPr id="105" name="Freeform 69">
              <a:extLst>
                <a:ext uri="{FF2B5EF4-FFF2-40B4-BE49-F238E27FC236}">
                  <a16:creationId xmlns:a16="http://schemas.microsoft.com/office/drawing/2014/main" id="{CA586D68-AA4B-89B8-AE24-6FBACADBCB4A}"/>
                </a:ext>
              </a:extLst>
            </p:cNvPr>
            <p:cNvSpPr>
              <a:spLocks/>
            </p:cNvSpPr>
            <p:nvPr/>
          </p:nvSpPr>
          <p:spPr bwMode="auto">
            <a:xfrm>
              <a:off x="10212388" y="10374313"/>
              <a:ext cx="474662" cy="444500"/>
            </a:xfrm>
            <a:custGeom>
              <a:avLst/>
              <a:gdLst>
                <a:gd name="T0" fmla="*/ 31 w 31"/>
                <a:gd name="T1" fmla="*/ 19 h 29"/>
                <a:gd name="T2" fmla="*/ 22 w 31"/>
                <a:gd name="T3" fmla="*/ 28 h 29"/>
                <a:gd name="T4" fmla="*/ 15 w 31"/>
                <a:gd name="T5" fmla="*/ 27 h 29"/>
                <a:gd name="T6" fmla="*/ 11 w 31"/>
                <a:gd name="T7" fmla="*/ 28 h 29"/>
                <a:gd name="T8" fmla="*/ 5 w 31"/>
                <a:gd name="T9" fmla="*/ 24 h 29"/>
                <a:gd name="T10" fmla="*/ 2 w 31"/>
                <a:gd name="T11" fmla="*/ 20 h 29"/>
                <a:gd name="T12" fmla="*/ 1 w 31"/>
                <a:gd name="T13" fmla="*/ 8 h 29"/>
                <a:gd name="T14" fmla="*/ 7 w 31"/>
                <a:gd name="T15" fmla="*/ 2 h 29"/>
                <a:gd name="T16" fmla="*/ 15 w 31"/>
                <a:gd name="T17" fmla="*/ 3 h 29"/>
                <a:gd name="T18" fmla="*/ 19 w 31"/>
                <a:gd name="T19" fmla="*/ 2 h 29"/>
                <a:gd name="T20" fmla="*/ 30 w 31"/>
                <a:gd name="T21" fmla="*/ 5 h 29"/>
                <a:gd name="T22" fmla="*/ 30 w 31"/>
                <a:gd name="T23" fmla="*/ 5 h 29"/>
                <a:gd name="T24" fmla="*/ 31 w 31"/>
                <a:gd name="T25" fmla="*/ 19 h 29"/>
                <a:gd name="T26" fmla="*/ 31 w 31"/>
                <a:gd name="T27"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29">
                  <a:moveTo>
                    <a:pt x="31" y="19"/>
                  </a:moveTo>
                  <a:cubicBezTo>
                    <a:pt x="29" y="23"/>
                    <a:pt x="26" y="29"/>
                    <a:pt x="22" y="28"/>
                  </a:cubicBezTo>
                  <a:cubicBezTo>
                    <a:pt x="19" y="28"/>
                    <a:pt x="18" y="26"/>
                    <a:pt x="15" y="27"/>
                  </a:cubicBezTo>
                  <a:cubicBezTo>
                    <a:pt x="13" y="27"/>
                    <a:pt x="12" y="28"/>
                    <a:pt x="11" y="28"/>
                  </a:cubicBezTo>
                  <a:cubicBezTo>
                    <a:pt x="8" y="28"/>
                    <a:pt x="6" y="26"/>
                    <a:pt x="5" y="24"/>
                  </a:cubicBezTo>
                  <a:cubicBezTo>
                    <a:pt x="4" y="23"/>
                    <a:pt x="3" y="21"/>
                    <a:pt x="2" y="20"/>
                  </a:cubicBezTo>
                  <a:cubicBezTo>
                    <a:pt x="1" y="16"/>
                    <a:pt x="0" y="12"/>
                    <a:pt x="1" y="8"/>
                  </a:cubicBezTo>
                  <a:cubicBezTo>
                    <a:pt x="2" y="5"/>
                    <a:pt x="4" y="3"/>
                    <a:pt x="7" y="2"/>
                  </a:cubicBezTo>
                  <a:cubicBezTo>
                    <a:pt x="11" y="0"/>
                    <a:pt x="14" y="2"/>
                    <a:pt x="15" y="3"/>
                  </a:cubicBezTo>
                  <a:cubicBezTo>
                    <a:pt x="17" y="3"/>
                    <a:pt x="17" y="2"/>
                    <a:pt x="19" y="2"/>
                  </a:cubicBezTo>
                  <a:cubicBezTo>
                    <a:pt x="22" y="1"/>
                    <a:pt x="27" y="1"/>
                    <a:pt x="30" y="5"/>
                  </a:cubicBezTo>
                  <a:cubicBezTo>
                    <a:pt x="30" y="5"/>
                    <a:pt x="30" y="5"/>
                    <a:pt x="30" y="5"/>
                  </a:cubicBezTo>
                  <a:cubicBezTo>
                    <a:pt x="24" y="9"/>
                    <a:pt x="25" y="15"/>
                    <a:pt x="31" y="19"/>
                  </a:cubicBezTo>
                  <a:cubicBezTo>
                    <a:pt x="31" y="19"/>
                    <a:pt x="31" y="19"/>
                    <a:pt x="31"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sz="1050"/>
            </a:p>
          </p:txBody>
        </p:sp>
        <p:sp>
          <p:nvSpPr>
            <p:cNvPr id="106" name="Freeform 70">
              <a:extLst>
                <a:ext uri="{FF2B5EF4-FFF2-40B4-BE49-F238E27FC236}">
                  <a16:creationId xmlns:a16="http://schemas.microsoft.com/office/drawing/2014/main" id="{E6A72ABD-5A3F-8D2C-EEA9-0E165C0962C8}"/>
                </a:ext>
              </a:extLst>
            </p:cNvPr>
            <p:cNvSpPr>
              <a:spLocks/>
            </p:cNvSpPr>
            <p:nvPr/>
          </p:nvSpPr>
          <p:spPr bwMode="auto">
            <a:xfrm>
              <a:off x="10442575" y="10266363"/>
              <a:ext cx="122237" cy="138113"/>
            </a:xfrm>
            <a:custGeom>
              <a:avLst/>
              <a:gdLst>
                <a:gd name="T0" fmla="*/ 8 w 8"/>
                <a:gd name="T1" fmla="*/ 0 h 9"/>
                <a:gd name="T2" fmla="*/ 8 w 8"/>
                <a:gd name="T3" fmla="*/ 2 h 9"/>
                <a:gd name="T4" fmla="*/ 1 w 8"/>
                <a:gd name="T5" fmla="*/ 9 h 9"/>
                <a:gd name="T6" fmla="*/ 1 w 8"/>
                <a:gd name="T7" fmla="*/ 9 h 9"/>
                <a:gd name="T8" fmla="*/ 0 w 8"/>
                <a:gd name="T9" fmla="*/ 7 h 9"/>
                <a:gd name="T10" fmla="*/ 7 w 8"/>
                <a:gd name="T11" fmla="*/ 0 h 9"/>
                <a:gd name="T12" fmla="*/ 8 w 8"/>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8" y="0"/>
                  </a:moveTo>
                  <a:cubicBezTo>
                    <a:pt x="8" y="0"/>
                    <a:pt x="8" y="1"/>
                    <a:pt x="8" y="2"/>
                  </a:cubicBezTo>
                  <a:cubicBezTo>
                    <a:pt x="8" y="5"/>
                    <a:pt x="4" y="9"/>
                    <a:pt x="1" y="9"/>
                  </a:cubicBezTo>
                  <a:cubicBezTo>
                    <a:pt x="1" y="9"/>
                    <a:pt x="1" y="9"/>
                    <a:pt x="1" y="9"/>
                  </a:cubicBezTo>
                  <a:cubicBezTo>
                    <a:pt x="0" y="8"/>
                    <a:pt x="0" y="8"/>
                    <a:pt x="0" y="7"/>
                  </a:cubicBezTo>
                  <a:cubicBezTo>
                    <a:pt x="1" y="4"/>
                    <a:pt x="4" y="1"/>
                    <a:pt x="7" y="0"/>
                  </a:cubicBezTo>
                  <a:cubicBezTo>
                    <a:pt x="7" y="0"/>
                    <a:pt x="8" y="0"/>
                    <a:pt x="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sz="1050"/>
            </a:p>
          </p:txBody>
        </p:sp>
      </p:grpSp>
      <p:grpSp>
        <p:nvGrpSpPr>
          <p:cNvPr id="107" name="กลุ่ม 2091">
            <a:extLst>
              <a:ext uri="{FF2B5EF4-FFF2-40B4-BE49-F238E27FC236}">
                <a16:creationId xmlns:a16="http://schemas.microsoft.com/office/drawing/2014/main" id="{8DE7715F-EE14-627A-3715-BA6351509EB4}"/>
              </a:ext>
            </a:extLst>
          </p:cNvPr>
          <p:cNvGrpSpPr/>
          <p:nvPr/>
        </p:nvGrpSpPr>
        <p:grpSpPr>
          <a:xfrm>
            <a:off x="12091991" y="7412833"/>
            <a:ext cx="988218" cy="988218"/>
            <a:chOff x="16092488" y="9883775"/>
            <a:chExt cx="1317625" cy="1317625"/>
          </a:xfrm>
        </p:grpSpPr>
        <p:sp>
          <p:nvSpPr>
            <p:cNvPr id="108" name="Oval 71">
              <a:extLst>
                <a:ext uri="{FF2B5EF4-FFF2-40B4-BE49-F238E27FC236}">
                  <a16:creationId xmlns:a16="http://schemas.microsoft.com/office/drawing/2014/main" id="{274A6110-C000-72BE-E6BC-924FBE3F1417}"/>
                </a:ext>
              </a:extLst>
            </p:cNvPr>
            <p:cNvSpPr>
              <a:spLocks noChangeArrowheads="1"/>
            </p:cNvSpPr>
            <p:nvPr/>
          </p:nvSpPr>
          <p:spPr bwMode="auto">
            <a:xfrm>
              <a:off x="16092488" y="9883775"/>
              <a:ext cx="1317625" cy="1317625"/>
            </a:xfrm>
            <a:prstGeom prst="ellipse">
              <a:avLst/>
            </a:prstGeom>
            <a:solidFill>
              <a:srgbClr val="82B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sz="1050"/>
            </a:p>
          </p:txBody>
        </p:sp>
        <p:sp>
          <p:nvSpPr>
            <p:cNvPr id="109" name="Freeform 72">
              <a:extLst>
                <a:ext uri="{FF2B5EF4-FFF2-40B4-BE49-F238E27FC236}">
                  <a16:creationId xmlns:a16="http://schemas.microsoft.com/office/drawing/2014/main" id="{1B7F29D7-3B4F-D9BE-C11D-3C81160737FE}"/>
                </a:ext>
              </a:extLst>
            </p:cNvPr>
            <p:cNvSpPr>
              <a:spLocks/>
            </p:cNvSpPr>
            <p:nvPr/>
          </p:nvSpPr>
          <p:spPr bwMode="auto">
            <a:xfrm>
              <a:off x="16475075" y="10282238"/>
              <a:ext cx="582612" cy="550863"/>
            </a:xfrm>
            <a:custGeom>
              <a:avLst/>
              <a:gdLst>
                <a:gd name="T0" fmla="*/ 10 w 38"/>
                <a:gd name="T1" fmla="*/ 21 h 36"/>
                <a:gd name="T2" fmla="*/ 10 w 38"/>
                <a:gd name="T3" fmla="*/ 18 h 36"/>
                <a:gd name="T4" fmla="*/ 18 w 38"/>
                <a:gd name="T5" fmla="*/ 3 h 36"/>
                <a:gd name="T6" fmla="*/ 25 w 38"/>
                <a:gd name="T7" fmla="*/ 0 h 36"/>
                <a:gd name="T8" fmla="*/ 29 w 38"/>
                <a:gd name="T9" fmla="*/ 1 h 36"/>
                <a:gd name="T10" fmla="*/ 31 w 38"/>
                <a:gd name="T11" fmla="*/ 5 h 36"/>
                <a:gd name="T12" fmla="*/ 13 w 38"/>
                <a:gd name="T13" fmla="*/ 32 h 36"/>
                <a:gd name="T14" fmla="*/ 7 w 38"/>
                <a:gd name="T15" fmla="*/ 9 h 36"/>
                <a:gd name="T16" fmla="*/ 8 w 38"/>
                <a:gd name="T17" fmla="*/ 10 h 36"/>
                <a:gd name="T18" fmla="*/ 10 w 38"/>
                <a:gd name="T19" fmla="*/ 21 h 36"/>
                <a:gd name="T20" fmla="*/ 10 w 38"/>
                <a:gd name="T21" fmla="*/ 2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36">
                  <a:moveTo>
                    <a:pt x="10" y="21"/>
                  </a:moveTo>
                  <a:cubicBezTo>
                    <a:pt x="10" y="20"/>
                    <a:pt x="10" y="19"/>
                    <a:pt x="10" y="18"/>
                  </a:cubicBezTo>
                  <a:cubicBezTo>
                    <a:pt x="11" y="12"/>
                    <a:pt x="13" y="7"/>
                    <a:pt x="18" y="3"/>
                  </a:cubicBezTo>
                  <a:cubicBezTo>
                    <a:pt x="20" y="1"/>
                    <a:pt x="21" y="1"/>
                    <a:pt x="25" y="0"/>
                  </a:cubicBezTo>
                  <a:cubicBezTo>
                    <a:pt x="27" y="0"/>
                    <a:pt x="28" y="0"/>
                    <a:pt x="29" y="1"/>
                  </a:cubicBezTo>
                  <a:cubicBezTo>
                    <a:pt x="30" y="2"/>
                    <a:pt x="30" y="4"/>
                    <a:pt x="31" y="5"/>
                  </a:cubicBezTo>
                  <a:cubicBezTo>
                    <a:pt x="38" y="27"/>
                    <a:pt x="24" y="36"/>
                    <a:pt x="13" y="32"/>
                  </a:cubicBezTo>
                  <a:cubicBezTo>
                    <a:pt x="3" y="29"/>
                    <a:pt x="0" y="16"/>
                    <a:pt x="7" y="9"/>
                  </a:cubicBezTo>
                  <a:cubicBezTo>
                    <a:pt x="8" y="8"/>
                    <a:pt x="8" y="9"/>
                    <a:pt x="8" y="10"/>
                  </a:cubicBezTo>
                  <a:cubicBezTo>
                    <a:pt x="8" y="11"/>
                    <a:pt x="6" y="17"/>
                    <a:pt x="10" y="21"/>
                  </a:cubicBezTo>
                  <a:cubicBezTo>
                    <a:pt x="10" y="21"/>
                    <a:pt x="10" y="21"/>
                    <a:pt x="10"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sz="1050"/>
            </a:p>
          </p:txBody>
        </p:sp>
      </p:grpSp>
      <p:grpSp>
        <p:nvGrpSpPr>
          <p:cNvPr id="110" name="กลุ่ม 2092">
            <a:extLst>
              <a:ext uri="{FF2B5EF4-FFF2-40B4-BE49-F238E27FC236}">
                <a16:creationId xmlns:a16="http://schemas.microsoft.com/office/drawing/2014/main" id="{660652DE-796D-A487-8F1D-20DF66D34623}"/>
              </a:ext>
            </a:extLst>
          </p:cNvPr>
          <p:cNvGrpSpPr/>
          <p:nvPr/>
        </p:nvGrpSpPr>
        <p:grpSpPr>
          <a:xfrm>
            <a:off x="13665994" y="7412833"/>
            <a:ext cx="987028" cy="988218"/>
            <a:chOff x="18191163" y="9883775"/>
            <a:chExt cx="1316037" cy="1317625"/>
          </a:xfrm>
        </p:grpSpPr>
        <p:sp>
          <p:nvSpPr>
            <p:cNvPr id="111" name="Oval 73">
              <a:extLst>
                <a:ext uri="{FF2B5EF4-FFF2-40B4-BE49-F238E27FC236}">
                  <a16:creationId xmlns:a16="http://schemas.microsoft.com/office/drawing/2014/main" id="{5A0370D6-E1C5-BEA3-A773-DBD41A0363A1}"/>
                </a:ext>
              </a:extLst>
            </p:cNvPr>
            <p:cNvSpPr>
              <a:spLocks noChangeArrowheads="1"/>
            </p:cNvSpPr>
            <p:nvPr/>
          </p:nvSpPr>
          <p:spPr bwMode="auto">
            <a:xfrm>
              <a:off x="18191163" y="9883775"/>
              <a:ext cx="1316037" cy="1317625"/>
            </a:xfrm>
            <a:prstGeom prst="ellipse">
              <a:avLst/>
            </a:prstGeom>
            <a:solidFill>
              <a:srgbClr val="53A8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sz="1050"/>
            </a:p>
          </p:txBody>
        </p:sp>
        <p:sp>
          <p:nvSpPr>
            <p:cNvPr id="112" name="Freeform 74">
              <a:extLst>
                <a:ext uri="{FF2B5EF4-FFF2-40B4-BE49-F238E27FC236}">
                  <a16:creationId xmlns:a16="http://schemas.microsoft.com/office/drawing/2014/main" id="{B50A0495-2F80-3A3A-3767-D0942D68CAC2}"/>
                </a:ext>
              </a:extLst>
            </p:cNvPr>
            <p:cNvSpPr>
              <a:spLocks/>
            </p:cNvSpPr>
            <p:nvPr/>
          </p:nvSpPr>
          <p:spPr bwMode="auto">
            <a:xfrm>
              <a:off x="18542000" y="10282238"/>
              <a:ext cx="292100" cy="520700"/>
            </a:xfrm>
            <a:custGeom>
              <a:avLst/>
              <a:gdLst>
                <a:gd name="T0" fmla="*/ 184 w 184"/>
                <a:gd name="T1" fmla="*/ 106 h 328"/>
                <a:gd name="T2" fmla="*/ 58 w 184"/>
                <a:gd name="T3" fmla="*/ 328 h 328"/>
                <a:gd name="T4" fmla="*/ 0 w 184"/>
                <a:gd name="T5" fmla="*/ 212 h 328"/>
                <a:gd name="T6" fmla="*/ 126 w 184"/>
                <a:gd name="T7" fmla="*/ 0 h 328"/>
                <a:gd name="T8" fmla="*/ 184 w 184"/>
                <a:gd name="T9" fmla="*/ 106 h 328"/>
              </a:gdLst>
              <a:ahLst/>
              <a:cxnLst>
                <a:cxn ang="0">
                  <a:pos x="T0" y="T1"/>
                </a:cxn>
                <a:cxn ang="0">
                  <a:pos x="T2" y="T3"/>
                </a:cxn>
                <a:cxn ang="0">
                  <a:pos x="T4" y="T5"/>
                </a:cxn>
                <a:cxn ang="0">
                  <a:pos x="T6" y="T7"/>
                </a:cxn>
                <a:cxn ang="0">
                  <a:pos x="T8" y="T9"/>
                </a:cxn>
              </a:cxnLst>
              <a:rect l="0" t="0" r="r" b="b"/>
              <a:pathLst>
                <a:path w="184" h="328">
                  <a:moveTo>
                    <a:pt x="184" y="106"/>
                  </a:moveTo>
                  <a:lnTo>
                    <a:pt x="58" y="328"/>
                  </a:lnTo>
                  <a:lnTo>
                    <a:pt x="0" y="212"/>
                  </a:lnTo>
                  <a:lnTo>
                    <a:pt x="126" y="0"/>
                  </a:lnTo>
                  <a:lnTo>
                    <a:pt x="184" y="1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sz="1050"/>
            </a:p>
          </p:txBody>
        </p:sp>
        <p:sp>
          <p:nvSpPr>
            <p:cNvPr id="113" name="Freeform 75">
              <a:extLst>
                <a:ext uri="{FF2B5EF4-FFF2-40B4-BE49-F238E27FC236}">
                  <a16:creationId xmlns:a16="http://schemas.microsoft.com/office/drawing/2014/main" id="{4D5902C7-3744-D469-9E31-7676250DD5A9}"/>
                </a:ext>
              </a:extLst>
            </p:cNvPr>
            <p:cNvSpPr>
              <a:spLocks/>
            </p:cNvSpPr>
            <p:nvPr/>
          </p:nvSpPr>
          <p:spPr bwMode="auto">
            <a:xfrm>
              <a:off x="18756313" y="10266363"/>
              <a:ext cx="398462" cy="352425"/>
            </a:xfrm>
            <a:custGeom>
              <a:avLst/>
              <a:gdLst>
                <a:gd name="T0" fmla="*/ 251 w 251"/>
                <a:gd name="T1" fmla="*/ 222 h 222"/>
                <a:gd name="T2" fmla="*/ 126 w 251"/>
                <a:gd name="T3" fmla="*/ 222 h 222"/>
                <a:gd name="T4" fmla="*/ 0 w 251"/>
                <a:gd name="T5" fmla="*/ 0 h 222"/>
                <a:gd name="T6" fmla="*/ 126 w 251"/>
                <a:gd name="T7" fmla="*/ 0 h 222"/>
                <a:gd name="T8" fmla="*/ 251 w 251"/>
                <a:gd name="T9" fmla="*/ 222 h 222"/>
              </a:gdLst>
              <a:ahLst/>
              <a:cxnLst>
                <a:cxn ang="0">
                  <a:pos x="T0" y="T1"/>
                </a:cxn>
                <a:cxn ang="0">
                  <a:pos x="T2" y="T3"/>
                </a:cxn>
                <a:cxn ang="0">
                  <a:pos x="T4" y="T5"/>
                </a:cxn>
                <a:cxn ang="0">
                  <a:pos x="T6" y="T7"/>
                </a:cxn>
                <a:cxn ang="0">
                  <a:pos x="T8" y="T9"/>
                </a:cxn>
              </a:cxnLst>
              <a:rect l="0" t="0" r="r" b="b"/>
              <a:pathLst>
                <a:path w="251" h="222">
                  <a:moveTo>
                    <a:pt x="251" y="222"/>
                  </a:moveTo>
                  <a:lnTo>
                    <a:pt x="126" y="222"/>
                  </a:lnTo>
                  <a:lnTo>
                    <a:pt x="0" y="0"/>
                  </a:lnTo>
                  <a:lnTo>
                    <a:pt x="126" y="0"/>
                  </a:lnTo>
                  <a:lnTo>
                    <a:pt x="251" y="2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sz="1050"/>
            </a:p>
          </p:txBody>
        </p:sp>
        <p:sp>
          <p:nvSpPr>
            <p:cNvPr id="114" name="Freeform 76">
              <a:extLst>
                <a:ext uri="{FF2B5EF4-FFF2-40B4-BE49-F238E27FC236}">
                  <a16:creationId xmlns:a16="http://schemas.microsoft.com/office/drawing/2014/main" id="{00C14F0B-7583-7CA4-1AD3-F90A6FA1772E}"/>
                </a:ext>
              </a:extLst>
            </p:cNvPr>
            <p:cNvSpPr>
              <a:spLocks/>
            </p:cNvSpPr>
            <p:nvPr/>
          </p:nvSpPr>
          <p:spPr bwMode="auto">
            <a:xfrm>
              <a:off x="18649950" y="10634663"/>
              <a:ext cx="504825" cy="168275"/>
            </a:xfrm>
            <a:custGeom>
              <a:avLst/>
              <a:gdLst>
                <a:gd name="T0" fmla="*/ 318 w 318"/>
                <a:gd name="T1" fmla="*/ 0 h 106"/>
                <a:gd name="T2" fmla="*/ 260 w 318"/>
                <a:gd name="T3" fmla="*/ 106 h 106"/>
                <a:gd name="T4" fmla="*/ 0 w 318"/>
                <a:gd name="T5" fmla="*/ 106 h 106"/>
                <a:gd name="T6" fmla="*/ 67 w 318"/>
                <a:gd name="T7" fmla="*/ 0 h 106"/>
                <a:gd name="T8" fmla="*/ 318 w 318"/>
                <a:gd name="T9" fmla="*/ 0 h 106"/>
              </a:gdLst>
              <a:ahLst/>
              <a:cxnLst>
                <a:cxn ang="0">
                  <a:pos x="T0" y="T1"/>
                </a:cxn>
                <a:cxn ang="0">
                  <a:pos x="T2" y="T3"/>
                </a:cxn>
                <a:cxn ang="0">
                  <a:pos x="T4" y="T5"/>
                </a:cxn>
                <a:cxn ang="0">
                  <a:pos x="T6" y="T7"/>
                </a:cxn>
                <a:cxn ang="0">
                  <a:pos x="T8" y="T9"/>
                </a:cxn>
              </a:cxnLst>
              <a:rect l="0" t="0" r="r" b="b"/>
              <a:pathLst>
                <a:path w="318" h="106">
                  <a:moveTo>
                    <a:pt x="318" y="0"/>
                  </a:moveTo>
                  <a:lnTo>
                    <a:pt x="260" y="106"/>
                  </a:lnTo>
                  <a:lnTo>
                    <a:pt x="0" y="106"/>
                  </a:lnTo>
                  <a:lnTo>
                    <a:pt x="67" y="0"/>
                  </a:lnTo>
                  <a:lnTo>
                    <a:pt x="3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sz="1050"/>
            </a:p>
          </p:txBody>
        </p:sp>
      </p:grpSp>
    </p:spTree>
    <p:extLst>
      <p:ext uri="{BB962C8B-B14F-4D97-AF65-F5344CB8AC3E}">
        <p14:creationId xmlns:p14="http://schemas.microsoft.com/office/powerpoint/2010/main" val="71011417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7">
            <a:extLst>
              <a:ext uri="{FF2B5EF4-FFF2-40B4-BE49-F238E27FC236}">
                <a16:creationId xmlns:a16="http://schemas.microsoft.com/office/drawing/2014/main" id="{D21F6705-546F-6C7D-8749-877F35B81B4C}"/>
              </a:ext>
            </a:extLst>
          </p:cNvPr>
          <p:cNvSpPr/>
          <p:nvPr/>
        </p:nvSpPr>
        <p:spPr>
          <a:xfrm>
            <a:off x="217620" y="215460"/>
            <a:ext cx="16923060" cy="228960"/>
          </a:xfrm>
          <a:custGeom>
            <a:avLst/>
            <a:gdLst/>
            <a:ahLst/>
            <a:cxnLst/>
            <a:rect l="l" t="t" r="r" b="b"/>
            <a:pathLst>
              <a:path w="16923060" h="228960">
                <a:moveTo>
                  <a:pt x="0" y="0"/>
                </a:moveTo>
                <a:lnTo>
                  <a:pt x="16923060" y="0"/>
                </a:lnTo>
                <a:lnTo>
                  <a:pt x="16923060" y="228960"/>
                </a:lnTo>
                <a:lnTo>
                  <a:pt x="0" y="2289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18">
            <a:extLst>
              <a:ext uri="{FF2B5EF4-FFF2-40B4-BE49-F238E27FC236}">
                <a16:creationId xmlns:a16="http://schemas.microsoft.com/office/drawing/2014/main" id="{061B14A8-F6E0-3E68-FBA6-5E06A271DDB0}"/>
              </a:ext>
            </a:extLst>
          </p:cNvPr>
          <p:cNvSpPr/>
          <p:nvPr/>
        </p:nvSpPr>
        <p:spPr>
          <a:xfrm>
            <a:off x="16568820" y="82620"/>
            <a:ext cx="1558440" cy="1200420"/>
          </a:xfrm>
          <a:custGeom>
            <a:avLst/>
            <a:gdLst/>
            <a:ahLst/>
            <a:cxnLst/>
            <a:rect l="l" t="t" r="r" b="b"/>
            <a:pathLst>
              <a:path w="1558440" h="1200420">
                <a:moveTo>
                  <a:pt x="0" y="0"/>
                </a:moveTo>
                <a:lnTo>
                  <a:pt x="1558440" y="0"/>
                </a:lnTo>
                <a:lnTo>
                  <a:pt x="1558440" y="1200420"/>
                </a:lnTo>
                <a:lnTo>
                  <a:pt x="0" y="1200420"/>
                </a:lnTo>
                <a:lnTo>
                  <a:pt x="0" y="0"/>
                </a:lnTo>
                <a:close/>
              </a:path>
            </a:pathLst>
          </a:custGeom>
          <a:blipFill>
            <a:blip r:embed="rId4" cstate="print">
              <a:extLst>
                <a:ext uri="{96DAC541-7B7A-43D3-8B79-37D633B846F1}">
                  <asvg:svgBlip xmlns:asvg="http://schemas.microsoft.com/office/drawing/2016/SVG/main" r:embed="rId5"/>
                </a:ext>
              </a:extLst>
            </a:blip>
            <a:stretch>
              <a:fillRect/>
            </a:stretch>
          </a:blipFill>
        </p:spPr>
      </p:sp>
      <p:sp>
        <p:nvSpPr>
          <p:cNvPr id="8" name="Freeform 2">
            <a:extLst>
              <a:ext uri="{FF2B5EF4-FFF2-40B4-BE49-F238E27FC236}">
                <a16:creationId xmlns:a16="http://schemas.microsoft.com/office/drawing/2014/main" id="{B67119E2-3C42-94C8-D9D4-F15C141942AF}"/>
              </a:ext>
            </a:extLst>
          </p:cNvPr>
          <p:cNvSpPr/>
          <p:nvPr/>
        </p:nvSpPr>
        <p:spPr>
          <a:xfrm flipH="1">
            <a:off x="-63588" y="8020620"/>
            <a:ext cx="1502732" cy="2263680"/>
          </a:xfrm>
          <a:custGeom>
            <a:avLst/>
            <a:gdLst/>
            <a:ahLst/>
            <a:cxnLst/>
            <a:rect l="l" t="t" r="r" b="b"/>
            <a:pathLst>
              <a:path w="2299860" h="3607740">
                <a:moveTo>
                  <a:pt x="0" y="0"/>
                </a:moveTo>
                <a:lnTo>
                  <a:pt x="2299860" y="0"/>
                </a:lnTo>
                <a:lnTo>
                  <a:pt x="2299860" y="3607740"/>
                </a:lnTo>
                <a:lnTo>
                  <a:pt x="0" y="360774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7">
            <a:extLst>
              <a:ext uri="{FF2B5EF4-FFF2-40B4-BE49-F238E27FC236}">
                <a16:creationId xmlns:a16="http://schemas.microsoft.com/office/drawing/2014/main" id="{AF3CAE22-3698-69D8-8A57-F5E849483507}"/>
              </a:ext>
            </a:extLst>
          </p:cNvPr>
          <p:cNvSpPr/>
          <p:nvPr/>
        </p:nvSpPr>
        <p:spPr>
          <a:xfrm>
            <a:off x="1147500" y="9973800"/>
            <a:ext cx="17140680" cy="313200"/>
          </a:xfrm>
          <a:custGeom>
            <a:avLst/>
            <a:gdLst/>
            <a:ahLst/>
            <a:cxnLst/>
            <a:rect l="l" t="t" r="r" b="b"/>
            <a:pathLst>
              <a:path w="17140680" h="313200">
                <a:moveTo>
                  <a:pt x="0" y="0"/>
                </a:moveTo>
                <a:lnTo>
                  <a:pt x="17140680" y="0"/>
                </a:lnTo>
                <a:lnTo>
                  <a:pt x="17140680" y="313200"/>
                </a:lnTo>
                <a:lnTo>
                  <a:pt x="0" y="3132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1" name="Freeform 16">
            <a:extLst>
              <a:ext uri="{FF2B5EF4-FFF2-40B4-BE49-F238E27FC236}">
                <a16:creationId xmlns:a16="http://schemas.microsoft.com/office/drawing/2014/main" id="{80B9DA7E-66DA-6EA7-7AE8-B8BDAC980F2A}"/>
              </a:ext>
            </a:extLst>
          </p:cNvPr>
          <p:cNvSpPr/>
          <p:nvPr/>
        </p:nvSpPr>
        <p:spPr>
          <a:xfrm>
            <a:off x="0" y="9823680"/>
            <a:ext cx="928800" cy="463320"/>
          </a:xfrm>
          <a:custGeom>
            <a:avLst/>
            <a:gdLst/>
            <a:ahLst/>
            <a:cxnLst/>
            <a:rect l="l" t="t" r="r" b="b"/>
            <a:pathLst>
              <a:path w="928800" h="463320">
                <a:moveTo>
                  <a:pt x="0" y="0"/>
                </a:moveTo>
                <a:lnTo>
                  <a:pt x="928800" y="0"/>
                </a:lnTo>
                <a:lnTo>
                  <a:pt x="928800" y="463320"/>
                </a:lnTo>
                <a:lnTo>
                  <a:pt x="0" y="46332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2" name="Freeform 2">
            <a:extLst>
              <a:ext uri="{FF2B5EF4-FFF2-40B4-BE49-F238E27FC236}">
                <a16:creationId xmlns:a16="http://schemas.microsoft.com/office/drawing/2014/main" id="{B846937E-DB04-1A91-37A7-842279E799A1}"/>
              </a:ext>
            </a:extLst>
          </p:cNvPr>
          <p:cNvSpPr/>
          <p:nvPr/>
        </p:nvSpPr>
        <p:spPr>
          <a:xfrm>
            <a:off x="16166520" y="7791660"/>
            <a:ext cx="2114640" cy="2495340"/>
          </a:xfrm>
          <a:custGeom>
            <a:avLst/>
            <a:gdLst/>
            <a:ahLst/>
            <a:cxnLst/>
            <a:rect l="l" t="t" r="r" b="b"/>
            <a:pathLst>
              <a:path w="2114640" h="2495340">
                <a:moveTo>
                  <a:pt x="0" y="0"/>
                </a:moveTo>
                <a:lnTo>
                  <a:pt x="2114640" y="0"/>
                </a:lnTo>
                <a:lnTo>
                  <a:pt x="2114640" y="2495340"/>
                </a:lnTo>
                <a:lnTo>
                  <a:pt x="0" y="249534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3" name="Freeform 23">
            <a:extLst>
              <a:ext uri="{FF2B5EF4-FFF2-40B4-BE49-F238E27FC236}">
                <a16:creationId xmlns:a16="http://schemas.microsoft.com/office/drawing/2014/main" id="{D119C970-2FDE-479E-1CEF-B6273DC4903D}"/>
              </a:ext>
            </a:extLst>
          </p:cNvPr>
          <p:cNvSpPr/>
          <p:nvPr/>
        </p:nvSpPr>
        <p:spPr>
          <a:xfrm>
            <a:off x="0" y="-18360"/>
            <a:ext cx="3237300" cy="574560"/>
          </a:xfrm>
          <a:custGeom>
            <a:avLst/>
            <a:gdLst/>
            <a:ahLst/>
            <a:cxnLst/>
            <a:rect l="l" t="t" r="r" b="b"/>
            <a:pathLst>
              <a:path w="3237300" h="574560">
                <a:moveTo>
                  <a:pt x="0" y="0"/>
                </a:moveTo>
                <a:lnTo>
                  <a:pt x="3237300" y="0"/>
                </a:lnTo>
                <a:lnTo>
                  <a:pt x="3237300" y="574560"/>
                </a:lnTo>
                <a:lnTo>
                  <a:pt x="0" y="57456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4" name="Freeform 9">
            <a:extLst>
              <a:ext uri="{FF2B5EF4-FFF2-40B4-BE49-F238E27FC236}">
                <a16:creationId xmlns:a16="http://schemas.microsoft.com/office/drawing/2014/main" id="{13DF8A39-3DDA-62FF-BF39-20E91EDEEDA1}"/>
              </a:ext>
            </a:extLst>
          </p:cNvPr>
          <p:cNvSpPr/>
          <p:nvPr/>
        </p:nvSpPr>
        <p:spPr>
          <a:xfrm rot="10800000" flipH="1">
            <a:off x="17487044" y="556200"/>
            <a:ext cx="640216" cy="3237300"/>
          </a:xfrm>
          <a:custGeom>
            <a:avLst/>
            <a:gdLst/>
            <a:ahLst/>
            <a:cxnLst/>
            <a:rect l="l" t="t" r="r" b="b"/>
            <a:pathLst>
              <a:path w="574560" h="3237300">
                <a:moveTo>
                  <a:pt x="0" y="0"/>
                </a:moveTo>
                <a:lnTo>
                  <a:pt x="574560" y="0"/>
                </a:lnTo>
                <a:lnTo>
                  <a:pt x="574560" y="3237300"/>
                </a:lnTo>
                <a:lnTo>
                  <a:pt x="0" y="323730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grpSp>
        <p:nvGrpSpPr>
          <p:cNvPr id="2" name="Google Shape;12780;p24">
            <a:extLst>
              <a:ext uri="{FF2B5EF4-FFF2-40B4-BE49-F238E27FC236}">
                <a16:creationId xmlns:a16="http://schemas.microsoft.com/office/drawing/2014/main" id="{74033694-EE22-DD36-C5DC-B1C0C469C49A}"/>
              </a:ext>
            </a:extLst>
          </p:cNvPr>
          <p:cNvGrpSpPr/>
          <p:nvPr/>
        </p:nvGrpSpPr>
        <p:grpSpPr>
          <a:xfrm>
            <a:off x="2117138" y="3457295"/>
            <a:ext cx="698000" cy="617350"/>
            <a:chOff x="4720050" y="2514000"/>
            <a:chExt cx="349000" cy="308675"/>
          </a:xfrm>
        </p:grpSpPr>
        <p:sp>
          <p:nvSpPr>
            <p:cNvPr id="5" name="Google Shape;12781;p24">
              <a:extLst>
                <a:ext uri="{FF2B5EF4-FFF2-40B4-BE49-F238E27FC236}">
                  <a16:creationId xmlns:a16="http://schemas.microsoft.com/office/drawing/2014/main" id="{BDDF4B15-256C-6104-F83E-980E0916AE30}"/>
                </a:ext>
              </a:extLst>
            </p:cNvPr>
            <p:cNvSpPr/>
            <p:nvPr/>
          </p:nvSpPr>
          <p:spPr>
            <a:xfrm>
              <a:off x="4720050" y="2514000"/>
              <a:ext cx="349000" cy="308675"/>
            </a:xfrm>
            <a:custGeom>
              <a:avLst/>
              <a:gdLst/>
              <a:ahLst/>
              <a:cxnLst/>
              <a:rect l="l" t="t" r="r" b="b"/>
              <a:pathLst>
                <a:path w="13960" h="12347" extrusionOk="0">
                  <a:moveTo>
                    <a:pt x="5057" y="280"/>
                  </a:moveTo>
                  <a:cubicBezTo>
                    <a:pt x="5336" y="280"/>
                    <a:pt x="5615" y="559"/>
                    <a:pt x="5832" y="1055"/>
                  </a:cubicBezTo>
                  <a:cubicBezTo>
                    <a:pt x="5956" y="1303"/>
                    <a:pt x="6049" y="1614"/>
                    <a:pt x="6111" y="1893"/>
                  </a:cubicBezTo>
                  <a:cubicBezTo>
                    <a:pt x="5754" y="1846"/>
                    <a:pt x="5406" y="1823"/>
                    <a:pt x="5057" y="1823"/>
                  </a:cubicBezTo>
                  <a:cubicBezTo>
                    <a:pt x="4708" y="1823"/>
                    <a:pt x="4359" y="1846"/>
                    <a:pt x="4002" y="1893"/>
                  </a:cubicBezTo>
                  <a:cubicBezTo>
                    <a:pt x="4064" y="1614"/>
                    <a:pt x="4157" y="1303"/>
                    <a:pt x="4281" y="1055"/>
                  </a:cubicBezTo>
                  <a:cubicBezTo>
                    <a:pt x="4498" y="559"/>
                    <a:pt x="4777" y="280"/>
                    <a:pt x="5057" y="280"/>
                  </a:cubicBezTo>
                  <a:close/>
                  <a:moveTo>
                    <a:pt x="4188" y="435"/>
                  </a:moveTo>
                  <a:lnTo>
                    <a:pt x="4188" y="435"/>
                  </a:lnTo>
                  <a:cubicBezTo>
                    <a:pt x="4095" y="590"/>
                    <a:pt x="4002" y="745"/>
                    <a:pt x="3940" y="869"/>
                  </a:cubicBezTo>
                  <a:cubicBezTo>
                    <a:pt x="3785" y="1241"/>
                    <a:pt x="3692" y="1583"/>
                    <a:pt x="3630" y="1955"/>
                  </a:cubicBezTo>
                  <a:cubicBezTo>
                    <a:pt x="3382" y="2017"/>
                    <a:pt x="3164" y="2079"/>
                    <a:pt x="2916" y="2141"/>
                  </a:cubicBezTo>
                  <a:cubicBezTo>
                    <a:pt x="2730" y="2203"/>
                    <a:pt x="2575" y="2296"/>
                    <a:pt x="2420" y="2389"/>
                  </a:cubicBezTo>
                  <a:cubicBezTo>
                    <a:pt x="2637" y="1489"/>
                    <a:pt x="3319" y="745"/>
                    <a:pt x="4188" y="435"/>
                  </a:cubicBezTo>
                  <a:close/>
                  <a:moveTo>
                    <a:pt x="5987" y="466"/>
                  </a:moveTo>
                  <a:cubicBezTo>
                    <a:pt x="6887" y="776"/>
                    <a:pt x="7538" y="1489"/>
                    <a:pt x="7786" y="2389"/>
                  </a:cubicBezTo>
                  <a:cubicBezTo>
                    <a:pt x="7600" y="2296"/>
                    <a:pt x="7445" y="2203"/>
                    <a:pt x="7259" y="2172"/>
                  </a:cubicBezTo>
                  <a:cubicBezTo>
                    <a:pt x="7042" y="2079"/>
                    <a:pt x="6794" y="2017"/>
                    <a:pt x="6545" y="1986"/>
                  </a:cubicBezTo>
                  <a:cubicBezTo>
                    <a:pt x="6483" y="1614"/>
                    <a:pt x="6390" y="1241"/>
                    <a:pt x="6235" y="900"/>
                  </a:cubicBezTo>
                  <a:cubicBezTo>
                    <a:pt x="6173" y="745"/>
                    <a:pt x="6080" y="590"/>
                    <a:pt x="5987" y="466"/>
                  </a:cubicBezTo>
                  <a:close/>
                  <a:moveTo>
                    <a:pt x="3537" y="2389"/>
                  </a:moveTo>
                  <a:lnTo>
                    <a:pt x="3537" y="2389"/>
                  </a:lnTo>
                  <a:cubicBezTo>
                    <a:pt x="3506" y="2606"/>
                    <a:pt x="3506" y="2823"/>
                    <a:pt x="3506" y="3040"/>
                  </a:cubicBezTo>
                  <a:cubicBezTo>
                    <a:pt x="3506" y="3258"/>
                    <a:pt x="3506" y="3506"/>
                    <a:pt x="3537" y="3723"/>
                  </a:cubicBezTo>
                  <a:cubicBezTo>
                    <a:pt x="2761" y="3537"/>
                    <a:pt x="2296" y="3258"/>
                    <a:pt x="2296" y="3040"/>
                  </a:cubicBezTo>
                  <a:cubicBezTo>
                    <a:pt x="2296" y="2823"/>
                    <a:pt x="2761" y="2544"/>
                    <a:pt x="3537" y="2389"/>
                  </a:cubicBezTo>
                  <a:close/>
                  <a:moveTo>
                    <a:pt x="6576" y="2389"/>
                  </a:moveTo>
                  <a:lnTo>
                    <a:pt x="6576" y="2389"/>
                  </a:lnTo>
                  <a:cubicBezTo>
                    <a:pt x="7352" y="2544"/>
                    <a:pt x="7817" y="2823"/>
                    <a:pt x="7817" y="3040"/>
                  </a:cubicBezTo>
                  <a:cubicBezTo>
                    <a:pt x="7817" y="3258"/>
                    <a:pt x="7352" y="3537"/>
                    <a:pt x="6576" y="3723"/>
                  </a:cubicBezTo>
                  <a:cubicBezTo>
                    <a:pt x="6608" y="3506"/>
                    <a:pt x="6608" y="3258"/>
                    <a:pt x="6608" y="3040"/>
                  </a:cubicBezTo>
                  <a:cubicBezTo>
                    <a:pt x="6608" y="2823"/>
                    <a:pt x="6608" y="2606"/>
                    <a:pt x="6576" y="2389"/>
                  </a:cubicBezTo>
                  <a:close/>
                  <a:moveTo>
                    <a:pt x="5057" y="2234"/>
                  </a:moveTo>
                  <a:cubicBezTo>
                    <a:pt x="5429" y="2234"/>
                    <a:pt x="5801" y="2234"/>
                    <a:pt x="6173" y="2296"/>
                  </a:cubicBezTo>
                  <a:cubicBezTo>
                    <a:pt x="6204" y="2544"/>
                    <a:pt x="6204" y="2792"/>
                    <a:pt x="6204" y="3040"/>
                  </a:cubicBezTo>
                  <a:cubicBezTo>
                    <a:pt x="6204" y="3289"/>
                    <a:pt x="6204" y="3537"/>
                    <a:pt x="6173" y="3785"/>
                  </a:cubicBezTo>
                  <a:cubicBezTo>
                    <a:pt x="5801" y="3831"/>
                    <a:pt x="5429" y="3855"/>
                    <a:pt x="5057" y="3855"/>
                  </a:cubicBezTo>
                  <a:cubicBezTo>
                    <a:pt x="4684" y="3855"/>
                    <a:pt x="4312" y="3831"/>
                    <a:pt x="3940" y="3785"/>
                  </a:cubicBezTo>
                  <a:cubicBezTo>
                    <a:pt x="3909" y="3537"/>
                    <a:pt x="3909" y="3289"/>
                    <a:pt x="3909" y="3040"/>
                  </a:cubicBezTo>
                  <a:cubicBezTo>
                    <a:pt x="3909" y="2792"/>
                    <a:pt x="3909" y="2544"/>
                    <a:pt x="3940" y="2296"/>
                  </a:cubicBezTo>
                  <a:cubicBezTo>
                    <a:pt x="4312" y="2265"/>
                    <a:pt x="4684" y="2234"/>
                    <a:pt x="5057" y="2234"/>
                  </a:cubicBezTo>
                  <a:close/>
                  <a:moveTo>
                    <a:pt x="2368" y="3729"/>
                  </a:moveTo>
                  <a:cubicBezTo>
                    <a:pt x="2521" y="3819"/>
                    <a:pt x="2703" y="3879"/>
                    <a:pt x="2885" y="3940"/>
                  </a:cubicBezTo>
                  <a:cubicBezTo>
                    <a:pt x="3102" y="4002"/>
                    <a:pt x="3350" y="4064"/>
                    <a:pt x="3568" y="4126"/>
                  </a:cubicBezTo>
                  <a:cubicBezTo>
                    <a:pt x="3630" y="4498"/>
                    <a:pt x="3754" y="4871"/>
                    <a:pt x="3909" y="5212"/>
                  </a:cubicBezTo>
                  <a:cubicBezTo>
                    <a:pt x="3971" y="5367"/>
                    <a:pt x="4033" y="5491"/>
                    <a:pt x="4126" y="5646"/>
                  </a:cubicBezTo>
                  <a:cubicBezTo>
                    <a:pt x="3269" y="5340"/>
                    <a:pt x="2624" y="4612"/>
                    <a:pt x="2368" y="3729"/>
                  </a:cubicBezTo>
                  <a:close/>
                  <a:moveTo>
                    <a:pt x="7755" y="3754"/>
                  </a:moveTo>
                  <a:lnTo>
                    <a:pt x="7755" y="3754"/>
                  </a:lnTo>
                  <a:cubicBezTo>
                    <a:pt x="7538" y="4653"/>
                    <a:pt x="6856" y="5398"/>
                    <a:pt x="5987" y="5708"/>
                  </a:cubicBezTo>
                  <a:cubicBezTo>
                    <a:pt x="6080" y="5553"/>
                    <a:pt x="6142" y="5429"/>
                    <a:pt x="6235" y="5274"/>
                  </a:cubicBezTo>
                  <a:cubicBezTo>
                    <a:pt x="6359" y="4902"/>
                    <a:pt x="6483" y="4529"/>
                    <a:pt x="6545" y="4157"/>
                  </a:cubicBezTo>
                  <a:cubicBezTo>
                    <a:pt x="6794" y="4126"/>
                    <a:pt x="7011" y="4064"/>
                    <a:pt x="7228" y="4002"/>
                  </a:cubicBezTo>
                  <a:cubicBezTo>
                    <a:pt x="7414" y="3940"/>
                    <a:pt x="7600" y="3847"/>
                    <a:pt x="7755" y="3754"/>
                  </a:cubicBezTo>
                  <a:close/>
                  <a:moveTo>
                    <a:pt x="4002" y="4250"/>
                  </a:moveTo>
                  <a:lnTo>
                    <a:pt x="4002" y="4250"/>
                  </a:lnTo>
                  <a:cubicBezTo>
                    <a:pt x="4359" y="4281"/>
                    <a:pt x="4708" y="4297"/>
                    <a:pt x="5057" y="4297"/>
                  </a:cubicBezTo>
                  <a:cubicBezTo>
                    <a:pt x="5406" y="4297"/>
                    <a:pt x="5754" y="4281"/>
                    <a:pt x="6111" y="4250"/>
                  </a:cubicBezTo>
                  <a:lnTo>
                    <a:pt x="6111" y="4250"/>
                  </a:lnTo>
                  <a:cubicBezTo>
                    <a:pt x="6049" y="4529"/>
                    <a:pt x="5956" y="4808"/>
                    <a:pt x="5832" y="5088"/>
                  </a:cubicBezTo>
                  <a:cubicBezTo>
                    <a:pt x="5615" y="5553"/>
                    <a:pt x="5336" y="5832"/>
                    <a:pt x="5057" y="5832"/>
                  </a:cubicBezTo>
                  <a:cubicBezTo>
                    <a:pt x="4777" y="5832"/>
                    <a:pt x="4498" y="5553"/>
                    <a:pt x="4281" y="5088"/>
                  </a:cubicBezTo>
                  <a:cubicBezTo>
                    <a:pt x="4157" y="4808"/>
                    <a:pt x="4064" y="4529"/>
                    <a:pt x="4002" y="4250"/>
                  </a:cubicBezTo>
                  <a:close/>
                  <a:moveTo>
                    <a:pt x="11819" y="4591"/>
                  </a:moveTo>
                  <a:cubicBezTo>
                    <a:pt x="11850" y="4591"/>
                    <a:pt x="11850" y="4591"/>
                    <a:pt x="11850" y="4622"/>
                  </a:cubicBezTo>
                  <a:lnTo>
                    <a:pt x="11850" y="10981"/>
                  </a:lnTo>
                  <a:lnTo>
                    <a:pt x="2172" y="10981"/>
                  </a:lnTo>
                  <a:lnTo>
                    <a:pt x="2172" y="4622"/>
                  </a:lnTo>
                  <a:cubicBezTo>
                    <a:pt x="2172" y="4591"/>
                    <a:pt x="2172" y="4591"/>
                    <a:pt x="2203" y="4591"/>
                  </a:cubicBezTo>
                  <a:lnTo>
                    <a:pt x="2296" y="4591"/>
                  </a:lnTo>
                  <a:cubicBezTo>
                    <a:pt x="2901" y="5693"/>
                    <a:pt x="3994" y="6243"/>
                    <a:pt x="5088" y="6243"/>
                  </a:cubicBezTo>
                  <a:cubicBezTo>
                    <a:pt x="6181" y="6243"/>
                    <a:pt x="7274" y="5693"/>
                    <a:pt x="7879" y="4591"/>
                  </a:cubicBezTo>
                  <a:close/>
                  <a:moveTo>
                    <a:pt x="12408" y="3692"/>
                  </a:moveTo>
                  <a:cubicBezTo>
                    <a:pt x="12563" y="3692"/>
                    <a:pt x="12687" y="3847"/>
                    <a:pt x="12687" y="4002"/>
                  </a:cubicBezTo>
                  <a:lnTo>
                    <a:pt x="12687" y="10981"/>
                  </a:lnTo>
                  <a:lnTo>
                    <a:pt x="12222" y="10981"/>
                  </a:lnTo>
                  <a:lnTo>
                    <a:pt x="12222" y="4591"/>
                  </a:lnTo>
                  <a:cubicBezTo>
                    <a:pt x="12222" y="4374"/>
                    <a:pt x="12036" y="4157"/>
                    <a:pt x="11788" y="4157"/>
                  </a:cubicBezTo>
                  <a:lnTo>
                    <a:pt x="8034" y="4157"/>
                  </a:lnTo>
                  <a:cubicBezTo>
                    <a:pt x="8096" y="4002"/>
                    <a:pt x="8127" y="3847"/>
                    <a:pt x="8158" y="3692"/>
                  </a:cubicBezTo>
                  <a:close/>
                  <a:moveTo>
                    <a:pt x="5584" y="11385"/>
                  </a:moveTo>
                  <a:lnTo>
                    <a:pt x="5584" y="11912"/>
                  </a:lnTo>
                  <a:lnTo>
                    <a:pt x="621" y="11912"/>
                  </a:lnTo>
                  <a:cubicBezTo>
                    <a:pt x="497" y="11912"/>
                    <a:pt x="404" y="11819"/>
                    <a:pt x="404" y="11726"/>
                  </a:cubicBezTo>
                  <a:lnTo>
                    <a:pt x="404" y="11385"/>
                  </a:lnTo>
                  <a:close/>
                  <a:moveTo>
                    <a:pt x="7972" y="11385"/>
                  </a:moveTo>
                  <a:lnTo>
                    <a:pt x="7972" y="11912"/>
                  </a:lnTo>
                  <a:lnTo>
                    <a:pt x="5987" y="11912"/>
                  </a:lnTo>
                  <a:lnTo>
                    <a:pt x="5987" y="11385"/>
                  </a:lnTo>
                  <a:close/>
                  <a:moveTo>
                    <a:pt x="5057" y="1"/>
                  </a:moveTo>
                  <a:cubicBezTo>
                    <a:pt x="3350" y="1"/>
                    <a:pt x="1924" y="1365"/>
                    <a:pt x="1862" y="3071"/>
                  </a:cubicBezTo>
                  <a:lnTo>
                    <a:pt x="1862" y="3320"/>
                  </a:lnTo>
                  <a:lnTo>
                    <a:pt x="1551" y="3320"/>
                  </a:lnTo>
                  <a:cubicBezTo>
                    <a:pt x="1179" y="3320"/>
                    <a:pt x="869" y="3630"/>
                    <a:pt x="869" y="4002"/>
                  </a:cubicBezTo>
                  <a:lnTo>
                    <a:pt x="869" y="7910"/>
                  </a:lnTo>
                  <a:cubicBezTo>
                    <a:pt x="869" y="8050"/>
                    <a:pt x="970" y="8120"/>
                    <a:pt x="1071" y="8120"/>
                  </a:cubicBezTo>
                  <a:cubicBezTo>
                    <a:pt x="1171" y="8120"/>
                    <a:pt x="1272" y="8050"/>
                    <a:pt x="1272" y="7910"/>
                  </a:cubicBezTo>
                  <a:lnTo>
                    <a:pt x="1272" y="4002"/>
                  </a:lnTo>
                  <a:cubicBezTo>
                    <a:pt x="1272" y="3847"/>
                    <a:pt x="1396" y="3692"/>
                    <a:pt x="1551" y="3692"/>
                  </a:cubicBezTo>
                  <a:lnTo>
                    <a:pt x="1955" y="3692"/>
                  </a:lnTo>
                  <a:cubicBezTo>
                    <a:pt x="1986" y="3878"/>
                    <a:pt x="2017" y="4033"/>
                    <a:pt x="2079" y="4188"/>
                  </a:cubicBezTo>
                  <a:cubicBezTo>
                    <a:pt x="1893" y="4219"/>
                    <a:pt x="1737" y="4405"/>
                    <a:pt x="1737" y="4591"/>
                  </a:cubicBezTo>
                  <a:lnTo>
                    <a:pt x="1737" y="10981"/>
                  </a:lnTo>
                  <a:lnTo>
                    <a:pt x="1272" y="10981"/>
                  </a:lnTo>
                  <a:lnTo>
                    <a:pt x="1272" y="8748"/>
                  </a:lnTo>
                  <a:cubicBezTo>
                    <a:pt x="1272" y="8608"/>
                    <a:pt x="1171" y="8539"/>
                    <a:pt x="1071" y="8539"/>
                  </a:cubicBezTo>
                  <a:cubicBezTo>
                    <a:pt x="970" y="8539"/>
                    <a:pt x="869" y="8608"/>
                    <a:pt x="869" y="8748"/>
                  </a:cubicBezTo>
                  <a:lnTo>
                    <a:pt x="869" y="10981"/>
                  </a:lnTo>
                  <a:lnTo>
                    <a:pt x="373" y="10981"/>
                  </a:lnTo>
                  <a:cubicBezTo>
                    <a:pt x="155" y="10981"/>
                    <a:pt x="0" y="11167"/>
                    <a:pt x="0" y="11385"/>
                  </a:cubicBezTo>
                  <a:lnTo>
                    <a:pt x="0" y="11726"/>
                  </a:lnTo>
                  <a:cubicBezTo>
                    <a:pt x="0" y="12067"/>
                    <a:pt x="249" y="12346"/>
                    <a:pt x="590" y="12346"/>
                  </a:cubicBezTo>
                  <a:lnTo>
                    <a:pt x="9647" y="12346"/>
                  </a:lnTo>
                  <a:cubicBezTo>
                    <a:pt x="9927" y="12346"/>
                    <a:pt x="9927" y="11943"/>
                    <a:pt x="9647" y="11943"/>
                  </a:cubicBezTo>
                  <a:lnTo>
                    <a:pt x="8376" y="11943"/>
                  </a:lnTo>
                  <a:lnTo>
                    <a:pt x="8376" y="11385"/>
                  </a:lnTo>
                  <a:lnTo>
                    <a:pt x="13556" y="11385"/>
                  </a:lnTo>
                  <a:lnTo>
                    <a:pt x="13556" y="11726"/>
                  </a:lnTo>
                  <a:cubicBezTo>
                    <a:pt x="13556" y="11819"/>
                    <a:pt x="13463" y="11912"/>
                    <a:pt x="13339" y="11912"/>
                  </a:cubicBezTo>
                  <a:lnTo>
                    <a:pt x="10485" y="11912"/>
                  </a:lnTo>
                  <a:cubicBezTo>
                    <a:pt x="10206" y="11912"/>
                    <a:pt x="10206" y="12315"/>
                    <a:pt x="10485" y="12315"/>
                  </a:cubicBezTo>
                  <a:lnTo>
                    <a:pt x="13339" y="12315"/>
                  </a:lnTo>
                  <a:cubicBezTo>
                    <a:pt x="13680" y="12315"/>
                    <a:pt x="13959" y="12067"/>
                    <a:pt x="13959" y="11726"/>
                  </a:cubicBezTo>
                  <a:lnTo>
                    <a:pt x="13959" y="11354"/>
                  </a:lnTo>
                  <a:cubicBezTo>
                    <a:pt x="13959" y="11136"/>
                    <a:pt x="13773" y="10981"/>
                    <a:pt x="13556" y="10981"/>
                  </a:cubicBezTo>
                  <a:lnTo>
                    <a:pt x="13091" y="10981"/>
                  </a:lnTo>
                  <a:lnTo>
                    <a:pt x="13091" y="4002"/>
                  </a:lnTo>
                  <a:cubicBezTo>
                    <a:pt x="13091" y="3630"/>
                    <a:pt x="12780" y="3320"/>
                    <a:pt x="12408" y="3320"/>
                  </a:cubicBezTo>
                  <a:lnTo>
                    <a:pt x="8221" y="3320"/>
                  </a:lnTo>
                  <a:lnTo>
                    <a:pt x="8221" y="3071"/>
                  </a:lnTo>
                  <a:cubicBezTo>
                    <a:pt x="8158" y="1365"/>
                    <a:pt x="6763" y="1"/>
                    <a:pt x="5057"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6" name="Google Shape;12782;p24">
              <a:extLst>
                <a:ext uri="{FF2B5EF4-FFF2-40B4-BE49-F238E27FC236}">
                  <a16:creationId xmlns:a16="http://schemas.microsoft.com/office/drawing/2014/main" id="{59FD1974-E812-2680-B646-F769D11D8F82}"/>
                </a:ext>
              </a:extLst>
            </p:cNvPr>
            <p:cNvSpPr/>
            <p:nvPr/>
          </p:nvSpPr>
          <p:spPr>
            <a:xfrm>
              <a:off x="4899950" y="2695450"/>
              <a:ext cx="101625" cy="78350"/>
            </a:xfrm>
            <a:custGeom>
              <a:avLst/>
              <a:gdLst/>
              <a:ahLst/>
              <a:cxnLst/>
              <a:rect l="l" t="t" r="r" b="b"/>
              <a:pathLst>
                <a:path w="4065" h="3134" extrusionOk="0">
                  <a:moveTo>
                    <a:pt x="1056" y="404"/>
                  </a:moveTo>
                  <a:lnTo>
                    <a:pt x="1087" y="435"/>
                  </a:lnTo>
                  <a:lnTo>
                    <a:pt x="1118" y="435"/>
                  </a:lnTo>
                  <a:cubicBezTo>
                    <a:pt x="1490" y="435"/>
                    <a:pt x="1800" y="745"/>
                    <a:pt x="1800" y="1087"/>
                  </a:cubicBezTo>
                  <a:lnTo>
                    <a:pt x="1800" y="2141"/>
                  </a:lnTo>
                  <a:cubicBezTo>
                    <a:pt x="1598" y="1971"/>
                    <a:pt x="1350" y="1885"/>
                    <a:pt x="1098" y="1885"/>
                  </a:cubicBezTo>
                  <a:cubicBezTo>
                    <a:pt x="846" y="1885"/>
                    <a:pt x="590" y="1971"/>
                    <a:pt x="373" y="2141"/>
                  </a:cubicBezTo>
                  <a:lnTo>
                    <a:pt x="373" y="1087"/>
                  </a:lnTo>
                  <a:cubicBezTo>
                    <a:pt x="373" y="714"/>
                    <a:pt x="683" y="404"/>
                    <a:pt x="1056" y="404"/>
                  </a:cubicBezTo>
                  <a:close/>
                  <a:moveTo>
                    <a:pt x="2917" y="404"/>
                  </a:moveTo>
                  <a:lnTo>
                    <a:pt x="2917" y="435"/>
                  </a:lnTo>
                  <a:lnTo>
                    <a:pt x="2979" y="435"/>
                  </a:lnTo>
                  <a:cubicBezTo>
                    <a:pt x="3351" y="435"/>
                    <a:pt x="3661" y="745"/>
                    <a:pt x="3661" y="1118"/>
                  </a:cubicBezTo>
                  <a:lnTo>
                    <a:pt x="3661" y="2172"/>
                  </a:lnTo>
                  <a:cubicBezTo>
                    <a:pt x="3444" y="1986"/>
                    <a:pt x="3196" y="1893"/>
                    <a:pt x="2948" y="1893"/>
                  </a:cubicBezTo>
                  <a:cubicBezTo>
                    <a:pt x="2669" y="1893"/>
                    <a:pt x="2420" y="1986"/>
                    <a:pt x="2234" y="2172"/>
                  </a:cubicBezTo>
                  <a:lnTo>
                    <a:pt x="2234" y="1087"/>
                  </a:lnTo>
                  <a:cubicBezTo>
                    <a:pt x="2234" y="714"/>
                    <a:pt x="2544" y="404"/>
                    <a:pt x="2917" y="404"/>
                  </a:cubicBezTo>
                  <a:close/>
                  <a:moveTo>
                    <a:pt x="1102" y="2312"/>
                  </a:moveTo>
                  <a:cubicBezTo>
                    <a:pt x="1358" y="2312"/>
                    <a:pt x="1614" y="2452"/>
                    <a:pt x="1738" y="2731"/>
                  </a:cubicBezTo>
                  <a:lnTo>
                    <a:pt x="466" y="2731"/>
                  </a:lnTo>
                  <a:cubicBezTo>
                    <a:pt x="590" y="2452"/>
                    <a:pt x="846" y="2312"/>
                    <a:pt x="1102" y="2312"/>
                  </a:cubicBezTo>
                  <a:close/>
                  <a:moveTo>
                    <a:pt x="2932" y="2312"/>
                  </a:moveTo>
                  <a:cubicBezTo>
                    <a:pt x="3188" y="2312"/>
                    <a:pt x="3444" y="2452"/>
                    <a:pt x="3568" y="2731"/>
                  </a:cubicBezTo>
                  <a:lnTo>
                    <a:pt x="2296" y="2731"/>
                  </a:lnTo>
                  <a:cubicBezTo>
                    <a:pt x="2420" y="2452"/>
                    <a:pt x="2676" y="2312"/>
                    <a:pt x="2932" y="2312"/>
                  </a:cubicBezTo>
                  <a:close/>
                  <a:moveTo>
                    <a:pt x="1087" y="1"/>
                  </a:moveTo>
                  <a:cubicBezTo>
                    <a:pt x="497" y="1"/>
                    <a:pt x="1" y="497"/>
                    <a:pt x="1" y="1087"/>
                  </a:cubicBezTo>
                  <a:lnTo>
                    <a:pt x="1" y="2917"/>
                  </a:lnTo>
                  <a:cubicBezTo>
                    <a:pt x="1" y="3041"/>
                    <a:pt x="94" y="3134"/>
                    <a:pt x="187" y="3134"/>
                  </a:cubicBezTo>
                  <a:lnTo>
                    <a:pt x="3847" y="3134"/>
                  </a:lnTo>
                  <a:cubicBezTo>
                    <a:pt x="3971" y="3134"/>
                    <a:pt x="4064" y="3041"/>
                    <a:pt x="4064" y="2917"/>
                  </a:cubicBezTo>
                  <a:lnTo>
                    <a:pt x="4064" y="1087"/>
                  </a:lnTo>
                  <a:cubicBezTo>
                    <a:pt x="4064" y="497"/>
                    <a:pt x="3568" y="1"/>
                    <a:pt x="2979" y="1"/>
                  </a:cubicBezTo>
                  <a:lnTo>
                    <a:pt x="2917" y="1"/>
                  </a:lnTo>
                  <a:cubicBezTo>
                    <a:pt x="2575" y="1"/>
                    <a:pt x="2234" y="187"/>
                    <a:pt x="2017" y="466"/>
                  </a:cubicBezTo>
                  <a:cubicBezTo>
                    <a:pt x="1831" y="187"/>
                    <a:pt x="1490" y="1"/>
                    <a:pt x="1149"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7" name="Google Shape;12783;p24">
              <a:extLst>
                <a:ext uri="{FF2B5EF4-FFF2-40B4-BE49-F238E27FC236}">
                  <a16:creationId xmlns:a16="http://schemas.microsoft.com/office/drawing/2014/main" id="{518B761A-2EEF-B163-7588-6928EAC7A454}"/>
                </a:ext>
              </a:extLst>
            </p:cNvPr>
            <p:cNvSpPr/>
            <p:nvPr/>
          </p:nvSpPr>
          <p:spPr>
            <a:xfrm>
              <a:off x="4842575" y="2718525"/>
              <a:ext cx="11650" cy="10300"/>
            </a:xfrm>
            <a:custGeom>
              <a:avLst/>
              <a:gdLst/>
              <a:ahLst/>
              <a:cxnLst/>
              <a:rect l="l" t="t" r="r" b="b"/>
              <a:pathLst>
                <a:path w="466" h="412" extrusionOk="0">
                  <a:moveTo>
                    <a:pt x="219" y="1"/>
                  </a:moveTo>
                  <a:cubicBezTo>
                    <a:pt x="198" y="1"/>
                    <a:pt x="177" y="3"/>
                    <a:pt x="156" y="9"/>
                  </a:cubicBezTo>
                  <a:lnTo>
                    <a:pt x="187" y="9"/>
                  </a:lnTo>
                  <a:cubicBezTo>
                    <a:pt x="62" y="40"/>
                    <a:pt x="0" y="164"/>
                    <a:pt x="31" y="257"/>
                  </a:cubicBezTo>
                  <a:cubicBezTo>
                    <a:pt x="62" y="350"/>
                    <a:pt x="125" y="412"/>
                    <a:pt x="218" y="412"/>
                  </a:cubicBezTo>
                  <a:lnTo>
                    <a:pt x="280" y="412"/>
                  </a:lnTo>
                  <a:cubicBezTo>
                    <a:pt x="404" y="381"/>
                    <a:pt x="466" y="257"/>
                    <a:pt x="435" y="164"/>
                  </a:cubicBezTo>
                  <a:cubicBezTo>
                    <a:pt x="409" y="61"/>
                    <a:pt x="319" y="1"/>
                    <a:pt x="219"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9" name="Google Shape;12784;p24">
              <a:extLst>
                <a:ext uri="{FF2B5EF4-FFF2-40B4-BE49-F238E27FC236}">
                  <a16:creationId xmlns:a16="http://schemas.microsoft.com/office/drawing/2014/main" id="{FD139905-03FA-179A-1555-2339BECDC34D}"/>
                </a:ext>
              </a:extLst>
            </p:cNvPr>
            <p:cNvSpPr/>
            <p:nvPr/>
          </p:nvSpPr>
          <p:spPr>
            <a:xfrm>
              <a:off x="4841950" y="2699300"/>
              <a:ext cx="11500" cy="7500"/>
            </a:xfrm>
            <a:custGeom>
              <a:avLst/>
              <a:gdLst/>
              <a:ahLst/>
              <a:cxnLst/>
              <a:rect l="l" t="t" r="r" b="b"/>
              <a:pathLst>
                <a:path w="460" h="300" extrusionOk="0">
                  <a:moveTo>
                    <a:pt x="217" y="1"/>
                  </a:moveTo>
                  <a:cubicBezTo>
                    <a:pt x="0" y="1"/>
                    <a:pt x="251" y="299"/>
                    <a:pt x="372" y="299"/>
                  </a:cubicBezTo>
                  <a:cubicBezTo>
                    <a:pt x="411" y="299"/>
                    <a:pt x="436" y="269"/>
                    <a:pt x="429" y="188"/>
                  </a:cubicBezTo>
                  <a:lnTo>
                    <a:pt x="429" y="188"/>
                  </a:lnTo>
                  <a:lnTo>
                    <a:pt x="460" y="219"/>
                  </a:lnTo>
                  <a:cubicBezTo>
                    <a:pt x="460" y="95"/>
                    <a:pt x="367" y="2"/>
                    <a:pt x="243" y="2"/>
                  </a:cubicBezTo>
                  <a:cubicBezTo>
                    <a:pt x="233" y="1"/>
                    <a:pt x="225" y="1"/>
                    <a:pt x="217"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15" name="Google Shape;12785;p24">
              <a:extLst>
                <a:ext uri="{FF2B5EF4-FFF2-40B4-BE49-F238E27FC236}">
                  <a16:creationId xmlns:a16="http://schemas.microsoft.com/office/drawing/2014/main" id="{8F3D19B9-BE00-0AD4-8763-4F991F0E5634}"/>
                </a:ext>
              </a:extLst>
            </p:cNvPr>
            <p:cNvSpPr/>
            <p:nvPr/>
          </p:nvSpPr>
          <p:spPr>
            <a:xfrm>
              <a:off x="4841225" y="2679175"/>
              <a:ext cx="11450" cy="7900"/>
            </a:xfrm>
            <a:custGeom>
              <a:avLst/>
              <a:gdLst/>
              <a:ahLst/>
              <a:cxnLst/>
              <a:rect l="l" t="t" r="r" b="b"/>
              <a:pathLst>
                <a:path w="458" h="316" extrusionOk="0">
                  <a:moveTo>
                    <a:pt x="241" y="1"/>
                  </a:moveTo>
                  <a:cubicBezTo>
                    <a:pt x="1" y="1"/>
                    <a:pt x="261" y="315"/>
                    <a:pt x="392" y="315"/>
                  </a:cubicBezTo>
                  <a:cubicBezTo>
                    <a:pt x="430" y="315"/>
                    <a:pt x="458" y="288"/>
                    <a:pt x="458" y="218"/>
                  </a:cubicBezTo>
                  <a:cubicBezTo>
                    <a:pt x="458" y="94"/>
                    <a:pt x="365" y="1"/>
                    <a:pt x="241"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16" name="Google Shape;12786;p24">
              <a:extLst>
                <a:ext uri="{FF2B5EF4-FFF2-40B4-BE49-F238E27FC236}">
                  <a16:creationId xmlns:a16="http://schemas.microsoft.com/office/drawing/2014/main" id="{DB7BC979-772E-7115-E666-1B42E861DEB7}"/>
                </a:ext>
              </a:extLst>
            </p:cNvPr>
            <p:cNvSpPr/>
            <p:nvPr/>
          </p:nvSpPr>
          <p:spPr>
            <a:xfrm>
              <a:off x="4856525" y="2731750"/>
              <a:ext cx="11675" cy="10275"/>
            </a:xfrm>
            <a:custGeom>
              <a:avLst/>
              <a:gdLst/>
              <a:ahLst/>
              <a:cxnLst/>
              <a:rect l="l" t="t" r="r" b="b"/>
              <a:pathLst>
                <a:path w="467" h="411" extrusionOk="0">
                  <a:moveTo>
                    <a:pt x="232" y="1"/>
                  </a:moveTo>
                  <a:cubicBezTo>
                    <a:pt x="132" y="1"/>
                    <a:pt x="59" y="81"/>
                    <a:pt x="32" y="162"/>
                  </a:cubicBezTo>
                  <a:cubicBezTo>
                    <a:pt x="1" y="286"/>
                    <a:pt x="94" y="379"/>
                    <a:pt x="187" y="410"/>
                  </a:cubicBezTo>
                  <a:lnTo>
                    <a:pt x="249" y="410"/>
                  </a:lnTo>
                  <a:cubicBezTo>
                    <a:pt x="342" y="410"/>
                    <a:pt x="404" y="348"/>
                    <a:pt x="435" y="255"/>
                  </a:cubicBezTo>
                  <a:cubicBezTo>
                    <a:pt x="466" y="131"/>
                    <a:pt x="404" y="38"/>
                    <a:pt x="280" y="7"/>
                  </a:cubicBezTo>
                  <a:cubicBezTo>
                    <a:pt x="263" y="3"/>
                    <a:pt x="247" y="1"/>
                    <a:pt x="232"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17" name="Google Shape;12787;p24">
              <a:extLst>
                <a:ext uri="{FF2B5EF4-FFF2-40B4-BE49-F238E27FC236}">
                  <a16:creationId xmlns:a16="http://schemas.microsoft.com/office/drawing/2014/main" id="{D1C322DB-D25C-E077-7B21-748365474CE8}"/>
                </a:ext>
              </a:extLst>
            </p:cNvPr>
            <p:cNvSpPr/>
            <p:nvPr/>
          </p:nvSpPr>
          <p:spPr>
            <a:xfrm>
              <a:off x="4875925" y="2731750"/>
              <a:ext cx="11650" cy="10275"/>
            </a:xfrm>
            <a:custGeom>
              <a:avLst/>
              <a:gdLst/>
              <a:ahLst/>
              <a:cxnLst/>
              <a:rect l="l" t="t" r="r" b="b"/>
              <a:pathLst>
                <a:path w="466" h="411" extrusionOk="0">
                  <a:moveTo>
                    <a:pt x="231" y="1"/>
                  </a:moveTo>
                  <a:cubicBezTo>
                    <a:pt x="132" y="1"/>
                    <a:pt x="58" y="81"/>
                    <a:pt x="31" y="162"/>
                  </a:cubicBezTo>
                  <a:cubicBezTo>
                    <a:pt x="0" y="286"/>
                    <a:pt x="93" y="379"/>
                    <a:pt x="186" y="410"/>
                  </a:cubicBezTo>
                  <a:lnTo>
                    <a:pt x="248" y="410"/>
                  </a:lnTo>
                  <a:cubicBezTo>
                    <a:pt x="341" y="410"/>
                    <a:pt x="404" y="348"/>
                    <a:pt x="435" y="255"/>
                  </a:cubicBezTo>
                  <a:cubicBezTo>
                    <a:pt x="466" y="131"/>
                    <a:pt x="404" y="38"/>
                    <a:pt x="279" y="7"/>
                  </a:cubicBezTo>
                  <a:cubicBezTo>
                    <a:pt x="263" y="3"/>
                    <a:pt x="247" y="1"/>
                    <a:pt x="231"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grpSp>
      <p:grpSp>
        <p:nvGrpSpPr>
          <p:cNvPr id="18" name="Google Shape;12788;p24">
            <a:extLst>
              <a:ext uri="{FF2B5EF4-FFF2-40B4-BE49-F238E27FC236}">
                <a16:creationId xmlns:a16="http://schemas.microsoft.com/office/drawing/2014/main" id="{F865E872-6503-912C-702E-92CC0556CC51}"/>
              </a:ext>
            </a:extLst>
          </p:cNvPr>
          <p:cNvGrpSpPr/>
          <p:nvPr/>
        </p:nvGrpSpPr>
        <p:grpSpPr>
          <a:xfrm>
            <a:off x="3465890" y="3569123"/>
            <a:ext cx="698000" cy="535150"/>
            <a:chOff x="3960075" y="2532600"/>
            <a:chExt cx="349000" cy="267575"/>
          </a:xfrm>
        </p:grpSpPr>
        <p:sp>
          <p:nvSpPr>
            <p:cNvPr id="19" name="Google Shape;12789;p24">
              <a:extLst>
                <a:ext uri="{FF2B5EF4-FFF2-40B4-BE49-F238E27FC236}">
                  <a16:creationId xmlns:a16="http://schemas.microsoft.com/office/drawing/2014/main" id="{775D8BA5-47DD-72A9-F756-6F1103DA098A}"/>
                </a:ext>
              </a:extLst>
            </p:cNvPr>
            <p:cNvSpPr/>
            <p:nvPr/>
          </p:nvSpPr>
          <p:spPr>
            <a:xfrm>
              <a:off x="4224900" y="2553550"/>
              <a:ext cx="11275" cy="7900"/>
            </a:xfrm>
            <a:custGeom>
              <a:avLst/>
              <a:gdLst/>
              <a:ahLst/>
              <a:cxnLst/>
              <a:rect l="l" t="t" r="r" b="b"/>
              <a:pathLst>
                <a:path w="451" h="316" extrusionOk="0">
                  <a:moveTo>
                    <a:pt x="264" y="1"/>
                  </a:moveTo>
                  <a:cubicBezTo>
                    <a:pt x="1" y="1"/>
                    <a:pt x="256" y="315"/>
                    <a:pt x="385" y="315"/>
                  </a:cubicBezTo>
                  <a:cubicBezTo>
                    <a:pt x="423" y="315"/>
                    <a:pt x="450" y="288"/>
                    <a:pt x="450" y="218"/>
                  </a:cubicBezTo>
                  <a:cubicBezTo>
                    <a:pt x="450" y="94"/>
                    <a:pt x="357" y="1"/>
                    <a:pt x="264"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20" name="Google Shape;12790;p24">
              <a:extLst>
                <a:ext uri="{FF2B5EF4-FFF2-40B4-BE49-F238E27FC236}">
                  <a16:creationId xmlns:a16="http://schemas.microsoft.com/office/drawing/2014/main" id="{5AC85EC3-1C24-FC63-44EB-B1FDCC71E960}"/>
                </a:ext>
              </a:extLst>
            </p:cNvPr>
            <p:cNvSpPr/>
            <p:nvPr/>
          </p:nvSpPr>
          <p:spPr>
            <a:xfrm>
              <a:off x="4245850" y="2553550"/>
              <a:ext cx="12025" cy="7900"/>
            </a:xfrm>
            <a:custGeom>
              <a:avLst/>
              <a:gdLst/>
              <a:ahLst/>
              <a:cxnLst/>
              <a:rect l="l" t="t" r="r" b="b"/>
              <a:pathLst>
                <a:path w="481" h="316" extrusionOk="0">
                  <a:moveTo>
                    <a:pt x="264" y="1"/>
                  </a:moveTo>
                  <a:cubicBezTo>
                    <a:pt x="0" y="1"/>
                    <a:pt x="274" y="315"/>
                    <a:pt x="411" y="315"/>
                  </a:cubicBezTo>
                  <a:cubicBezTo>
                    <a:pt x="452" y="315"/>
                    <a:pt x="481" y="288"/>
                    <a:pt x="481" y="218"/>
                  </a:cubicBezTo>
                  <a:cubicBezTo>
                    <a:pt x="481" y="94"/>
                    <a:pt x="388" y="1"/>
                    <a:pt x="264"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21" name="Google Shape;12791;p24">
              <a:extLst>
                <a:ext uri="{FF2B5EF4-FFF2-40B4-BE49-F238E27FC236}">
                  <a16:creationId xmlns:a16="http://schemas.microsoft.com/office/drawing/2014/main" id="{5154AE11-D3F9-7564-3464-1145268D702E}"/>
                </a:ext>
              </a:extLst>
            </p:cNvPr>
            <p:cNvSpPr/>
            <p:nvPr/>
          </p:nvSpPr>
          <p:spPr>
            <a:xfrm>
              <a:off x="4267375" y="2553550"/>
              <a:ext cx="11450" cy="7900"/>
            </a:xfrm>
            <a:custGeom>
              <a:avLst/>
              <a:gdLst/>
              <a:ahLst/>
              <a:cxnLst/>
              <a:rect l="l" t="t" r="r" b="b"/>
              <a:pathLst>
                <a:path w="458" h="316" extrusionOk="0">
                  <a:moveTo>
                    <a:pt x="240" y="1"/>
                  </a:moveTo>
                  <a:cubicBezTo>
                    <a:pt x="1" y="1"/>
                    <a:pt x="261" y="315"/>
                    <a:pt x="392" y="315"/>
                  </a:cubicBezTo>
                  <a:cubicBezTo>
                    <a:pt x="430" y="315"/>
                    <a:pt x="457" y="288"/>
                    <a:pt x="457" y="218"/>
                  </a:cubicBezTo>
                  <a:cubicBezTo>
                    <a:pt x="457" y="94"/>
                    <a:pt x="364" y="1"/>
                    <a:pt x="240"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22" name="Google Shape;12792;p24">
              <a:extLst>
                <a:ext uri="{FF2B5EF4-FFF2-40B4-BE49-F238E27FC236}">
                  <a16:creationId xmlns:a16="http://schemas.microsoft.com/office/drawing/2014/main" id="{0C4DB5A3-3736-61B0-AA91-14AD98C8ADC7}"/>
                </a:ext>
              </a:extLst>
            </p:cNvPr>
            <p:cNvSpPr/>
            <p:nvPr/>
          </p:nvSpPr>
          <p:spPr>
            <a:xfrm>
              <a:off x="3960075" y="2532600"/>
              <a:ext cx="349000" cy="267575"/>
            </a:xfrm>
            <a:custGeom>
              <a:avLst/>
              <a:gdLst/>
              <a:ahLst/>
              <a:cxnLst/>
              <a:rect l="l" t="t" r="r" b="b"/>
              <a:pathLst>
                <a:path w="13960" h="10703" extrusionOk="0">
                  <a:moveTo>
                    <a:pt x="13525" y="404"/>
                  </a:moveTo>
                  <a:lnTo>
                    <a:pt x="13525" y="1676"/>
                  </a:lnTo>
                  <a:lnTo>
                    <a:pt x="5243" y="1676"/>
                  </a:lnTo>
                  <a:cubicBezTo>
                    <a:pt x="4964" y="1676"/>
                    <a:pt x="4964" y="2079"/>
                    <a:pt x="5243" y="2079"/>
                  </a:cubicBezTo>
                  <a:lnTo>
                    <a:pt x="7507" y="2079"/>
                  </a:lnTo>
                  <a:lnTo>
                    <a:pt x="7507" y="9090"/>
                  </a:lnTo>
                  <a:lnTo>
                    <a:pt x="404" y="9090"/>
                  </a:lnTo>
                  <a:lnTo>
                    <a:pt x="404" y="2079"/>
                  </a:lnTo>
                  <a:lnTo>
                    <a:pt x="4405" y="2079"/>
                  </a:lnTo>
                  <a:cubicBezTo>
                    <a:pt x="4684" y="2079"/>
                    <a:pt x="4684" y="1676"/>
                    <a:pt x="4405" y="1676"/>
                  </a:cubicBezTo>
                  <a:lnTo>
                    <a:pt x="404" y="1676"/>
                  </a:lnTo>
                  <a:lnTo>
                    <a:pt x="404" y="404"/>
                  </a:lnTo>
                  <a:close/>
                  <a:moveTo>
                    <a:pt x="13556" y="2079"/>
                  </a:moveTo>
                  <a:lnTo>
                    <a:pt x="13556" y="9090"/>
                  </a:lnTo>
                  <a:lnTo>
                    <a:pt x="7941" y="9090"/>
                  </a:lnTo>
                  <a:lnTo>
                    <a:pt x="7941" y="2079"/>
                  </a:lnTo>
                  <a:close/>
                  <a:moveTo>
                    <a:pt x="404" y="1"/>
                  </a:moveTo>
                  <a:cubicBezTo>
                    <a:pt x="187" y="1"/>
                    <a:pt x="0" y="187"/>
                    <a:pt x="0" y="404"/>
                  </a:cubicBezTo>
                  <a:lnTo>
                    <a:pt x="0" y="10299"/>
                  </a:lnTo>
                  <a:cubicBezTo>
                    <a:pt x="0" y="10516"/>
                    <a:pt x="187" y="10703"/>
                    <a:pt x="404" y="10703"/>
                  </a:cubicBezTo>
                  <a:lnTo>
                    <a:pt x="6359" y="10703"/>
                  </a:lnTo>
                  <a:cubicBezTo>
                    <a:pt x="6484" y="10703"/>
                    <a:pt x="6577" y="10610"/>
                    <a:pt x="6577" y="10516"/>
                  </a:cubicBezTo>
                  <a:cubicBezTo>
                    <a:pt x="6577" y="10392"/>
                    <a:pt x="6484" y="10299"/>
                    <a:pt x="6359" y="10299"/>
                  </a:cubicBezTo>
                  <a:lnTo>
                    <a:pt x="404" y="10299"/>
                  </a:lnTo>
                  <a:lnTo>
                    <a:pt x="404" y="9524"/>
                  </a:lnTo>
                  <a:lnTo>
                    <a:pt x="13556" y="9524"/>
                  </a:lnTo>
                  <a:lnTo>
                    <a:pt x="13556" y="10299"/>
                  </a:lnTo>
                  <a:lnTo>
                    <a:pt x="7197" y="10299"/>
                  </a:lnTo>
                  <a:cubicBezTo>
                    <a:pt x="7073" y="10299"/>
                    <a:pt x="6980" y="10392"/>
                    <a:pt x="6980" y="10516"/>
                  </a:cubicBezTo>
                  <a:cubicBezTo>
                    <a:pt x="6980" y="10610"/>
                    <a:pt x="7073" y="10703"/>
                    <a:pt x="7197" y="10703"/>
                  </a:cubicBezTo>
                  <a:lnTo>
                    <a:pt x="13556" y="10703"/>
                  </a:lnTo>
                  <a:cubicBezTo>
                    <a:pt x="13773" y="10703"/>
                    <a:pt x="13959" y="10516"/>
                    <a:pt x="13959" y="10299"/>
                  </a:cubicBezTo>
                  <a:lnTo>
                    <a:pt x="13959" y="404"/>
                  </a:lnTo>
                  <a:cubicBezTo>
                    <a:pt x="13959" y="187"/>
                    <a:pt x="13773" y="1"/>
                    <a:pt x="13556"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23" name="Google Shape;12793;p24">
              <a:extLst>
                <a:ext uri="{FF2B5EF4-FFF2-40B4-BE49-F238E27FC236}">
                  <a16:creationId xmlns:a16="http://schemas.microsoft.com/office/drawing/2014/main" id="{01346DA2-9486-E984-D915-1A8EA5E2FAF8}"/>
                </a:ext>
              </a:extLst>
            </p:cNvPr>
            <p:cNvSpPr/>
            <p:nvPr/>
          </p:nvSpPr>
          <p:spPr>
            <a:xfrm>
              <a:off x="3983350" y="2627800"/>
              <a:ext cx="146575" cy="101225"/>
            </a:xfrm>
            <a:custGeom>
              <a:avLst/>
              <a:gdLst/>
              <a:ahLst/>
              <a:cxnLst/>
              <a:rect l="l" t="t" r="r" b="b"/>
              <a:pathLst>
                <a:path w="5863" h="4049" extrusionOk="0">
                  <a:moveTo>
                    <a:pt x="2900" y="396"/>
                  </a:moveTo>
                  <a:cubicBezTo>
                    <a:pt x="2947" y="396"/>
                    <a:pt x="2993" y="412"/>
                    <a:pt x="3040" y="443"/>
                  </a:cubicBezTo>
                  <a:lnTo>
                    <a:pt x="5242" y="1435"/>
                  </a:lnTo>
                  <a:lnTo>
                    <a:pt x="3040" y="2490"/>
                  </a:lnTo>
                  <a:lnTo>
                    <a:pt x="2792" y="2490"/>
                  </a:lnTo>
                  <a:lnTo>
                    <a:pt x="558" y="1435"/>
                  </a:lnTo>
                  <a:lnTo>
                    <a:pt x="2761" y="443"/>
                  </a:lnTo>
                  <a:cubicBezTo>
                    <a:pt x="2807" y="412"/>
                    <a:pt x="2854" y="396"/>
                    <a:pt x="2900" y="396"/>
                  </a:cubicBezTo>
                  <a:close/>
                  <a:moveTo>
                    <a:pt x="4343" y="2335"/>
                  </a:moveTo>
                  <a:lnTo>
                    <a:pt x="4343" y="3327"/>
                  </a:lnTo>
                  <a:lnTo>
                    <a:pt x="4157" y="3389"/>
                  </a:lnTo>
                  <a:cubicBezTo>
                    <a:pt x="3753" y="3545"/>
                    <a:pt x="3335" y="3622"/>
                    <a:pt x="2920" y="3622"/>
                  </a:cubicBezTo>
                  <a:cubicBezTo>
                    <a:pt x="2505" y="3622"/>
                    <a:pt x="2094" y="3545"/>
                    <a:pt x="1706" y="3389"/>
                  </a:cubicBezTo>
                  <a:lnTo>
                    <a:pt x="1520" y="3327"/>
                  </a:lnTo>
                  <a:lnTo>
                    <a:pt x="1520" y="2335"/>
                  </a:lnTo>
                  <a:lnTo>
                    <a:pt x="2637" y="2862"/>
                  </a:lnTo>
                  <a:cubicBezTo>
                    <a:pt x="2714" y="2909"/>
                    <a:pt x="2807" y="2932"/>
                    <a:pt x="2904" y="2932"/>
                  </a:cubicBezTo>
                  <a:cubicBezTo>
                    <a:pt x="3001" y="2932"/>
                    <a:pt x="3102" y="2909"/>
                    <a:pt x="3195" y="2862"/>
                  </a:cubicBezTo>
                  <a:lnTo>
                    <a:pt x="4343" y="2335"/>
                  </a:lnTo>
                  <a:close/>
                  <a:moveTo>
                    <a:pt x="2920" y="1"/>
                  </a:moveTo>
                  <a:cubicBezTo>
                    <a:pt x="2807" y="1"/>
                    <a:pt x="2699" y="24"/>
                    <a:pt x="2606" y="70"/>
                  </a:cubicBezTo>
                  <a:lnTo>
                    <a:pt x="248" y="1156"/>
                  </a:lnTo>
                  <a:cubicBezTo>
                    <a:pt x="0" y="1280"/>
                    <a:pt x="0" y="1652"/>
                    <a:pt x="279" y="1745"/>
                  </a:cubicBezTo>
                  <a:lnTo>
                    <a:pt x="1117" y="2149"/>
                  </a:lnTo>
                  <a:lnTo>
                    <a:pt x="1117" y="3389"/>
                  </a:lnTo>
                  <a:cubicBezTo>
                    <a:pt x="1117" y="3513"/>
                    <a:pt x="1179" y="3607"/>
                    <a:pt x="1303" y="3669"/>
                  </a:cubicBezTo>
                  <a:lnTo>
                    <a:pt x="1582" y="3793"/>
                  </a:lnTo>
                  <a:cubicBezTo>
                    <a:pt x="2016" y="3963"/>
                    <a:pt x="2474" y="4049"/>
                    <a:pt x="2931" y="4049"/>
                  </a:cubicBezTo>
                  <a:cubicBezTo>
                    <a:pt x="3389" y="4049"/>
                    <a:pt x="3846" y="3963"/>
                    <a:pt x="4281" y="3793"/>
                  </a:cubicBezTo>
                  <a:lnTo>
                    <a:pt x="4560" y="3669"/>
                  </a:lnTo>
                  <a:cubicBezTo>
                    <a:pt x="4653" y="3607"/>
                    <a:pt x="4746" y="3513"/>
                    <a:pt x="4746" y="3389"/>
                  </a:cubicBezTo>
                  <a:lnTo>
                    <a:pt x="4746" y="2149"/>
                  </a:lnTo>
                  <a:lnTo>
                    <a:pt x="5584" y="1745"/>
                  </a:lnTo>
                  <a:cubicBezTo>
                    <a:pt x="5832" y="1652"/>
                    <a:pt x="5863" y="1280"/>
                    <a:pt x="5615" y="1156"/>
                  </a:cubicBezTo>
                  <a:lnTo>
                    <a:pt x="3257" y="70"/>
                  </a:lnTo>
                  <a:cubicBezTo>
                    <a:pt x="3149" y="24"/>
                    <a:pt x="3032" y="1"/>
                    <a:pt x="2920"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24" name="Google Shape;12794;p24">
              <a:extLst>
                <a:ext uri="{FF2B5EF4-FFF2-40B4-BE49-F238E27FC236}">
                  <a16:creationId xmlns:a16="http://schemas.microsoft.com/office/drawing/2014/main" id="{860D07F8-FFD4-2ED6-D394-7CD7E83ED284}"/>
                </a:ext>
              </a:extLst>
            </p:cNvPr>
            <p:cNvSpPr/>
            <p:nvPr/>
          </p:nvSpPr>
          <p:spPr>
            <a:xfrm>
              <a:off x="4177975" y="2608600"/>
              <a:ext cx="10125" cy="10125"/>
            </a:xfrm>
            <a:custGeom>
              <a:avLst/>
              <a:gdLst/>
              <a:ahLst/>
              <a:cxnLst/>
              <a:rect l="l" t="t" r="r" b="b"/>
              <a:pathLst>
                <a:path w="405" h="405" extrusionOk="0">
                  <a:moveTo>
                    <a:pt x="187" y="1"/>
                  </a:moveTo>
                  <a:cubicBezTo>
                    <a:pt x="94" y="1"/>
                    <a:pt x="1" y="94"/>
                    <a:pt x="1" y="218"/>
                  </a:cubicBezTo>
                  <a:cubicBezTo>
                    <a:pt x="1" y="311"/>
                    <a:pt x="94" y="404"/>
                    <a:pt x="187" y="404"/>
                  </a:cubicBezTo>
                  <a:cubicBezTo>
                    <a:pt x="311" y="404"/>
                    <a:pt x="404" y="311"/>
                    <a:pt x="404" y="218"/>
                  </a:cubicBezTo>
                  <a:cubicBezTo>
                    <a:pt x="404" y="94"/>
                    <a:pt x="311" y="1"/>
                    <a:pt x="187"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25" name="Google Shape;12795;p24">
              <a:extLst>
                <a:ext uri="{FF2B5EF4-FFF2-40B4-BE49-F238E27FC236}">
                  <a16:creationId xmlns:a16="http://schemas.microsoft.com/office/drawing/2014/main" id="{D5443DEF-DD64-C0ED-A7F7-3DEA15C6CD8A}"/>
                </a:ext>
              </a:extLst>
            </p:cNvPr>
            <p:cNvSpPr/>
            <p:nvPr/>
          </p:nvSpPr>
          <p:spPr>
            <a:xfrm>
              <a:off x="4175650" y="2638075"/>
              <a:ext cx="12450" cy="10875"/>
            </a:xfrm>
            <a:custGeom>
              <a:avLst/>
              <a:gdLst/>
              <a:ahLst/>
              <a:cxnLst/>
              <a:rect l="l" t="t" r="r" b="b"/>
              <a:pathLst>
                <a:path w="498" h="435" extrusionOk="0">
                  <a:moveTo>
                    <a:pt x="280" y="1"/>
                  </a:moveTo>
                  <a:cubicBezTo>
                    <a:pt x="1" y="1"/>
                    <a:pt x="1" y="435"/>
                    <a:pt x="280" y="435"/>
                  </a:cubicBezTo>
                  <a:cubicBezTo>
                    <a:pt x="404" y="435"/>
                    <a:pt x="497" y="342"/>
                    <a:pt x="497" y="218"/>
                  </a:cubicBezTo>
                  <a:cubicBezTo>
                    <a:pt x="497" y="94"/>
                    <a:pt x="404" y="1"/>
                    <a:pt x="280"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26" name="Google Shape;12796;p24">
              <a:extLst>
                <a:ext uri="{FF2B5EF4-FFF2-40B4-BE49-F238E27FC236}">
                  <a16:creationId xmlns:a16="http://schemas.microsoft.com/office/drawing/2014/main" id="{D2A9F642-E1E2-CBBB-7045-B6923BF3D0CB}"/>
                </a:ext>
              </a:extLst>
            </p:cNvPr>
            <p:cNvSpPr/>
            <p:nvPr/>
          </p:nvSpPr>
          <p:spPr>
            <a:xfrm>
              <a:off x="4177975" y="2668325"/>
              <a:ext cx="10125" cy="10100"/>
            </a:xfrm>
            <a:custGeom>
              <a:avLst/>
              <a:gdLst/>
              <a:ahLst/>
              <a:cxnLst/>
              <a:rect l="l" t="t" r="r" b="b"/>
              <a:pathLst>
                <a:path w="405" h="404" extrusionOk="0">
                  <a:moveTo>
                    <a:pt x="187" y="0"/>
                  </a:moveTo>
                  <a:cubicBezTo>
                    <a:pt x="94" y="0"/>
                    <a:pt x="1" y="93"/>
                    <a:pt x="1" y="186"/>
                  </a:cubicBezTo>
                  <a:cubicBezTo>
                    <a:pt x="1" y="311"/>
                    <a:pt x="94" y="404"/>
                    <a:pt x="187" y="404"/>
                  </a:cubicBezTo>
                  <a:cubicBezTo>
                    <a:pt x="311" y="404"/>
                    <a:pt x="404" y="311"/>
                    <a:pt x="404" y="186"/>
                  </a:cubicBezTo>
                  <a:cubicBezTo>
                    <a:pt x="404" y="93"/>
                    <a:pt x="311" y="0"/>
                    <a:pt x="187"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27" name="Google Shape;12797;p24">
              <a:extLst>
                <a:ext uri="{FF2B5EF4-FFF2-40B4-BE49-F238E27FC236}">
                  <a16:creationId xmlns:a16="http://schemas.microsoft.com/office/drawing/2014/main" id="{5F948D47-46E5-9673-B5E8-BE96CBF2F977}"/>
                </a:ext>
              </a:extLst>
            </p:cNvPr>
            <p:cNvSpPr/>
            <p:nvPr/>
          </p:nvSpPr>
          <p:spPr>
            <a:xfrm>
              <a:off x="4175650" y="2697800"/>
              <a:ext cx="12450" cy="10100"/>
            </a:xfrm>
            <a:custGeom>
              <a:avLst/>
              <a:gdLst/>
              <a:ahLst/>
              <a:cxnLst/>
              <a:rect l="l" t="t" r="r" b="b"/>
              <a:pathLst>
                <a:path w="498" h="404" extrusionOk="0">
                  <a:moveTo>
                    <a:pt x="280" y="0"/>
                  </a:moveTo>
                  <a:cubicBezTo>
                    <a:pt x="1" y="0"/>
                    <a:pt x="1" y="403"/>
                    <a:pt x="280" y="403"/>
                  </a:cubicBezTo>
                  <a:cubicBezTo>
                    <a:pt x="404" y="403"/>
                    <a:pt x="497" y="310"/>
                    <a:pt x="497" y="217"/>
                  </a:cubicBezTo>
                  <a:cubicBezTo>
                    <a:pt x="497" y="93"/>
                    <a:pt x="404" y="0"/>
                    <a:pt x="280"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28" name="Google Shape;12798;p24">
              <a:extLst>
                <a:ext uri="{FF2B5EF4-FFF2-40B4-BE49-F238E27FC236}">
                  <a16:creationId xmlns:a16="http://schemas.microsoft.com/office/drawing/2014/main" id="{F0DBD2D7-528E-7564-FC69-3F032B5B1A74}"/>
                </a:ext>
              </a:extLst>
            </p:cNvPr>
            <p:cNvSpPr/>
            <p:nvPr/>
          </p:nvSpPr>
          <p:spPr>
            <a:xfrm>
              <a:off x="4177975" y="2728025"/>
              <a:ext cx="10125" cy="10125"/>
            </a:xfrm>
            <a:custGeom>
              <a:avLst/>
              <a:gdLst/>
              <a:ahLst/>
              <a:cxnLst/>
              <a:rect l="l" t="t" r="r" b="b"/>
              <a:pathLst>
                <a:path w="405" h="405" extrusionOk="0">
                  <a:moveTo>
                    <a:pt x="187" y="1"/>
                  </a:moveTo>
                  <a:cubicBezTo>
                    <a:pt x="94" y="1"/>
                    <a:pt x="1" y="94"/>
                    <a:pt x="1" y="187"/>
                  </a:cubicBezTo>
                  <a:cubicBezTo>
                    <a:pt x="1" y="311"/>
                    <a:pt x="94" y="404"/>
                    <a:pt x="187" y="404"/>
                  </a:cubicBezTo>
                  <a:cubicBezTo>
                    <a:pt x="311" y="404"/>
                    <a:pt x="404" y="311"/>
                    <a:pt x="404" y="187"/>
                  </a:cubicBezTo>
                  <a:cubicBezTo>
                    <a:pt x="404" y="94"/>
                    <a:pt x="311" y="1"/>
                    <a:pt x="187"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29" name="Google Shape;12799;p24">
              <a:extLst>
                <a:ext uri="{FF2B5EF4-FFF2-40B4-BE49-F238E27FC236}">
                  <a16:creationId xmlns:a16="http://schemas.microsoft.com/office/drawing/2014/main" id="{BA8869D5-6ED1-F75B-053E-7E4D3FAFA727}"/>
                </a:ext>
              </a:extLst>
            </p:cNvPr>
            <p:cNvSpPr/>
            <p:nvPr/>
          </p:nvSpPr>
          <p:spPr>
            <a:xfrm>
              <a:off x="4196600" y="2608600"/>
              <a:ext cx="81450" cy="10125"/>
            </a:xfrm>
            <a:custGeom>
              <a:avLst/>
              <a:gdLst/>
              <a:ahLst/>
              <a:cxnLst/>
              <a:rect l="l" t="t" r="r" b="b"/>
              <a:pathLst>
                <a:path w="3258" h="405" extrusionOk="0">
                  <a:moveTo>
                    <a:pt x="217" y="1"/>
                  </a:moveTo>
                  <a:cubicBezTo>
                    <a:pt x="93" y="1"/>
                    <a:pt x="0" y="94"/>
                    <a:pt x="0" y="218"/>
                  </a:cubicBezTo>
                  <a:cubicBezTo>
                    <a:pt x="0" y="311"/>
                    <a:pt x="93" y="404"/>
                    <a:pt x="217" y="404"/>
                  </a:cubicBezTo>
                  <a:lnTo>
                    <a:pt x="3071" y="404"/>
                  </a:lnTo>
                  <a:cubicBezTo>
                    <a:pt x="3164" y="404"/>
                    <a:pt x="3257" y="311"/>
                    <a:pt x="3257" y="218"/>
                  </a:cubicBezTo>
                  <a:cubicBezTo>
                    <a:pt x="3257" y="94"/>
                    <a:pt x="3164" y="1"/>
                    <a:pt x="3071"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30" name="Google Shape;12800;p24">
              <a:extLst>
                <a:ext uri="{FF2B5EF4-FFF2-40B4-BE49-F238E27FC236}">
                  <a16:creationId xmlns:a16="http://schemas.microsoft.com/office/drawing/2014/main" id="{1D807124-F60B-97D8-FD53-A3ACA3357BAC}"/>
                </a:ext>
              </a:extLst>
            </p:cNvPr>
            <p:cNvSpPr/>
            <p:nvPr/>
          </p:nvSpPr>
          <p:spPr>
            <a:xfrm>
              <a:off x="4195050" y="2638075"/>
              <a:ext cx="85325" cy="10875"/>
            </a:xfrm>
            <a:custGeom>
              <a:avLst/>
              <a:gdLst/>
              <a:ahLst/>
              <a:cxnLst/>
              <a:rect l="l" t="t" r="r" b="b"/>
              <a:pathLst>
                <a:path w="3413" h="435" extrusionOk="0">
                  <a:moveTo>
                    <a:pt x="279" y="1"/>
                  </a:moveTo>
                  <a:cubicBezTo>
                    <a:pt x="0" y="1"/>
                    <a:pt x="0" y="435"/>
                    <a:pt x="279" y="435"/>
                  </a:cubicBezTo>
                  <a:lnTo>
                    <a:pt x="3133" y="435"/>
                  </a:lnTo>
                  <a:cubicBezTo>
                    <a:pt x="3412" y="435"/>
                    <a:pt x="3412" y="1"/>
                    <a:pt x="3133"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31" name="Google Shape;12801;p24">
              <a:extLst>
                <a:ext uri="{FF2B5EF4-FFF2-40B4-BE49-F238E27FC236}">
                  <a16:creationId xmlns:a16="http://schemas.microsoft.com/office/drawing/2014/main" id="{ABA9C124-CDB6-D5FF-C8BF-D55612EBDECE}"/>
                </a:ext>
              </a:extLst>
            </p:cNvPr>
            <p:cNvSpPr/>
            <p:nvPr/>
          </p:nvSpPr>
          <p:spPr>
            <a:xfrm>
              <a:off x="4196600" y="2668325"/>
              <a:ext cx="81450" cy="10100"/>
            </a:xfrm>
            <a:custGeom>
              <a:avLst/>
              <a:gdLst/>
              <a:ahLst/>
              <a:cxnLst/>
              <a:rect l="l" t="t" r="r" b="b"/>
              <a:pathLst>
                <a:path w="3258" h="404" extrusionOk="0">
                  <a:moveTo>
                    <a:pt x="217" y="0"/>
                  </a:moveTo>
                  <a:cubicBezTo>
                    <a:pt x="93" y="0"/>
                    <a:pt x="0" y="93"/>
                    <a:pt x="0" y="186"/>
                  </a:cubicBezTo>
                  <a:cubicBezTo>
                    <a:pt x="0" y="311"/>
                    <a:pt x="93" y="404"/>
                    <a:pt x="217" y="404"/>
                  </a:cubicBezTo>
                  <a:lnTo>
                    <a:pt x="3071" y="404"/>
                  </a:lnTo>
                  <a:cubicBezTo>
                    <a:pt x="3164" y="404"/>
                    <a:pt x="3257" y="311"/>
                    <a:pt x="3257" y="186"/>
                  </a:cubicBezTo>
                  <a:cubicBezTo>
                    <a:pt x="3257" y="93"/>
                    <a:pt x="3164" y="0"/>
                    <a:pt x="3071"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32" name="Google Shape;12802;p24">
              <a:extLst>
                <a:ext uri="{FF2B5EF4-FFF2-40B4-BE49-F238E27FC236}">
                  <a16:creationId xmlns:a16="http://schemas.microsoft.com/office/drawing/2014/main" id="{AD89B1A6-F6B4-A489-54CC-792C9E4B633C}"/>
                </a:ext>
              </a:extLst>
            </p:cNvPr>
            <p:cNvSpPr/>
            <p:nvPr/>
          </p:nvSpPr>
          <p:spPr>
            <a:xfrm>
              <a:off x="4195050" y="2697800"/>
              <a:ext cx="85325" cy="10100"/>
            </a:xfrm>
            <a:custGeom>
              <a:avLst/>
              <a:gdLst/>
              <a:ahLst/>
              <a:cxnLst/>
              <a:rect l="l" t="t" r="r" b="b"/>
              <a:pathLst>
                <a:path w="3413" h="404" extrusionOk="0">
                  <a:moveTo>
                    <a:pt x="279" y="0"/>
                  </a:moveTo>
                  <a:cubicBezTo>
                    <a:pt x="0" y="0"/>
                    <a:pt x="0" y="403"/>
                    <a:pt x="279" y="403"/>
                  </a:cubicBezTo>
                  <a:lnTo>
                    <a:pt x="3133" y="403"/>
                  </a:lnTo>
                  <a:cubicBezTo>
                    <a:pt x="3412" y="403"/>
                    <a:pt x="3412" y="0"/>
                    <a:pt x="3133"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33" name="Google Shape;12803;p24">
              <a:extLst>
                <a:ext uri="{FF2B5EF4-FFF2-40B4-BE49-F238E27FC236}">
                  <a16:creationId xmlns:a16="http://schemas.microsoft.com/office/drawing/2014/main" id="{C11D0156-CDB3-8369-6B3B-1ABC892C37F5}"/>
                </a:ext>
              </a:extLst>
            </p:cNvPr>
            <p:cNvSpPr/>
            <p:nvPr/>
          </p:nvSpPr>
          <p:spPr>
            <a:xfrm>
              <a:off x="4196600" y="2728025"/>
              <a:ext cx="81450" cy="10125"/>
            </a:xfrm>
            <a:custGeom>
              <a:avLst/>
              <a:gdLst/>
              <a:ahLst/>
              <a:cxnLst/>
              <a:rect l="l" t="t" r="r" b="b"/>
              <a:pathLst>
                <a:path w="3258" h="405" extrusionOk="0">
                  <a:moveTo>
                    <a:pt x="217" y="1"/>
                  </a:moveTo>
                  <a:cubicBezTo>
                    <a:pt x="93" y="1"/>
                    <a:pt x="0" y="94"/>
                    <a:pt x="0" y="187"/>
                  </a:cubicBezTo>
                  <a:cubicBezTo>
                    <a:pt x="0" y="311"/>
                    <a:pt x="93" y="404"/>
                    <a:pt x="217" y="404"/>
                  </a:cubicBezTo>
                  <a:lnTo>
                    <a:pt x="3071" y="404"/>
                  </a:lnTo>
                  <a:cubicBezTo>
                    <a:pt x="3164" y="404"/>
                    <a:pt x="3257" y="311"/>
                    <a:pt x="3257" y="187"/>
                  </a:cubicBezTo>
                  <a:cubicBezTo>
                    <a:pt x="3257" y="94"/>
                    <a:pt x="3164" y="1"/>
                    <a:pt x="3071"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grpSp>
      <p:sp>
        <p:nvSpPr>
          <p:cNvPr id="34" name="Google Shape;12804;p24">
            <a:extLst>
              <a:ext uri="{FF2B5EF4-FFF2-40B4-BE49-F238E27FC236}">
                <a16:creationId xmlns:a16="http://schemas.microsoft.com/office/drawing/2014/main" id="{8EF7C416-D3BB-7615-4ADC-957ACAD9CB01}"/>
              </a:ext>
            </a:extLst>
          </p:cNvPr>
          <p:cNvSpPr/>
          <p:nvPr/>
        </p:nvSpPr>
        <p:spPr>
          <a:xfrm>
            <a:off x="6455190" y="3610948"/>
            <a:ext cx="698000" cy="451500"/>
          </a:xfrm>
          <a:custGeom>
            <a:avLst/>
            <a:gdLst/>
            <a:ahLst/>
            <a:cxnLst/>
            <a:rect l="l" t="t" r="r" b="b"/>
            <a:pathLst>
              <a:path w="13960" h="9030" extrusionOk="0">
                <a:moveTo>
                  <a:pt x="6111" y="2856"/>
                </a:moveTo>
                <a:lnTo>
                  <a:pt x="6111" y="3477"/>
                </a:lnTo>
                <a:lnTo>
                  <a:pt x="5150" y="3477"/>
                </a:lnTo>
                <a:lnTo>
                  <a:pt x="5150" y="2856"/>
                </a:lnTo>
                <a:close/>
                <a:moveTo>
                  <a:pt x="10144" y="2856"/>
                </a:moveTo>
                <a:lnTo>
                  <a:pt x="10144" y="3477"/>
                </a:lnTo>
                <a:lnTo>
                  <a:pt x="9213" y="3477"/>
                </a:lnTo>
                <a:lnTo>
                  <a:pt x="9213" y="2856"/>
                </a:lnTo>
                <a:close/>
                <a:moveTo>
                  <a:pt x="4746" y="3291"/>
                </a:moveTo>
                <a:lnTo>
                  <a:pt x="4746" y="4035"/>
                </a:lnTo>
                <a:lnTo>
                  <a:pt x="3816" y="4035"/>
                </a:lnTo>
                <a:lnTo>
                  <a:pt x="3816" y="3291"/>
                </a:lnTo>
                <a:close/>
                <a:moveTo>
                  <a:pt x="7445" y="3291"/>
                </a:moveTo>
                <a:lnTo>
                  <a:pt x="7445" y="4035"/>
                </a:lnTo>
                <a:lnTo>
                  <a:pt x="6514" y="4035"/>
                </a:lnTo>
                <a:lnTo>
                  <a:pt x="6514" y="3291"/>
                </a:lnTo>
                <a:close/>
                <a:moveTo>
                  <a:pt x="6111" y="3880"/>
                </a:moveTo>
                <a:lnTo>
                  <a:pt x="6111" y="4252"/>
                </a:lnTo>
                <a:lnTo>
                  <a:pt x="5150" y="4252"/>
                </a:lnTo>
                <a:lnTo>
                  <a:pt x="5150" y="3880"/>
                </a:lnTo>
                <a:close/>
                <a:moveTo>
                  <a:pt x="10144" y="3880"/>
                </a:moveTo>
                <a:lnTo>
                  <a:pt x="10144" y="4252"/>
                </a:lnTo>
                <a:lnTo>
                  <a:pt x="9213" y="4252"/>
                </a:lnTo>
                <a:lnTo>
                  <a:pt x="9213" y="3880"/>
                </a:lnTo>
                <a:close/>
                <a:moveTo>
                  <a:pt x="4746" y="4469"/>
                </a:moveTo>
                <a:lnTo>
                  <a:pt x="4746" y="4810"/>
                </a:lnTo>
                <a:lnTo>
                  <a:pt x="3816" y="4810"/>
                </a:lnTo>
                <a:lnTo>
                  <a:pt x="3816" y="4469"/>
                </a:lnTo>
                <a:close/>
                <a:moveTo>
                  <a:pt x="7445" y="4469"/>
                </a:moveTo>
                <a:lnTo>
                  <a:pt x="7445" y="4810"/>
                </a:lnTo>
                <a:lnTo>
                  <a:pt x="6514" y="4810"/>
                </a:lnTo>
                <a:lnTo>
                  <a:pt x="6514" y="4469"/>
                </a:lnTo>
                <a:close/>
                <a:moveTo>
                  <a:pt x="8810" y="4066"/>
                </a:moveTo>
                <a:lnTo>
                  <a:pt x="8810" y="5121"/>
                </a:lnTo>
                <a:lnTo>
                  <a:pt x="7848" y="5121"/>
                </a:lnTo>
                <a:lnTo>
                  <a:pt x="7848" y="4066"/>
                </a:lnTo>
                <a:close/>
                <a:moveTo>
                  <a:pt x="8810" y="5524"/>
                </a:moveTo>
                <a:lnTo>
                  <a:pt x="8810" y="5896"/>
                </a:lnTo>
                <a:lnTo>
                  <a:pt x="7848" y="5896"/>
                </a:lnTo>
                <a:lnTo>
                  <a:pt x="7848" y="5524"/>
                </a:lnTo>
                <a:close/>
                <a:moveTo>
                  <a:pt x="4746" y="5214"/>
                </a:moveTo>
                <a:lnTo>
                  <a:pt x="4746" y="7664"/>
                </a:lnTo>
                <a:lnTo>
                  <a:pt x="3816" y="7664"/>
                </a:lnTo>
                <a:lnTo>
                  <a:pt x="3785" y="5214"/>
                </a:lnTo>
                <a:close/>
                <a:moveTo>
                  <a:pt x="6080" y="4655"/>
                </a:moveTo>
                <a:lnTo>
                  <a:pt x="6080" y="7664"/>
                </a:lnTo>
                <a:lnTo>
                  <a:pt x="5150" y="7664"/>
                </a:lnTo>
                <a:lnTo>
                  <a:pt x="5150" y="4655"/>
                </a:lnTo>
                <a:close/>
                <a:moveTo>
                  <a:pt x="7445" y="5214"/>
                </a:moveTo>
                <a:lnTo>
                  <a:pt x="7445" y="7664"/>
                </a:lnTo>
                <a:lnTo>
                  <a:pt x="6514" y="7664"/>
                </a:lnTo>
                <a:lnTo>
                  <a:pt x="6514" y="5214"/>
                </a:lnTo>
                <a:close/>
                <a:moveTo>
                  <a:pt x="8810" y="6299"/>
                </a:moveTo>
                <a:lnTo>
                  <a:pt x="8810" y="7664"/>
                </a:lnTo>
                <a:lnTo>
                  <a:pt x="7848" y="7664"/>
                </a:lnTo>
                <a:lnTo>
                  <a:pt x="7848" y="6299"/>
                </a:lnTo>
                <a:close/>
                <a:moveTo>
                  <a:pt x="10144" y="4655"/>
                </a:moveTo>
                <a:lnTo>
                  <a:pt x="10144" y="7664"/>
                </a:lnTo>
                <a:lnTo>
                  <a:pt x="9182" y="7664"/>
                </a:lnTo>
                <a:lnTo>
                  <a:pt x="9182" y="4655"/>
                </a:lnTo>
                <a:close/>
                <a:moveTo>
                  <a:pt x="11819" y="1274"/>
                </a:moveTo>
                <a:lnTo>
                  <a:pt x="11819" y="7664"/>
                </a:lnTo>
                <a:lnTo>
                  <a:pt x="10547" y="7664"/>
                </a:lnTo>
                <a:lnTo>
                  <a:pt x="10547" y="2856"/>
                </a:lnTo>
                <a:cubicBezTo>
                  <a:pt x="10547" y="2639"/>
                  <a:pt x="10392" y="2453"/>
                  <a:pt x="10175" y="2453"/>
                </a:cubicBezTo>
                <a:lnTo>
                  <a:pt x="9182" y="2453"/>
                </a:lnTo>
                <a:cubicBezTo>
                  <a:pt x="8965" y="2453"/>
                  <a:pt x="8810" y="2639"/>
                  <a:pt x="8810" y="2856"/>
                </a:cubicBezTo>
                <a:lnTo>
                  <a:pt x="8810" y="3663"/>
                </a:lnTo>
                <a:lnTo>
                  <a:pt x="7848" y="3663"/>
                </a:lnTo>
                <a:lnTo>
                  <a:pt x="7848" y="3260"/>
                </a:lnTo>
                <a:cubicBezTo>
                  <a:pt x="7848" y="3042"/>
                  <a:pt x="7693" y="2887"/>
                  <a:pt x="7476" y="2887"/>
                </a:cubicBezTo>
                <a:lnTo>
                  <a:pt x="6514" y="2887"/>
                </a:lnTo>
                <a:lnTo>
                  <a:pt x="6514" y="2856"/>
                </a:lnTo>
                <a:cubicBezTo>
                  <a:pt x="6514" y="2639"/>
                  <a:pt x="6328" y="2453"/>
                  <a:pt x="6111" y="2453"/>
                </a:cubicBezTo>
                <a:lnTo>
                  <a:pt x="5150" y="2453"/>
                </a:lnTo>
                <a:cubicBezTo>
                  <a:pt x="4932" y="2453"/>
                  <a:pt x="4777" y="2639"/>
                  <a:pt x="4777" y="2856"/>
                </a:cubicBezTo>
                <a:lnTo>
                  <a:pt x="4777" y="2887"/>
                </a:lnTo>
                <a:lnTo>
                  <a:pt x="3816" y="2887"/>
                </a:lnTo>
                <a:cubicBezTo>
                  <a:pt x="3599" y="2887"/>
                  <a:pt x="3413" y="3042"/>
                  <a:pt x="3413" y="3260"/>
                </a:cubicBezTo>
                <a:lnTo>
                  <a:pt x="3413" y="7664"/>
                </a:lnTo>
                <a:lnTo>
                  <a:pt x="2141" y="7664"/>
                </a:lnTo>
                <a:lnTo>
                  <a:pt x="2141" y="1274"/>
                </a:lnTo>
                <a:close/>
                <a:moveTo>
                  <a:pt x="5584" y="8067"/>
                </a:moveTo>
                <a:lnTo>
                  <a:pt x="5584" y="8595"/>
                </a:lnTo>
                <a:lnTo>
                  <a:pt x="590" y="8595"/>
                </a:lnTo>
                <a:cubicBezTo>
                  <a:pt x="497" y="8595"/>
                  <a:pt x="404" y="8502"/>
                  <a:pt x="404" y="8409"/>
                </a:cubicBezTo>
                <a:lnTo>
                  <a:pt x="404" y="8067"/>
                </a:lnTo>
                <a:close/>
                <a:moveTo>
                  <a:pt x="7941" y="8067"/>
                </a:moveTo>
                <a:lnTo>
                  <a:pt x="7972" y="8595"/>
                </a:lnTo>
                <a:lnTo>
                  <a:pt x="5987" y="8595"/>
                </a:lnTo>
                <a:lnTo>
                  <a:pt x="5987" y="8067"/>
                </a:lnTo>
                <a:close/>
                <a:moveTo>
                  <a:pt x="12455" y="1"/>
                </a:moveTo>
                <a:cubicBezTo>
                  <a:pt x="12440" y="1"/>
                  <a:pt x="12424" y="1"/>
                  <a:pt x="12408" y="3"/>
                </a:cubicBezTo>
                <a:lnTo>
                  <a:pt x="1551" y="3"/>
                </a:lnTo>
                <a:cubicBezTo>
                  <a:pt x="1179" y="3"/>
                  <a:pt x="869" y="313"/>
                  <a:pt x="869" y="685"/>
                </a:cubicBezTo>
                <a:lnTo>
                  <a:pt x="869" y="1616"/>
                </a:lnTo>
                <a:cubicBezTo>
                  <a:pt x="822" y="1740"/>
                  <a:pt x="939" y="1802"/>
                  <a:pt x="1055" y="1802"/>
                </a:cubicBezTo>
                <a:cubicBezTo>
                  <a:pt x="1171" y="1802"/>
                  <a:pt x="1288" y="1740"/>
                  <a:pt x="1241" y="1616"/>
                </a:cubicBezTo>
                <a:lnTo>
                  <a:pt x="1241" y="685"/>
                </a:lnTo>
                <a:cubicBezTo>
                  <a:pt x="1241" y="530"/>
                  <a:pt x="1365" y="406"/>
                  <a:pt x="1551" y="406"/>
                </a:cubicBezTo>
                <a:lnTo>
                  <a:pt x="12377" y="406"/>
                </a:lnTo>
                <a:cubicBezTo>
                  <a:pt x="12532" y="406"/>
                  <a:pt x="12656" y="530"/>
                  <a:pt x="12656" y="685"/>
                </a:cubicBezTo>
                <a:lnTo>
                  <a:pt x="12656" y="7664"/>
                </a:lnTo>
                <a:lnTo>
                  <a:pt x="12222" y="7664"/>
                </a:lnTo>
                <a:lnTo>
                  <a:pt x="12222" y="1274"/>
                </a:lnTo>
                <a:cubicBezTo>
                  <a:pt x="12222" y="1057"/>
                  <a:pt x="12036" y="871"/>
                  <a:pt x="11788" y="840"/>
                </a:cubicBezTo>
                <a:lnTo>
                  <a:pt x="2172" y="840"/>
                </a:lnTo>
                <a:cubicBezTo>
                  <a:pt x="1924" y="840"/>
                  <a:pt x="1738" y="1057"/>
                  <a:pt x="1738" y="1274"/>
                </a:cubicBezTo>
                <a:lnTo>
                  <a:pt x="1738" y="7664"/>
                </a:lnTo>
                <a:lnTo>
                  <a:pt x="1272" y="7664"/>
                </a:lnTo>
                <a:lnTo>
                  <a:pt x="1272" y="2422"/>
                </a:lnTo>
                <a:cubicBezTo>
                  <a:pt x="1303" y="2298"/>
                  <a:pt x="1179" y="2236"/>
                  <a:pt x="1059" y="2236"/>
                </a:cubicBezTo>
                <a:cubicBezTo>
                  <a:pt x="939" y="2236"/>
                  <a:pt x="822" y="2298"/>
                  <a:pt x="869" y="2422"/>
                </a:cubicBezTo>
                <a:lnTo>
                  <a:pt x="869" y="7664"/>
                </a:lnTo>
                <a:lnTo>
                  <a:pt x="404" y="7664"/>
                </a:lnTo>
                <a:cubicBezTo>
                  <a:pt x="187" y="7664"/>
                  <a:pt x="0" y="7850"/>
                  <a:pt x="0" y="8067"/>
                </a:cubicBezTo>
                <a:lnTo>
                  <a:pt x="0" y="8409"/>
                </a:lnTo>
                <a:cubicBezTo>
                  <a:pt x="0" y="8750"/>
                  <a:pt x="280" y="9029"/>
                  <a:pt x="621" y="9029"/>
                </a:cubicBezTo>
                <a:lnTo>
                  <a:pt x="11571" y="9029"/>
                </a:lnTo>
                <a:cubicBezTo>
                  <a:pt x="11695" y="9029"/>
                  <a:pt x="11788" y="8936"/>
                  <a:pt x="11788" y="8812"/>
                </a:cubicBezTo>
                <a:cubicBezTo>
                  <a:pt x="11788" y="8688"/>
                  <a:pt x="11695" y="8595"/>
                  <a:pt x="11571" y="8595"/>
                </a:cubicBezTo>
                <a:lnTo>
                  <a:pt x="8376" y="8595"/>
                </a:lnTo>
                <a:lnTo>
                  <a:pt x="8376" y="8067"/>
                </a:lnTo>
                <a:lnTo>
                  <a:pt x="13556" y="8067"/>
                </a:lnTo>
                <a:lnTo>
                  <a:pt x="13556" y="8409"/>
                </a:lnTo>
                <a:cubicBezTo>
                  <a:pt x="13556" y="8502"/>
                  <a:pt x="13463" y="8595"/>
                  <a:pt x="13339" y="8595"/>
                </a:cubicBezTo>
                <a:lnTo>
                  <a:pt x="12377" y="8595"/>
                </a:lnTo>
                <a:cubicBezTo>
                  <a:pt x="12284" y="8595"/>
                  <a:pt x="12191" y="8688"/>
                  <a:pt x="12191" y="8812"/>
                </a:cubicBezTo>
                <a:cubicBezTo>
                  <a:pt x="12191" y="8905"/>
                  <a:pt x="12284" y="8998"/>
                  <a:pt x="12377" y="8998"/>
                </a:cubicBezTo>
                <a:lnTo>
                  <a:pt x="13339" y="8998"/>
                </a:lnTo>
                <a:cubicBezTo>
                  <a:pt x="13680" y="8998"/>
                  <a:pt x="13959" y="8719"/>
                  <a:pt x="13959" y="8409"/>
                </a:cubicBezTo>
                <a:lnTo>
                  <a:pt x="13959" y="8036"/>
                </a:lnTo>
                <a:cubicBezTo>
                  <a:pt x="13959" y="7819"/>
                  <a:pt x="13773" y="7664"/>
                  <a:pt x="13556" y="7664"/>
                </a:cubicBezTo>
                <a:lnTo>
                  <a:pt x="13091" y="7664"/>
                </a:lnTo>
                <a:lnTo>
                  <a:pt x="13091" y="685"/>
                </a:lnTo>
                <a:cubicBezTo>
                  <a:pt x="13091" y="329"/>
                  <a:pt x="12806" y="1"/>
                  <a:pt x="12455"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grpSp>
        <p:nvGrpSpPr>
          <p:cNvPr id="35" name="Google Shape;12805;p24">
            <a:extLst>
              <a:ext uri="{FF2B5EF4-FFF2-40B4-BE49-F238E27FC236}">
                <a16:creationId xmlns:a16="http://schemas.microsoft.com/office/drawing/2014/main" id="{8C725DF8-B908-2431-9D4D-E29C213BDB46}"/>
              </a:ext>
            </a:extLst>
          </p:cNvPr>
          <p:cNvGrpSpPr/>
          <p:nvPr/>
        </p:nvGrpSpPr>
        <p:grpSpPr>
          <a:xfrm>
            <a:off x="7987029" y="3640496"/>
            <a:ext cx="699550" cy="392400"/>
            <a:chOff x="2443225" y="2532550"/>
            <a:chExt cx="349775" cy="268400"/>
          </a:xfrm>
        </p:grpSpPr>
        <p:sp>
          <p:nvSpPr>
            <p:cNvPr id="36" name="Google Shape;12806;p24">
              <a:extLst>
                <a:ext uri="{FF2B5EF4-FFF2-40B4-BE49-F238E27FC236}">
                  <a16:creationId xmlns:a16="http://schemas.microsoft.com/office/drawing/2014/main" id="{11FD6BB3-ECAA-145D-86EA-F78F8FB865FA}"/>
                </a:ext>
              </a:extLst>
            </p:cNvPr>
            <p:cNvSpPr/>
            <p:nvPr/>
          </p:nvSpPr>
          <p:spPr>
            <a:xfrm>
              <a:off x="2443225" y="2532550"/>
              <a:ext cx="349775" cy="268400"/>
            </a:xfrm>
            <a:custGeom>
              <a:avLst/>
              <a:gdLst/>
              <a:ahLst/>
              <a:cxnLst/>
              <a:rect l="l" t="t" r="r" b="b"/>
              <a:pathLst>
                <a:path w="13991" h="10736" extrusionOk="0">
                  <a:moveTo>
                    <a:pt x="3444" y="3012"/>
                  </a:moveTo>
                  <a:lnTo>
                    <a:pt x="3444" y="9402"/>
                  </a:lnTo>
                  <a:lnTo>
                    <a:pt x="2172" y="9402"/>
                  </a:lnTo>
                  <a:lnTo>
                    <a:pt x="2172" y="3012"/>
                  </a:lnTo>
                  <a:close/>
                  <a:moveTo>
                    <a:pt x="10113" y="406"/>
                  </a:moveTo>
                  <a:cubicBezTo>
                    <a:pt x="10144" y="406"/>
                    <a:pt x="10175" y="437"/>
                    <a:pt x="10175" y="468"/>
                  </a:cubicBezTo>
                  <a:lnTo>
                    <a:pt x="10175" y="9402"/>
                  </a:lnTo>
                  <a:lnTo>
                    <a:pt x="3847" y="9402"/>
                  </a:lnTo>
                  <a:lnTo>
                    <a:pt x="3847" y="468"/>
                  </a:lnTo>
                  <a:cubicBezTo>
                    <a:pt x="3847" y="437"/>
                    <a:pt x="3878" y="406"/>
                    <a:pt x="3909" y="406"/>
                  </a:cubicBezTo>
                  <a:close/>
                  <a:moveTo>
                    <a:pt x="11819" y="2981"/>
                  </a:moveTo>
                  <a:cubicBezTo>
                    <a:pt x="11819" y="2981"/>
                    <a:pt x="11850" y="2981"/>
                    <a:pt x="11850" y="3012"/>
                  </a:cubicBezTo>
                  <a:lnTo>
                    <a:pt x="11850" y="9402"/>
                  </a:lnTo>
                  <a:lnTo>
                    <a:pt x="10578" y="9402"/>
                  </a:lnTo>
                  <a:lnTo>
                    <a:pt x="10578" y="2981"/>
                  </a:lnTo>
                  <a:close/>
                  <a:moveTo>
                    <a:pt x="12439" y="2112"/>
                  </a:moveTo>
                  <a:cubicBezTo>
                    <a:pt x="12595" y="2112"/>
                    <a:pt x="12719" y="2236"/>
                    <a:pt x="12719" y="2422"/>
                  </a:cubicBezTo>
                  <a:lnTo>
                    <a:pt x="12719" y="9402"/>
                  </a:lnTo>
                  <a:lnTo>
                    <a:pt x="12284" y="9402"/>
                  </a:lnTo>
                  <a:lnTo>
                    <a:pt x="12284" y="3012"/>
                  </a:lnTo>
                  <a:cubicBezTo>
                    <a:pt x="12253" y="2764"/>
                    <a:pt x="12067" y="2578"/>
                    <a:pt x="11850" y="2578"/>
                  </a:cubicBezTo>
                  <a:lnTo>
                    <a:pt x="10578" y="2578"/>
                  </a:lnTo>
                  <a:lnTo>
                    <a:pt x="10578" y="2112"/>
                  </a:lnTo>
                  <a:close/>
                  <a:moveTo>
                    <a:pt x="5584" y="9805"/>
                  </a:moveTo>
                  <a:lnTo>
                    <a:pt x="5584" y="10332"/>
                  </a:lnTo>
                  <a:lnTo>
                    <a:pt x="621" y="10332"/>
                  </a:lnTo>
                  <a:cubicBezTo>
                    <a:pt x="528" y="10332"/>
                    <a:pt x="435" y="10239"/>
                    <a:pt x="435" y="10115"/>
                  </a:cubicBezTo>
                  <a:lnTo>
                    <a:pt x="435" y="9805"/>
                  </a:lnTo>
                  <a:close/>
                  <a:moveTo>
                    <a:pt x="7973" y="9805"/>
                  </a:moveTo>
                  <a:lnTo>
                    <a:pt x="7973" y="10332"/>
                  </a:lnTo>
                  <a:lnTo>
                    <a:pt x="5987" y="10332"/>
                  </a:lnTo>
                  <a:lnTo>
                    <a:pt x="5987" y="9805"/>
                  </a:lnTo>
                  <a:close/>
                  <a:moveTo>
                    <a:pt x="3856" y="0"/>
                  </a:moveTo>
                  <a:cubicBezTo>
                    <a:pt x="3603" y="0"/>
                    <a:pt x="3415" y="207"/>
                    <a:pt x="3444" y="468"/>
                  </a:cubicBezTo>
                  <a:lnTo>
                    <a:pt x="3444" y="1709"/>
                  </a:lnTo>
                  <a:lnTo>
                    <a:pt x="1583" y="1709"/>
                  </a:lnTo>
                  <a:cubicBezTo>
                    <a:pt x="1210" y="1709"/>
                    <a:pt x="869" y="2019"/>
                    <a:pt x="869" y="2422"/>
                  </a:cubicBezTo>
                  <a:lnTo>
                    <a:pt x="869" y="3353"/>
                  </a:lnTo>
                  <a:cubicBezTo>
                    <a:pt x="869" y="3477"/>
                    <a:pt x="978" y="3539"/>
                    <a:pt x="1086" y="3539"/>
                  </a:cubicBezTo>
                  <a:cubicBezTo>
                    <a:pt x="1195" y="3539"/>
                    <a:pt x="1303" y="3477"/>
                    <a:pt x="1303" y="3353"/>
                  </a:cubicBezTo>
                  <a:lnTo>
                    <a:pt x="1303" y="2422"/>
                  </a:lnTo>
                  <a:cubicBezTo>
                    <a:pt x="1272" y="2236"/>
                    <a:pt x="1428" y="2112"/>
                    <a:pt x="1583" y="2112"/>
                  </a:cubicBezTo>
                  <a:lnTo>
                    <a:pt x="3444" y="2112"/>
                  </a:lnTo>
                  <a:lnTo>
                    <a:pt x="3444" y="2578"/>
                  </a:lnTo>
                  <a:lnTo>
                    <a:pt x="2172" y="2578"/>
                  </a:lnTo>
                  <a:cubicBezTo>
                    <a:pt x="1955" y="2578"/>
                    <a:pt x="1738" y="2764"/>
                    <a:pt x="1738" y="3012"/>
                  </a:cubicBezTo>
                  <a:lnTo>
                    <a:pt x="1738" y="9402"/>
                  </a:lnTo>
                  <a:lnTo>
                    <a:pt x="1303" y="9402"/>
                  </a:lnTo>
                  <a:lnTo>
                    <a:pt x="1303" y="4160"/>
                  </a:lnTo>
                  <a:cubicBezTo>
                    <a:pt x="1303" y="4020"/>
                    <a:pt x="1195" y="3950"/>
                    <a:pt x="1086" y="3950"/>
                  </a:cubicBezTo>
                  <a:cubicBezTo>
                    <a:pt x="978" y="3950"/>
                    <a:pt x="869" y="4020"/>
                    <a:pt x="869" y="4160"/>
                  </a:cubicBezTo>
                  <a:lnTo>
                    <a:pt x="869" y="9402"/>
                  </a:lnTo>
                  <a:lnTo>
                    <a:pt x="404" y="9402"/>
                  </a:lnTo>
                  <a:cubicBezTo>
                    <a:pt x="187" y="9402"/>
                    <a:pt x="1" y="9557"/>
                    <a:pt x="1" y="9774"/>
                  </a:cubicBezTo>
                  <a:lnTo>
                    <a:pt x="1" y="10146"/>
                  </a:lnTo>
                  <a:cubicBezTo>
                    <a:pt x="1" y="10456"/>
                    <a:pt x="280" y="10736"/>
                    <a:pt x="621" y="10736"/>
                  </a:cubicBezTo>
                  <a:lnTo>
                    <a:pt x="11571" y="10736"/>
                  </a:lnTo>
                  <a:cubicBezTo>
                    <a:pt x="11695" y="10736"/>
                    <a:pt x="11788" y="10643"/>
                    <a:pt x="11788" y="10518"/>
                  </a:cubicBezTo>
                  <a:cubicBezTo>
                    <a:pt x="11788" y="10425"/>
                    <a:pt x="11695" y="10332"/>
                    <a:pt x="11571" y="10332"/>
                  </a:cubicBezTo>
                  <a:lnTo>
                    <a:pt x="8376" y="10332"/>
                  </a:lnTo>
                  <a:lnTo>
                    <a:pt x="8376" y="9805"/>
                  </a:lnTo>
                  <a:lnTo>
                    <a:pt x="13556" y="9805"/>
                  </a:lnTo>
                  <a:lnTo>
                    <a:pt x="13556" y="10115"/>
                  </a:lnTo>
                  <a:cubicBezTo>
                    <a:pt x="13556" y="10239"/>
                    <a:pt x="13463" y="10332"/>
                    <a:pt x="13370" y="10332"/>
                  </a:cubicBezTo>
                  <a:lnTo>
                    <a:pt x="12408" y="10332"/>
                  </a:lnTo>
                  <a:cubicBezTo>
                    <a:pt x="12284" y="10332"/>
                    <a:pt x="12191" y="10425"/>
                    <a:pt x="12191" y="10518"/>
                  </a:cubicBezTo>
                  <a:cubicBezTo>
                    <a:pt x="12191" y="10643"/>
                    <a:pt x="12284" y="10736"/>
                    <a:pt x="12408" y="10736"/>
                  </a:cubicBezTo>
                  <a:lnTo>
                    <a:pt x="13370" y="10736"/>
                  </a:lnTo>
                  <a:cubicBezTo>
                    <a:pt x="13711" y="10736"/>
                    <a:pt x="13990" y="10456"/>
                    <a:pt x="13990" y="10115"/>
                  </a:cubicBezTo>
                  <a:lnTo>
                    <a:pt x="13990" y="9774"/>
                  </a:lnTo>
                  <a:cubicBezTo>
                    <a:pt x="13990" y="9557"/>
                    <a:pt x="13804" y="9402"/>
                    <a:pt x="13618" y="9402"/>
                  </a:cubicBezTo>
                  <a:lnTo>
                    <a:pt x="13122" y="9402"/>
                  </a:lnTo>
                  <a:lnTo>
                    <a:pt x="13122" y="2422"/>
                  </a:lnTo>
                  <a:cubicBezTo>
                    <a:pt x="13122" y="2019"/>
                    <a:pt x="12812" y="1709"/>
                    <a:pt x="12439" y="1709"/>
                  </a:cubicBezTo>
                  <a:lnTo>
                    <a:pt x="10578" y="1709"/>
                  </a:lnTo>
                  <a:lnTo>
                    <a:pt x="10578" y="468"/>
                  </a:lnTo>
                  <a:cubicBezTo>
                    <a:pt x="10607" y="207"/>
                    <a:pt x="10419" y="0"/>
                    <a:pt x="10166" y="0"/>
                  </a:cubicBezTo>
                  <a:cubicBezTo>
                    <a:pt x="10148" y="0"/>
                    <a:pt x="10131" y="1"/>
                    <a:pt x="10113" y="3"/>
                  </a:cubicBezTo>
                  <a:lnTo>
                    <a:pt x="3909" y="3"/>
                  </a:lnTo>
                  <a:cubicBezTo>
                    <a:pt x="3891" y="1"/>
                    <a:pt x="3874" y="0"/>
                    <a:pt x="3856"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37" name="Google Shape;12807;p24">
              <a:extLst>
                <a:ext uri="{FF2B5EF4-FFF2-40B4-BE49-F238E27FC236}">
                  <a16:creationId xmlns:a16="http://schemas.microsoft.com/office/drawing/2014/main" id="{BCD56A38-5AA8-9BAA-B4A8-6DB775EFC64B}"/>
                </a:ext>
              </a:extLst>
            </p:cNvPr>
            <p:cNvSpPr/>
            <p:nvPr/>
          </p:nvSpPr>
          <p:spPr>
            <a:xfrm>
              <a:off x="2555675" y="2562075"/>
              <a:ext cx="31825" cy="31825"/>
            </a:xfrm>
            <a:custGeom>
              <a:avLst/>
              <a:gdLst/>
              <a:ahLst/>
              <a:cxnLst/>
              <a:rect l="l" t="t" r="r" b="b"/>
              <a:pathLst>
                <a:path w="1273" h="1273" extrusionOk="0">
                  <a:moveTo>
                    <a:pt x="869" y="404"/>
                  </a:moveTo>
                  <a:lnTo>
                    <a:pt x="869" y="838"/>
                  </a:lnTo>
                  <a:lnTo>
                    <a:pt x="435" y="838"/>
                  </a:lnTo>
                  <a:lnTo>
                    <a:pt x="435" y="404"/>
                  </a:lnTo>
                  <a:close/>
                  <a:moveTo>
                    <a:pt x="373" y="1"/>
                  </a:moveTo>
                  <a:cubicBezTo>
                    <a:pt x="187" y="1"/>
                    <a:pt x="0" y="156"/>
                    <a:pt x="0" y="342"/>
                  </a:cubicBezTo>
                  <a:lnTo>
                    <a:pt x="0" y="900"/>
                  </a:lnTo>
                  <a:cubicBezTo>
                    <a:pt x="0" y="1086"/>
                    <a:pt x="156" y="1272"/>
                    <a:pt x="373" y="1272"/>
                  </a:cubicBezTo>
                  <a:lnTo>
                    <a:pt x="931" y="1272"/>
                  </a:lnTo>
                  <a:cubicBezTo>
                    <a:pt x="1117" y="1272"/>
                    <a:pt x="1272" y="1086"/>
                    <a:pt x="1272" y="900"/>
                  </a:cubicBezTo>
                  <a:lnTo>
                    <a:pt x="1272" y="342"/>
                  </a:lnTo>
                  <a:cubicBezTo>
                    <a:pt x="1272" y="156"/>
                    <a:pt x="1117" y="1"/>
                    <a:pt x="931"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38" name="Google Shape;12808;p24">
              <a:extLst>
                <a:ext uri="{FF2B5EF4-FFF2-40B4-BE49-F238E27FC236}">
                  <a16:creationId xmlns:a16="http://schemas.microsoft.com/office/drawing/2014/main" id="{7B4F31B1-426C-5665-229C-FA68C6ECFCBF}"/>
                </a:ext>
              </a:extLst>
            </p:cNvPr>
            <p:cNvSpPr/>
            <p:nvPr/>
          </p:nvSpPr>
          <p:spPr>
            <a:xfrm>
              <a:off x="2555675" y="2613950"/>
              <a:ext cx="31825" cy="31900"/>
            </a:xfrm>
            <a:custGeom>
              <a:avLst/>
              <a:gdLst/>
              <a:ahLst/>
              <a:cxnLst/>
              <a:rect l="l" t="t" r="r" b="b"/>
              <a:pathLst>
                <a:path w="1273" h="1276" extrusionOk="0">
                  <a:moveTo>
                    <a:pt x="869" y="407"/>
                  </a:moveTo>
                  <a:lnTo>
                    <a:pt x="869" y="842"/>
                  </a:lnTo>
                  <a:lnTo>
                    <a:pt x="435" y="842"/>
                  </a:lnTo>
                  <a:lnTo>
                    <a:pt x="435" y="407"/>
                  </a:lnTo>
                  <a:close/>
                  <a:moveTo>
                    <a:pt x="972" y="1"/>
                  </a:moveTo>
                  <a:cubicBezTo>
                    <a:pt x="958" y="1"/>
                    <a:pt x="945" y="2"/>
                    <a:pt x="931" y="4"/>
                  </a:cubicBezTo>
                  <a:lnTo>
                    <a:pt x="373" y="4"/>
                  </a:lnTo>
                  <a:cubicBezTo>
                    <a:pt x="156" y="4"/>
                    <a:pt x="0" y="159"/>
                    <a:pt x="0" y="345"/>
                  </a:cubicBezTo>
                  <a:lnTo>
                    <a:pt x="0" y="904"/>
                  </a:lnTo>
                  <a:cubicBezTo>
                    <a:pt x="0" y="1090"/>
                    <a:pt x="156" y="1276"/>
                    <a:pt x="373" y="1276"/>
                  </a:cubicBezTo>
                  <a:lnTo>
                    <a:pt x="931" y="1276"/>
                  </a:lnTo>
                  <a:cubicBezTo>
                    <a:pt x="1117" y="1245"/>
                    <a:pt x="1272" y="1090"/>
                    <a:pt x="1272" y="904"/>
                  </a:cubicBezTo>
                  <a:lnTo>
                    <a:pt x="1272" y="345"/>
                  </a:lnTo>
                  <a:cubicBezTo>
                    <a:pt x="1272" y="173"/>
                    <a:pt x="1139" y="1"/>
                    <a:pt x="972"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39" name="Google Shape;12809;p24">
              <a:extLst>
                <a:ext uri="{FF2B5EF4-FFF2-40B4-BE49-F238E27FC236}">
                  <a16:creationId xmlns:a16="http://schemas.microsoft.com/office/drawing/2014/main" id="{C5A5FBF4-5872-8354-B9BC-6C74C250F32B}"/>
                </a:ext>
              </a:extLst>
            </p:cNvPr>
            <p:cNvSpPr/>
            <p:nvPr/>
          </p:nvSpPr>
          <p:spPr>
            <a:xfrm>
              <a:off x="2555675" y="2665225"/>
              <a:ext cx="31825" cy="31825"/>
            </a:xfrm>
            <a:custGeom>
              <a:avLst/>
              <a:gdLst/>
              <a:ahLst/>
              <a:cxnLst/>
              <a:rect l="l" t="t" r="r" b="b"/>
              <a:pathLst>
                <a:path w="1273" h="1273" extrusionOk="0">
                  <a:moveTo>
                    <a:pt x="869" y="435"/>
                  </a:moveTo>
                  <a:lnTo>
                    <a:pt x="869" y="869"/>
                  </a:lnTo>
                  <a:lnTo>
                    <a:pt x="435" y="869"/>
                  </a:lnTo>
                  <a:lnTo>
                    <a:pt x="435" y="435"/>
                  </a:lnTo>
                  <a:close/>
                  <a:moveTo>
                    <a:pt x="373" y="0"/>
                  </a:moveTo>
                  <a:cubicBezTo>
                    <a:pt x="156" y="0"/>
                    <a:pt x="0" y="186"/>
                    <a:pt x="0" y="372"/>
                  </a:cubicBezTo>
                  <a:lnTo>
                    <a:pt x="0" y="931"/>
                  </a:lnTo>
                  <a:cubicBezTo>
                    <a:pt x="0" y="1117"/>
                    <a:pt x="187" y="1272"/>
                    <a:pt x="373" y="1272"/>
                  </a:cubicBezTo>
                  <a:lnTo>
                    <a:pt x="931" y="1272"/>
                  </a:lnTo>
                  <a:cubicBezTo>
                    <a:pt x="1117" y="1272"/>
                    <a:pt x="1272" y="1117"/>
                    <a:pt x="1272" y="931"/>
                  </a:cubicBezTo>
                  <a:lnTo>
                    <a:pt x="1272" y="372"/>
                  </a:lnTo>
                  <a:cubicBezTo>
                    <a:pt x="1272" y="186"/>
                    <a:pt x="1117" y="0"/>
                    <a:pt x="931"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40" name="Google Shape;12810;p24">
              <a:extLst>
                <a:ext uri="{FF2B5EF4-FFF2-40B4-BE49-F238E27FC236}">
                  <a16:creationId xmlns:a16="http://schemas.microsoft.com/office/drawing/2014/main" id="{E041EB92-E3A0-5DD9-1CD9-4188E3A39279}"/>
                </a:ext>
              </a:extLst>
            </p:cNvPr>
            <p:cNvSpPr/>
            <p:nvPr/>
          </p:nvSpPr>
          <p:spPr>
            <a:xfrm>
              <a:off x="2555675" y="2717175"/>
              <a:ext cx="31825" cy="31825"/>
            </a:xfrm>
            <a:custGeom>
              <a:avLst/>
              <a:gdLst/>
              <a:ahLst/>
              <a:cxnLst/>
              <a:rect l="l" t="t" r="r" b="b"/>
              <a:pathLst>
                <a:path w="1273" h="1273" extrusionOk="0">
                  <a:moveTo>
                    <a:pt x="869" y="435"/>
                  </a:moveTo>
                  <a:lnTo>
                    <a:pt x="869" y="869"/>
                  </a:lnTo>
                  <a:lnTo>
                    <a:pt x="435" y="869"/>
                  </a:lnTo>
                  <a:lnTo>
                    <a:pt x="435" y="435"/>
                  </a:lnTo>
                  <a:close/>
                  <a:moveTo>
                    <a:pt x="373" y="1"/>
                  </a:moveTo>
                  <a:cubicBezTo>
                    <a:pt x="156" y="1"/>
                    <a:pt x="0" y="156"/>
                    <a:pt x="0" y="373"/>
                  </a:cubicBezTo>
                  <a:lnTo>
                    <a:pt x="0" y="931"/>
                  </a:lnTo>
                  <a:cubicBezTo>
                    <a:pt x="0" y="1117"/>
                    <a:pt x="156" y="1272"/>
                    <a:pt x="373" y="1272"/>
                  </a:cubicBezTo>
                  <a:lnTo>
                    <a:pt x="931" y="1272"/>
                  </a:lnTo>
                  <a:cubicBezTo>
                    <a:pt x="1117" y="1272"/>
                    <a:pt x="1272" y="1117"/>
                    <a:pt x="1272" y="931"/>
                  </a:cubicBezTo>
                  <a:lnTo>
                    <a:pt x="1272" y="373"/>
                  </a:lnTo>
                  <a:cubicBezTo>
                    <a:pt x="1272" y="187"/>
                    <a:pt x="1117" y="1"/>
                    <a:pt x="931"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41" name="Google Shape;12811;p24">
              <a:extLst>
                <a:ext uri="{FF2B5EF4-FFF2-40B4-BE49-F238E27FC236}">
                  <a16:creationId xmlns:a16="http://schemas.microsoft.com/office/drawing/2014/main" id="{5D1F7DA8-9003-2F84-A1E6-C9FCD9BE0B96}"/>
                </a:ext>
              </a:extLst>
            </p:cNvPr>
            <p:cNvSpPr/>
            <p:nvPr/>
          </p:nvSpPr>
          <p:spPr>
            <a:xfrm>
              <a:off x="2596325" y="2563375"/>
              <a:ext cx="87325" cy="10475"/>
            </a:xfrm>
            <a:custGeom>
              <a:avLst/>
              <a:gdLst/>
              <a:ahLst/>
              <a:cxnLst/>
              <a:rect l="l" t="t" r="r" b="b"/>
              <a:pathLst>
                <a:path w="3493" h="419" extrusionOk="0">
                  <a:moveTo>
                    <a:pt x="183" y="0"/>
                  </a:moveTo>
                  <a:cubicBezTo>
                    <a:pt x="0" y="0"/>
                    <a:pt x="5" y="419"/>
                    <a:pt x="198" y="419"/>
                  </a:cubicBezTo>
                  <a:cubicBezTo>
                    <a:pt x="210" y="419"/>
                    <a:pt x="223" y="417"/>
                    <a:pt x="236" y="414"/>
                  </a:cubicBezTo>
                  <a:lnTo>
                    <a:pt x="3338" y="414"/>
                  </a:lnTo>
                  <a:cubicBezTo>
                    <a:pt x="3493" y="321"/>
                    <a:pt x="3493" y="73"/>
                    <a:pt x="3338" y="11"/>
                  </a:cubicBezTo>
                  <a:lnTo>
                    <a:pt x="236" y="11"/>
                  </a:lnTo>
                  <a:cubicBezTo>
                    <a:pt x="216" y="4"/>
                    <a:pt x="199" y="0"/>
                    <a:pt x="183"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42" name="Google Shape;12812;p24">
              <a:extLst>
                <a:ext uri="{FF2B5EF4-FFF2-40B4-BE49-F238E27FC236}">
                  <a16:creationId xmlns:a16="http://schemas.microsoft.com/office/drawing/2014/main" id="{09DC3AFE-289D-8163-8682-74703961F0D7}"/>
                </a:ext>
              </a:extLst>
            </p:cNvPr>
            <p:cNvSpPr/>
            <p:nvPr/>
          </p:nvSpPr>
          <p:spPr>
            <a:xfrm>
              <a:off x="2595225" y="2583025"/>
              <a:ext cx="33375" cy="10875"/>
            </a:xfrm>
            <a:custGeom>
              <a:avLst/>
              <a:gdLst/>
              <a:ahLst/>
              <a:cxnLst/>
              <a:rect l="l" t="t" r="r" b="b"/>
              <a:pathLst>
                <a:path w="1335" h="435" extrusionOk="0">
                  <a:moveTo>
                    <a:pt x="280" y="0"/>
                  </a:moveTo>
                  <a:cubicBezTo>
                    <a:pt x="0" y="0"/>
                    <a:pt x="0" y="434"/>
                    <a:pt x="280" y="434"/>
                  </a:cubicBezTo>
                  <a:lnTo>
                    <a:pt x="1055" y="434"/>
                  </a:lnTo>
                  <a:cubicBezTo>
                    <a:pt x="1334" y="434"/>
                    <a:pt x="1334" y="0"/>
                    <a:pt x="1055"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43" name="Google Shape;12813;p24">
              <a:extLst>
                <a:ext uri="{FF2B5EF4-FFF2-40B4-BE49-F238E27FC236}">
                  <a16:creationId xmlns:a16="http://schemas.microsoft.com/office/drawing/2014/main" id="{2A05AE73-394B-EC05-8C97-462E2A3C3E6B}"/>
                </a:ext>
              </a:extLst>
            </p:cNvPr>
            <p:cNvSpPr/>
            <p:nvPr/>
          </p:nvSpPr>
          <p:spPr>
            <a:xfrm>
              <a:off x="2595225" y="2614825"/>
              <a:ext cx="90750" cy="10100"/>
            </a:xfrm>
            <a:custGeom>
              <a:avLst/>
              <a:gdLst/>
              <a:ahLst/>
              <a:cxnLst/>
              <a:rect l="l" t="t" r="r" b="b"/>
              <a:pathLst>
                <a:path w="3630" h="404" extrusionOk="0">
                  <a:moveTo>
                    <a:pt x="280" y="0"/>
                  </a:moveTo>
                  <a:cubicBezTo>
                    <a:pt x="0" y="0"/>
                    <a:pt x="0" y="403"/>
                    <a:pt x="280" y="403"/>
                  </a:cubicBezTo>
                  <a:lnTo>
                    <a:pt x="3382" y="403"/>
                  </a:lnTo>
                  <a:cubicBezTo>
                    <a:pt x="3630" y="403"/>
                    <a:pt x="3630" y="0"/>
                    <a:pt x="3382"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44" name="Google Shape;12814;p24">
              <a:extLst>
                <a:ext uri="{FF2B5EF4-FFF2-40B4-BE49-F238E27FC236}">
                  <a16:creationId xmlns:a16="http://schemas.microsoft.com/office/drawing/2014/main" id="{A6971DAB-1657-1394-205E-35B93DF51DE4}"/>
                </a:ext>
              </a:extLst>
            </p:cNvPr>
            <p:cNvSpPr/>
            <p:nvPr/>
          </p:nvSpPr>
          <p:spPr>
            <a:xfrm>
              <a:off x="2596775" y="2634200"/>
              <a:ext cx="30275" cy="10100"/>
            </a:xfrm>
            <a:custGeom>
              <a:avLst/>
              <a:gdLst/>
              <a:ahLst/>
              <a:cxnLst/>
              <a:rect l="l" t="t" r="r" b="b"/>
              <a:pathLst>
                <a:path w="1211" h="404" extrusionOk="0">
                  <a:moveTo>
                    <a:pt x="218" y="0"/>
                  </a:moveTo>
                  <a:cubicBezTo>
                    <a:pt x="94" y="0"/>
                    <a:pt x="0" y="94"/>
                    <a:pt x="0" y="218"/>
                  </a:cubicBezTo>
                  <a:cubicBezTo>
                    <a:pt x="0" y="311"/>
                    <a:pt x="94" y="404"/>
                    <a:pt x="218" y="404"/>
                  </a:cubicBezTo>
                  <a:lnTo>
                    <a:pt x="993" y="404"/>
                  </a:lnTo>
                  <a:cubicBezTo>
                    <a:pt x="1117" y="404"/>
                    <a:pt x="1210" y="311"/>
                    <a:pt x="1210" y="218"/>
                  </a:cubicBezTo>
                  <a:cubicBezTo>
                    <a:pt x="1210" y="94"/>
                    <a:pt x="1117" y="0"/>
                    <a:pt x="993"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45" name="Google Shape;12815;p24">
              <a:extLst>
                <a:ext uri="{FF2B5EF4-FFF2-40B4-BE49-F238E27FC236}">
                  <a16:creationId xmlns:a16="http://schemas.microsoft.com/office/drawing/2014/main" id="{6684AD25-51F1-A112-456B-CCBAEE89656C}"/>
                </a:ext>
              </a:extLst>
            </p:cNvPr>
            <p:cNvSpPr/>
            <p:nvPr/>
          </p:nvSpPr>
          <p:spPr>
            <a:xfrm>
              <a:off x="2596450" y="2666500"/>
              <a:ext cx="87200" cy="9875"/>
            </a:xfrm>
            <a:custGeom>
              <a:avLst/>
              <a:gdLst/>
              <a:ahLst/>
              <a:cxnLst/>
              <a:rect l="l" t="t" r="r" b="b"/>
              <a:pathLst>
                <a:path w="3488" h="395" extrusionOk="0">
                  <a:moveTo>
                    <a:pt x="177" y="1"/>
                  </a:moveTo>
                  <a:cubicBezTo>
                    <a:pt x="0" y="1"/>
                    <a:pt x="0" y="394"/>
                    <a:pt x="177" y="394"/>
                  </a:cubicBezTo>
                  <a:cubicBezTo>
                    <a:pt x="194" y="394"/>
                    <a:pt x="211" y="391"/>
                    <a:pt x="231" y="384"/>
                  </a:cubicBezTo>
                  <a:lnTo>
                    <a:pt x="3333" y="384"/>
                  </a:lnTo>
                  <a:cubicBezTo>
                    <a:pt x="3488" y="321"/>
                    <a:pt x="3488" y="73"/>
                    <a:pt x="3333" y="11"/>
                  </a:cubicBezTo>
                  <a:lnTo>
                    <a:pt x="231" y="11"/>
                  </a:lnTo>
                  <a:cubicBezTo>
                    <a:pt x="211" y="4"/>
                    <a:pt x="194" y="1"/>
                    <a:pt x="177"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46" name="Google Shape;12816;p24">
              <a:extLst>
                <a:ext uri="{FF2B5EF4-FFF2-40B4-BE49-F238E27FC236}">
                  <a16:creationId xmlns:a16="http://schemas.microsoft.com/office/drawing/2014/main" id="{8D100C33-3D53-6C6B-52B4-D87834CEF0C2}"/>
                </a:ext>
              </a:extLst>
            </p:cNvPr>
            <p:cNvSpPr/>
            <p:nvPr/>
          </p:nvSpPr>
          <p:spPr>
            <a:xfrm>
              <a:off x="2595225" y="2686150"/>
              <a:ext cx="33375" cy="10125"/>
            </a:xfrm>
            <a:custGeom>
              <a:avLst/>
              <a:gdLst/>
              <a:ahLst/>
              <a:cxnLst/>
              <a:rect l="l" t="t" r="r" b="b"/>
              <a:pathLst>
                <a:path w="1335" h="405" extrusionOk="0">
                  <a:moveTo>
                    <a:pt x="280" y="1"/>
                  </a:moveTo>
                  <a:cubicBezTo>
                    <a:pt x="0" y="1"/>
                    <a:pt x="0" y="404"/>
                    <a:pt x="280" y="404"/>
                  </a:cubicBezTo>
                  <a:lnTo>
                    <a:pt x="1055" y="404"/>
                  </a:lnTo>
                  <a:cubicBezTo>
                    <a:pt x="1334" y="404"/>
                    <a:pt x="1334" y="1"/>
                    <a:pt x="1055"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47" name="Google Shape;12817;p24">
              <a:extLst>
                <a:ext uri="{FF2B5EF4-FFF2-40B4-BE49-F238E27FC236}">
                  <a16:creationId xmlns:a16="http://schemas.microsoft.com/office/drawing/2014/main" id="{F8884D83-3922-00D5-7F48-FF0D914EB61C}"/>
                </a:ext>
              </a:extLst>
            </p:cNvPr>
            <p:cNvSpPr/>
            <p:nvPr/>
          </p:nvSpPr>
          <p:spPr>
            <a:xfrm>
              <a:off x="2596775" y="2718725"/>
              <a:ext cx="87650" cy="10100"/>
            </a:xfrm>
            <a:custGeom>
              <a:avLst/>
              <a:gdLst/>
              <a:ahLst/>
              <a:cxnLst/>
              <a:rect l="l" t="t" r="r" b="b"/>
              <a:pathLst>
                <a:path w="3506" h="404" extrusionOk="0">
                  <a:moveTo>
                    <a:pt x="218" y="1"/>
                  </a:moveTo>
                  <a:cubicBezTo>
                    <a:pt x="94" y="1"/>
                    <a:pt x="0" y="94"/>
                    <a:pt x="0" y="218"/>
                  </a:cubicBezTo>
                  <a:cubicBezTo>
                    <a:pt x="0" y="311"/>
                    <a:pt x="94" y="404"/>
                    <a:pt x="218" y="404"/>
                  </a:cubicBezTo>
                  <a:lnTo>
                    <a:pt x="3320" y="404"/>
                  </a:lnTo>
                  <a:cubicBezTo>
                    <a:pt x="3413" y="404"/>
                    <a:pt x="3506" y="311"/>
                    <a:pt x="3506" y="218"/>
                  </a:cubicBezTo>
                  <a:cubicBezTo>
                    <a:pt x="3506" y="94"/>
                    <a:pt x="3413" y="1"/>
                    <a:pt x="3320"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48" name="Google Shape;12818;p24">
              <a:extLst>
                <a:ext uri="{FF2B5EF4-FFF2-40B4-BE49-F238E27FC236}">
                  <a16:creationId xmlns:a16="http://schemas.microsoft.com/office/drawing/2014/main" id="{17BAA6F5-A04A-B15B-7EF8-D12012BC0664}"/>
                </a:ext>
              </a:extLst>
            </p:cNvPr>
            <p:cNvSpPr/>
            <p:nvPr/>
          </p:nvSpPr>
          <p:spPr>
            <a:xfrm>
              <a:off x="2597550" y="2738125"/>
              <a:ext cx="29500" cy="10100"/>
            </a:xfrm>
            <a:custGeom>
              <a:avLst/>
              <a:gdLst/>
              <a:ahLst/>
              <a:cxnLst/>
              <a:rect l="l" t="t" r="r" b="b"/>
              <a:pathLst>
                <a:path w="1180" h="404" extrusionOk="0">
                  <a:moveTo>
                    <a:pt x="187" y="0"/>
                  </a:moveTo>
                  <a:cubicBezTo>
                    <a:pt x="94" y="0"/>
                    <a:pt x="1" y="93"/>
                    <a:pt x="1" y="217"/>
                  </a:cubicBezTo>
                  <a:cubicBezTo>
                    <a:pt x="1" y="310"/>
                    <a:pt x="94" y="403"/>
                    <a:pt x="187" y="403"/>
                  </a:cubicBezTo>
                  <a:lnTo>
                    <a:pt x="962" y="403"/>
                  </a:lnTo>
                  <a:cubicBezTo>
                    <a:pt x="1086" y="403"/>
                    <a:pt x="1179" y="310"/>
                    <a:pt x="1179" y="217"/>
                  </a:cubicBezTo>
                  <a:cubicBezTo>
                    <a:pt x="1179" y="93"/>
                    <a:pt x="1086" y="0"/>
                    <a:pt x="962"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grpSp>
      <p:grpSp>
        <p:nvGrpSpPr>
          <p:cNvPr id="49" name="Google Shape;12819;p24">
            <a:extLst>
              <a:ext uri="{FF2B5EF4-FFF2-40B4-BE49-F238E27FC236}">
                <a16:creationId xmlns:a16="http://schemas.microsoft.com/office/drawing/2014/main" id="{AE648433-733C-A8A0-BE56-687A97912983}"/>
              </a:ext>
            </a:extLst>
          </p:cNvPr>
          <p:cNvGrpSpPr/>
          <p:nvPr/>
        </p:nvGrpSpPr>
        <p:grpSpPr>
          <a:xfrm>
            <a:off x="9450928" y="3538898"/>
            <a:ext cx="698000" cy="595600"/>
            <a:chOff x="1680925" y="2517875"/>
            <a:chExt cx="349000" cy="297800"/>
          </a:xfrm>
        </p:grpSpPr>
        <p:sp>
          <p:nvSpPr>
            <p:cNvPr id="50" name="Google Shape;12820;p24">
              <a:extLst>
                <a:ext uri="{FF2B5EF4-FFF2-40B4-BE49-F238E27FC236}">
                  <a16:creationId xmlns:a16="http://schemas.microsoft.com/office/drawing/2014/main" id="{7103B4CB-A20F-FD94-0A77-95EBF7EBCFC8}"/>
                </a:ext>
              </a:extLst>
            </p:cNvPr>
            <p:cNvSpPr/>
            <p:nvPr/>
          </p:nvSpPr>
          <p:spPr>
            <a:xfrm>
              <a:off x="1946525" y="2568275"/>
              <a:ext cx="11275" cy="7900"/>
            </a:xfrm>
            <a:custGeom>
              <a:avLst/>
              <a:gdLst/>
              <a:ahLst/>
              <a:cxnLst/>
              <a:rect l="l" t="t" r="r" b="b"/>
              <a:pathLst>
                <a:path w="451" h="316" extrusionOk="0">
                  <a:moveTo>
                    <a:pt x="264" y="1"/>
                  </a:moveTo>
                  <a:cubicBezTo>
                    <a:pt x="1" y="1"/>
                    <a:pt x="256" y="316"/>
                    <a:pt x="385" y="316"/>
                  </a:cubicBezTo>
                  <a:cubicBezTo>
                    <a:pt x="423" y="316"/>
                    <a:pt x="451" y="288"/>
                    <a:pt x="451" y="218"/>
                  </a:cubicBezTo>
                  <a:cubicBezTo>
                    <a:pt x="451" y="94"/>
                    <a:pt x="358" y="1"/>
                    <a:pt x="264"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51" name="Google Shape;12821;p24">
              <a:extLst>
                <a:ext uri="{FF2B5EF4-FFF2-40B4-BE49-F238E27FC236}">
                  <a16:creationId xmlns:a16="http://schemas.microsoft.com/office/drawing/2014/main" id="{0E14463A-BA71-2EC8-9C44-D8A131A693FF}"/>
                </a:ext>
              </a:extLst>
            </p:cNvPr>
            <p:cNvSpPr/>
            <p:nvPr/>
          </p:nvSpPr>
          <p:spPr>
            <a:xfrm>
              <a:off x="1967075" y="2568275"/>
              <a:ext cx="11675" cy="10125"/>
            </a:xfrm>
            <a:custGeom>
              <a:avLst/>
              <a:gdLst/>
              <a:ahLst/>
              <a:cxnLst/>
              <a:rect l="l" t="t" r="r" b="b"/>
              <a:pathLst>
                <a:path w="467" h="405" extrusionOk="0">
                  <a:moveTo>
                    <a:pt x="280" y="1"/>
                  </a:moveTo>
                  <a:cubicBezTo>
                    <a:pt x="1" y="1"/>
                    <a:pt x="1" y="404"/>
                    <a:pt x="280" y="404"/>
                  </a:cubicBezTo>
                  <a:cubicBezTo>
                    <a:pt x="373" y="404"/>
                    <a:pt x="466" y="311"/>
                    <a:pt x="466" y="218"/>
                  </a:cubicBezTo>
                  <a:cubicBezTo>
                    <a:pt x="466" y="94"/>
                    <a:pt x="373" y="1"/>
                    <a:pt x="280"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52" name="Google Shape;12822;p24">
              <a:extLst>
                <a:ext uri="{FF2B5EF4-FFF2-40B4-BE49-F238E27FC236}">
                  <a16:creationId xmlns:a16="http://schemas.microsoft.com/office/drawing/2014/main" id="{90A824E9-1C78-5E2C-333D-1807E8786CAB}"/>
                </a:ext>
              </a:extLst>
            </p:cNvPr>
            <p:cNvSpPr/>
            <p:nvPr/>
          </p:nvSpPr>
          <p:spPr>
            <a:xfrm>
              <a:off x="1989000" y="2568275"/>
              <a:ext cx="11450" cy="7900"/>
            </a:xfrm>
            <a:custGeom>
              <a:avLst/>
              <a:gdLst/>
              <a:ahLst/>
              <a:cxnLst/>
              <a:rect l="l" t="t" r="r" b="b"/>
              <a:pathLst>
                <a:path w="458" h="316" extrusionOk="0">
                  <a:moveTo>
                    <a:pt x="240" y="1"/>
                  </a:moveTo>
                  <a:cubicBezTo>
                    <a:pt x="1" y="1"/>
                    <a:pt x="261" y="316"/>
                    <a:pt x="392" y="316"/>
                  </a:cubicBezTo>
                  <a:cubicBezTo>
                    <a:pt x="430" y="316"/>
                    <a:pt x="458" y="288"/>
                    <a:pt x="458" y="218"/>
                  </a:cubicBezTo>
                  <a:cubicBezTo>
                    <a:pt x="458" y="94"/>
                    <a:pt x="365" y="1"/>
                    <a:pt x="240"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53" name="Google Shape;12823;p24">
              <a:extLst>
                <a:ext uri="{FF2B5EF4-FFF2-40B4-BE49-F238E27FC236}">
                  <a16:creationId xmlns:a16="http://schemas.microsoft.com/office/drawing/2014/main" id="{B003C4CE-159A-DC04-74CF-BE83A1153087}"/>
                </a:ext>
              </a:extLst>
            </p:cNvPr>
            <p:cNvSpPr/>
            <p:nvPr/>
          </p:nvSpPr>
          <p:spPr>
            <a:xfrm>
              <a:off x="1680925" y="2517875"/>
              <a:ext cx="349000" cy="297800"/>
            </a:xfrm>
            <a:custGeom>
              <a:avLst/>
              <a:gdLst/>
              <a:ahLst/>
              <a:cxnLst/>
              <a:rect l="l" t="t" r="r" b="b"/>
              <a:pathLst>
                <a:path w="13960" h="11912" extrusionOk="0">
                  <a:moveTo>
                    <a:pt x="4592" y="404"/>
                  </a:moveTo>
                  <a:cubicBezTo>
                    <a:pt x="4747" y="404"/>
                    <a:pt x="4871" y="528"/>
                    <a:pt x="4871" y="683"/>
                  </a:cubicBezTo>
                  <a:lnTo>
                    <a:pt x="4871" y="1179"/>
                  </a:lnTo>
                  <a:lnTo>
                    <a:pt x="435" y="1179"/>
                  </a:lnTo>
                  <a:lnTo>
                    <a:pt x="435" y="683"/>
                  </a:lnTo>
                  <a:cubicBezTo>
                    <a:pt x="435" y="528"/>
                    <a:pt x="559" y="404"/>
                    <a:pt x="714" y="404"/>
                  </a:cubicBezTo>
                  <a:close/>
                  <a:moveTo>
                    <a:pt x="13587" y="3258"/>
                  </a:moveTo>
                  <a:lnTo>
                    <a:pt x="13587" y="11478"/>
                  </a:lnTo>
                  <a:lnTo>
                    <a:pt x="7197" y="11478"/>
                  </a:lnTo>
                  <a:lnTo>
                    <a:pt x="7197" y="3258"/>
                  </a:lnTo>
                  <a:close/>
                  <a:moveTo>
                    <a:pt x="714" y="1"/>
                  </a:moveTo>
                  <a:cubicBezTo>
                    <a:pt x="311" y="1"/>
                    <a:pt x="32" y="280"/>
                    <a:pt x="32" y="683"/>
                  </a:cubicBezTo>
                  <a:lnTo>
                    <a:pt x="32" y="11478"/>
                  </a:lnTo>
                  <a:cubicBezTo>
                    <a:pt x="1" y="11726"/>
                    <a:pt x="187" y="11912"/>
                    <a:pt x="435" y="11912"/>
                  </a:cubicBezTo>
                  <a:lnTo>
                    <a:pt x="3754" y="11912"/>
                  </a:lnTo>
                  <a:cubicBezTo>
                    <a:pt x="3847" y="11912"/>
                    <a:pt x="3940" y="11819"/>
                    <a:pt x="3940" y="11726"/>
                  </a:cubicBezTo>
                  <a:cubicBezTo>
                    <a:pt x="3940" y="11602"/>
                    <a:pt x="3847" y="11509"/>
                    <a:pt x="3754" y="11509"/>
                  </a:cubicBezTo>
                  <a:lnTo>
                    <a:pt x="435" y="11509"/>
                  </a:lnTo>
                  <a:lnTo>
                    <a:pt x="435" y="3258"/>
                  </a:lnTo>
                  <a:lnTo>
                    <a:pt x="6794" y="3258"/>
                  </a:lnTo>
                  <a:lnTo>
                    <a:pt x="6794" y="11478"/>
                  </a:lnTo>
                  <a:lnTo>
                    <a:pt x="4561" y="11478"/>
                  </a:lnTo>
                  <a:cubicBezTo>
                    <a:pt x="4436" y="11478"/>
                    <a:pt x="4343" y="11571"/>
                    <a:pt x="4343" y="11695"/>
                  </a:cubicBezTo>
                  <a:cubicBezTo>
                    <a:pt x="4312" y="11819"/>
                    <a:pt x="4436" y="11912"/>
                    <a:pt x="4561" y="11912"/>
                  </a:cubicBezTo>
                  <a:lnTo>
                    <a:pt x="13556" y="11912"/>
                  </a:lnTo>
                  <a:cubicBezTo>
                    <a:pt x="13773" y="11912"/>
                    <a:pt x="13959" y="11726"/>
                    <a:pt x="13959" y="11509"/>
                  </a:cubicBezTo>
                  <a:lnTo>
                    <a:pt x="13959" y="1583"/>
                  </a:lnTo>
                  <a:cubicBezTo>
                    <a:pt x="13959" y="1365"/>
                    <a:pt x="13773" y="1179"/>
                    <a:pt x="13556" y="1179"/>
                  </a:cubicBezTo>
                  <a:lnTo>
                    <a:pt x="9275" y="1179"/>
                  </a:lnTo>
                  <a:cubicBezTo>
                    <a:pt x="9267" y="1178"/>
                    <a:pt x="9260" y="1178"/>
                    <a:pt x="9252" y="1178"/>
                  </a:cubicBezTo>
                  <a:cubicBezTo>
                    <a:pt x="9035" y="1178"/>
                    <a:pt x="9035" y="1584"/>
                    <a:pt x="9252" y="1584"/>
                  </a:cubicBezTo>
                  <a:cubicBezTo>
                    <a:pt x="9260" y="1584"/>
                    <a:pt x="9267" y="1584"/>
                    <a:pt x="9275" y="1583"/>
                  </a:cubicBezTo>
                  <a:lnTo>
                    <a:pt x="13556" y="1583"/>
                  </a:lnTo>
                  <a:lnTo>
                    <a:pt x="13556" y="2854"/>
                  </a:lnTo>
                  <a:lnTo>
                    <a:pt x="435" y="2854"/>
                  </a:lnTo>
                  <a:lnTo>
                    <a:pt x="435" y="1583"/>
                  </a:lnTo>
                  <a:lnTo>
                    <a:pt x="8438" y="1583"/>
                  </a:lnTo>
                  <a:cubicBezTo>
                    <a:pt x="8446" y="1584"/>
                    <a:pt x="8454" y="1584"/>
                    <a:pt x="8461" y="1584"/>
                  </a:cubicBezTo>
                  <a:cubicBezTo>
                    <a:pt x="8678" y="1584"/>
                    <a:pt x="8678" y="1178"/>
                    <a:pt x="8461" y="1178"/>
                  </a:cubicBezTo>
                  <a:cubicBezTo>
                    <a:pt x="8454" y="1178"/>
                    <a:pt x="8446" y="1178"/>
                    <a:pt x="8438" y="1179"/>
                  </a:cubicBezTo>
                  <a:lnTo>
                    <a:pt x="5274" y="1179"/>
                  </a:lnTo>
                  <a:lnTo>
                    <a:pt x="5274" y="683"/>
                  </a:lnTo>
                  <a:cubicBezTo>
                    <a:pt x="5274" y="280"/>
                    <a:pt x="4964" y="1"/>
                    <a:pt x="4592"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54" name="Google Shape;12824;p24">
              <a:extLst>
                <a:ext uri="{FF2B5EF4-FFF2-40B4-BE49-F238E27FC236}">
                  <a16:creationId xmlns:a16="http://schemas.microsoft.com/office/drawing/2014/main" id="{BCC6241B-3BC4-8C44-53BF-9CD32AF129AD}"/>
                </a:ext>
              </a:extLst>
            </p:cNvPr>
            <p:cNvSpPr/>
            <p:nvPr/>
          </p:nvSpPr>
          <p:spPr>
            <a:xfrm>
              <a:off x="1708850" y="2623350"/>
              <a:ext cx="124875" cy="32600"/>
            </a:xfrm>
            <a:custGeom>
              <a:avLst/>
              <a:gdLst/>
              <a:ahLst/>
              <a:cxnLst/>
              <a:rect l="l" t="t" r="r" b="b"/>
              <a:pathLst>
                <a:path w="4995" h="1304" extrusionOk="0">
                  <a:moveTo>
                    <a:pt x="4149" y="433"/>
                  </a:moveTo>
                  <a:cubicBezTo>
                    <a:pt x="4397" y="433"/>
                    <a:pt x="4397" y="901"/>
                    <a:pt x="4149" y="901"/>
                  </a:cubicBezTo>
                  <a:cubicBezTo>
                    <a:pt x="4142" y="901"/>
                    <a:pt x="4134" y="901"/>
                    <a:pt x="4126" y="900"/>
                  </a:cubicBezTo>
                  <a:lnTo>
                    <a:pt x="838" y="900"/>
                  </a:lnTo>
                  <a:cubicBezTo>
                    <a:pt x="559" y="838"/>
                    <a:pt x="559" y="466"/>
                    <a:pt x="838" y="434"/>
                  </a:cubicBezTo>
                  <a:lnTo>
                    <a:pt x="4126" y="434"/>
                  </a:lnTo>
                  <a:cubicBezTo>
                    <a:pt x="4134" y="434"/>
                    <a:pt x="4142" y="433"/>
                    <a:pt x="4149" y="433"/>
                  </a:cubicBezTo>
                  <a:close/>
                  <a:moveTo>
                    <a:pt x="838" y="0"/>
                  </a:moveTo>
                  <a:cubicBezTo>
                    <a:pt x="0" y="0"/>
                    <a:pt x="0" y="1303"/>
                    <a:pt x="838" y="1303"/>
                  </a:cubicBezTo>
                  <a:lnTo>
                    <a:pt x="4126" y="1303"/>
                  </a:lnTo>
                  <a:cubicBezTo>
                    <a:pt x="4994" y="1303"/>
                    <a:pt x="4994" y="0"/>
                    <a:pt x="4126"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55" name="Google Shape;12825;p24">
              <a:extLst>
                <a:ext uri="{FF2B5EF4-FFF2-40B4-BE49-F238E27FC236}">
                  <a16:creationId xmlns:a16="http://schemas.microsoft.com/office/drawing/2014/main" id="{D606FEE6-ED3D-3C0D-8270-33FFC35EFA36}"/>
                </a:ext>
              </a:extLst>
            </p:cNvPr>
            <p:cNvSpPr/>
            <p:nvPr/>
          </p:nvSpPr>
          <p:spPr>
            <a:xfrm>
              <a:off x="1715825" y="2670650"/>
              <a:ext cx="111700" cy="10100"/>
            </a:xfrm>
            <a:custGeom>
              <a:avLst/>
              <a:gdLst/>
              <a:ahLst/>
              <a:cxnLst/>
              <a:rect l="l" t="t" r="r" b="b"/>
              <a:pathLst>
                <a:path w="4468" h="404" extrusionOk="0">
                  <a:moveTo>
                    <a:pt x="280" y="0"/>
                  </a:moveTo>
                  <a:cubicBezTo>
                    <a:pt x="1" y="0"/>
                    <a:pt x="1" y="404"/>
                    <a:pt x="280" y="404"/>
                  </a:cubicBezTo>
                  <a:lnTo>
                    <a:pt x="4188" y="404"/>
                  </a:lnTo>
                  <a:cubicBezTo>
                    <a:pt x="4467" y="404"/>
                    <a:pt x="4467" y="0"/>
                    <a:pt x="4188"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56" name="Google Shape;12826;p24">
              <a:extLst>
                <a:ext uri="{FF2B5EF4-FFF2-40B4-BE49-F238E27FC236}">
                  <a16:creationId xmlns:a16="http://schemas.microsoft.com/office/drawing/2014/main" id="{BB65A9FE-3C84-1097-822B-49692ECECA99}"/>
                </a:ext>
              </a:extLst>
            </p:cNvPr>
            <p:cNvSpPr/>
            <p:nvPr/>
          </p:nvSpPr>
          <p:spPr>
            <a:xfrm>
              <a:off x="1718150" y="2695200"/>
              <a:ext cx="108275" cy="10500"/>
            </a:xfrm>
            <a:custGeom>
              <a:avLst/>
              <a:gdLst/>
              <a:ahLst/>
              <a:cxnLst/>
              <a:rect l="l" t="t" r="r" b="b"/>
              <a:pathLst>
                <a:path w="4331" h="420" extrusionOk="0">
                  <a:moveTo>
                    <a:pt x="4148" y="1"/>
                  </a:moveTo>
                  <a:cubicBezTo>
                    <a:pt x="4132" y="1"/>
                    <a:pt x="4114" y="4"/>
                    <a:pt x="4095" y="11"/>
                  </a:cubicBezTo>
                  <a:lnTo>
                    <a:pt x="187" y="11"/>
                  </a:lnTo>
                  <a:cubicBezTo>
                    <a:pt x="1" y="73"/>
                    <a:pt x="1" y="352"/>
                    <a:pt x="187" y="414"/>
                  </a:cubicBezTo>
                  <a:lnTo>
                    <a:pt x="4095" y="414"/>
                  </a:lnTo>
                  <a:cubicBezTo>
                    <a:pt x="4108" y="418"/>
                    <a:pt x="4121" y="419"/>
                    <a:pt x="4132" y="419"/>
                  </a:cubicBezTo>
                  <a:cubicBezTo>
                    <a:pt x="4325" y="419"/>
                    <a:pt x="4331" y="1"/>
                    <a:pt x="4148"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57" name="Google Shape;12827;p24">
              <a:extLst>
                <a:ext uri="{FF2B5EF4-FFF2-40B4-BE49-F238E27FC236}">
                  <a16:creationId xmlns:a16="http://schemas.microsoft.com/office/drawing/2014/main" id="{AE492B02-BD3F-90EA-10EA-B2FB658DFE08}"/>
                </a:ext>
              </a:extLst>
            </p:cNvPr>
            <p:cNvSpPr/>
            <p:nvPr/>
          </p:nvSpPr>
          <p:spPr>
            <a:xfrm>
              <a:off x="1715825" y="2720275"/>
              <a:ext cx="111700" cy="10875"/>
            </a:xfrm>
            <a:custGeom>
              <a:avLst/>
              <a:gdLst/>
              <a:ahLst/>
              <a:cxnLst/>
              <a:rect l="l" t="t" r="r" b="b"/>
              <a:pathLst>
                <a:path w="4468" h="435" extrusionOk="0">
                  <a:moveTo>
                    <a:pt x="280" y="1"/>
                  </a:moveTo>
                  <a:cubicBezTo>
                    <a:pt x="1" y="1"/>
                    <a:pt x="1" y="435"/>
                    <a:pt x="280" y="435"/>
                  </a:cubicBezTo>
                  <a:lnTo>
                    <a:pt x="4188" y="435"/>
                  </a:lnTo>
                  <a:cubicBezTo>
                    <a:pt x="4467" y="435"/>
                    <a:pt x="4467" y="1"/>
                    <a:pt x="4188"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58" name="Google Shape;12828;p24">
              <a:extLst>
                <a:ext uri="{FF2B5EF4-FFF2-40B4-BE49-F238E27FC236}">
                  <a16:creationId xmlns:a16="http://schemas.microsoft.com/office/drawing/2014/main" id="{22DAD61F-9C00-EB2E-07D7-14C592347DD3}"/>
                </a:ext>
              </a:extLst>
            </p:cNvPr>
            <p:cNvSpPr/>
            <p:nvPr/>
          </p:nvSpPr>
          <p:spPr>
            <a:xfrm>
              <a:off x="1877125" y="2623350"/>
              <a:ext cx="125650" cy="32600"/>
            </a:xfrm>
            <a:custGeom>
              <a:avLst/>
              <a:gdLst/>
              <a:ahLst/>
              <a:cxnLst/>
              <a:rect l="l" t="t" r="r" b="b"/>
              <a:pathLst>
                <a:path w="5026" h="1304" extrusionOk="0">
                  <a:moveTo>
                    <a:pt x="846" y="433"/>
                  </a:moveTo>
                  <a:cubicBezTo>
                    <a:pt x="853" y="433"/>
                    <a:pt x="861" y="434"/>
                    <a:pt x="869" y="434"/>
                  </a:cubicBezTo>
                  <a:lnTo>
                    <a:pt x="4157" y="434"/>
                  </a:lnTo>
                  <a:cubicBezTo>
                    <a:pt x="4436" y="466"/>
                    <a:pt x="4436" y="838"/>
                    <a:pt x="4157" y="900"/>
                  </a:cubicBezTo>
                  <a:lnTo>
                    <a:pt x="869" y="900"/>
                  </a:lnTo>
                  <a:cubicBezTo>
                    <a:pt x="861" y="901"/>
                    <a:pt x="853" y="901"/>
                    <a:pt x="846" y="901"/>
                  </a:cubicBezTo>
                  <a:cubicBezTo>
                    <a:pt x="598" y="901"/>
                    <a:pt x="598" y="433"/>
                    <a:pt x="846" y="433"/>
                  </a:cubicBezTo>
                  <a:close/>
                  <a:moveTo>
                    <a:pt x="869" y="0"/>
                  </a:moveTo>
                  <a:cubicBezTo>
                    <a:pt x="1" y="0"/>
                    <a:pt x="1" y="1303"/>
                    <a:pt x="869" y="1303"/>
                  </a:cubicBezTo>
                  <a:lnTo>
                    <a:pt x="4157" y="1303"/>
                  </a:lnTo>
                  <a:cubicBezTo>
                    <a:pt x="5026" y="1303"/>
                    <a:pt x="5026" y="0"/>
                    <a:pt x="4157"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59" name="Google Shape;12829;p24">
              <a:extLst>
                <a:ext uri="{FF2B5EF4-FFF2-40B4-BE49-F238E27FC236}">
                  <a16:creationId xmlns:a16="http://schemas.microsoft.com/office/drawing/2014/main" id="{F05322A9-9D65-03DE-10AB-6307A31C08AD}"/>
                </a:ext>
              </a:extLst>
            </p:cNvPr>
            <p:cNvSpPr/>
            <p:nvPr/>
          </p:nvSpPr>
          <p:spPr>
            <a:xfrm>
              <a:off x="1877125" y="2748200"/>
              <a:ext cx="125650" cy="31825"/>
            </a:xfrm>
            <a:custGeom>
              <a:avLst/>
              <a:gdLst/>
              <a:ahLst/>
              <a:cxnLst/>
              <a:rect l="l" t="t" r="r" b="b"/>
              <a:pathLst>
                <a:path w="5026" h="1273" extrusionOk="0">
                  <a:moveTo>
                    <a:pt x="4157" y="404"/>
                  </a:moveTo>
                  <a:cubicBezTo>
                    <a:pt x="4281" y="404"/>
                    <a:pt x="4405" y="497"/>
                    <a:pt x="4405" y="621"/>
                  </a:cubicBezTo>
                  <a:cubicBezTo>
                    <a:pt x="4405" y="745"/>
                    <a:pt x="4281" y="869"/>
                    <a:pt x="4157" y="869"/>
                  </a:cubicBezTo>
                  <a:lnTo>
                    <a:pt x="869" y="869"/>
                  </a:lnTo>
                  <a:cubicBezTo>
                    <a:pt x="745" y="869"/>
                    <a:pt x="621" y="745"/>
                    <a:pt x="621" y="621"/>
                  </a:cubicBezTo>
                  <a:cubicBezTo>
                    <a:pt x="621" y="497"/>
                    <a:pt x="745" y="404"/>
                    <a:pt x="869" y="404"/>
                  </a:cubicBezTo>
                  <a:close/>
                  <a:moveTo>
                    <a:pt x="869" y="0"/>
                  </a:moveTo>
                  <a:cubicBezTo>
                    <a:pt x="1" y="0"/>
                    <a:pt x="1" y="1272"/>
                    <a:pt x="869" y="1272"/>
                  </a:cubicBezTo>
                  <a:lnTo>
                    <a:pt x="4157" y="1272"/>
                  </a:lnTo>
                  <a:cubicBezTo>
                    <a:pt x="5026" y="1272"/>
                    <a:pt x="5026" y="0"/>
                    <a:pt x="4157"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60" name="Google Shape;12830;p24">
              <a:extLst>
                <a:ext uri="{FF2B5EF4-FFF2-40B4-BE49-F238E27FC236}">
                  <a16:creationId xmlns:a16="http://schemas.microsoft.com/office/drawing/2014/main" id="{A1D24192-C0DF-2AC9-FE17-14F0220AF278}"/>
                </a:ext>
              </a:extLst>
            </p:cNvPr>
            <p:cNvSpPr/>
            <p:nvPr/>
          </p:nvSpPr>
          <p:spPr>
            <a:xfrm>
              <a:off x="1709625" y="2748200"/>
              <a:ext cx="124875" cy="31825"/>
            </a:xfrm>
            <a:custGeom>
              <a:avLst/>
              <a:gdLst/>
              <a:ahLst/>
              <a:cxnLst/>
              <a:rect l="l" t="t" r="r" b="b"/>
              <a:pathLst>
                <a:path w="4995" h="1273" extrusionOk="0">
                  <a:moveTo>
                    <a:pt x="4157" y="404"/>
                  </a:moveTo>
                  <a:cubicBezTo>
                    <a:pt x="4281" y="404"/>
                    <a:pt x="4374" y="497"/>
                    <a:pt x="4374" y="652"/>
                  </a:cubicBezTo>
                  <a:cubicBezTo>
                    <a:pt x="4374" y="776"/>
                    <a:pt x="4281" y="869"/>
                    <a:pt x="4157" y="869"/>
                  </a:cubicBezTo>
                  <a:lnTo>
                    <a:pt x="838" y="869"/>
                  </a:lnTo>
                  <a:cubicBezTo>
                    <a:pt x="714" y="869"/>
                    <a:pt x="621" y="776"/>
                    <a:pt x="621" y="652"/>
                  </a:cubicBezTo>
                  <a:cubicBezTo>
                    <a:pt x="621" y="497"/>
                    <a:pt x="714" y="404"/>
                    <a:pt x="838" y="404"/>
                  </a:cubicBezTo>
                  <a:close/>
                  <a:moveTo>
                    <a:pt x="838" y="0"/>
                  </a:moveTo>
                  <a:cubicBezTo>
                    <a:pt x="0" y="0"/>
                    <a:pt x="0" y="1272"/>
                    <a:pt x="838" y="1272"/>
                  </a:cubicBezTo>
                  <a:lnTo>
                    <a:pt x="4157" y="1272"/>
                  </a:lnTo>
                  <a:cubicBezTo>
                    <a:pt x="4994" y="1272"/>
                    <a:pt x="4994" y="0"/>
                    <a:pt x="4157"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61" name="Google Shape;12831;p24">
              <a:extLst>
                <a:ext uri="{FF2B5EF4-FFF2-40B4-BE49-F238E27FC236}">
                  <a16:creationId xmlns:a16="http://schemas.microsoft.com/office/drawing/2014/main" id="{ACD2B9A9-4E97-7D8D-54BC-144DFC3CAFDE}"/>
                </a:ext>
              </a:extLst>
            </p:cNvPr>
            <p:cNvSpPr/>
            <p:nvPr/>
          </p:nvSpPr>
          <p:spPr>
            <a:xfrm>
              <a:off x="1884875" y="2670650"/>
              <a:ext cx="111700" cy="10100"/>
            </a:xfrm>
            <a:custGeom>
              <a:avLst/>
              <a:gdLst/>
              <a:ahLst/>
              <a:cxnLst/>
              <a:rect l="l" t="t" r="r" b="b"/>
              <a:pathLst>
                <a:path w="4468" h="404" extrusionOk="0">
                  <a:moveTo>
                    <a:pt x="280" y="0"/>
                  </a:moveTo>
                  <a:cubicBezTo>
                    <a:pt x="1" y="0"/>
                    <a:pt x="1" y="404"/>
                    <a:pt x="280" y="404"/>
                  </a:cubicBezTo>
                  <a:lnTo>
                    <a:pt x="4188" y="404"/>
                  </a:lnTo>
                  <a:cubicBezTo>
                    <a:pt x="4468" y="404"/>
                    <a:pt x="4468" y="0"/>
                    <a:pt x="4188"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62" name="Google Shape;12832;p24">
              <a:extLst>
                <a:ext uri="{FF2B5EF4-FFF2-40B4-BE49-F238E27FC236}">
                  <a16:creationId xmlns:a16="http://schemas.microsoft.com/office/drawing/2014/main" id="{779C814C-EE9F-3B5E-9870-4AAE449F10FA}"/>
                </a:ext>
              </a:extLst>
            </p:cNvPr>
            <p:cNvSpPr/>
            <p:nvPr/>
          </p:nvSpPr>
          <p:spPr>
            <a:xfrm>
              <a:off x="1886100" y="2695975"/>
              <a:ext cx="109250" cy="9850"/>
            </a:xfrm>
            <a:custGeom>
              <a:avLst/>
              <a:gdLst/>
              <a:ahLst/>
              <a:cxnLst/>
              <a:rect l="l" t="t" r="r" b="b"/>
              <a:pathLst>
                <a:path w="4370" h="394" extrusionOk="0">
                  <a:moveTo>
                    <a:pt x="178" y="1"/>
                  </a:moveTo>
                  <a:cubicBezTo>
                    <a:pt x="0" y="1"/>
                    <a:pt x="0" y="394"/>
                    <a:pt x="178" y="394"/>
                  </a:cubicBezTo>
                  <a:cubicBezTo>
                    <a:pt x="194" y="394"/>
                    <a:pt x="212" y="390"/>
                    <a:pt x="231" y="383"/>
                  </a:cubicBezTo>
                  <a:lnTo>
                    <a:pt x="4139" y="383"/>
                  </a:lnTo>
                  <a:cubicBezTo>
                    <a:pt x="4159" y="390"/>
                    <a:pt x="4176" y="394"/>
                    <a:pt x="4193" y="394"/>
                  </a:cubicBezTo>
                  <a:cubicBezTo>
                    <a:pt x="4370" y="394"/>
                    <a:pt x="4370" y="1"/>
                    <a:pt x="4193" y="1"/>
                  </a:cubicBezTo>
                  <a:cubicBezTo>
                    <a:pt x="4176" y="1"/>
                    <a:pt x="4159" y="4"/>
                    <a:pt x="4139" y="11"/>
                  </a:cubicBezTo>
                  <a:lnTo>
                    <a:pt x="231" y="11"/>
                  </a:lnTo>
                  <a:cubicBezTo>
                    <a:pt x="212" y="4"/>
                    <a:pt x="194" y="1"/>
                    <a:pt x="178"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63" name="Google Shape;12833;p24">
              <a:extLst>
                <a:ext uri="{FF2B5EF4-FFF2-40B4-BE49-F238E27FC236}">
                  <a16:creationId xmlns:a16="http://schemas.microsoft.com/office/drawing/2014/main" id="{B97A6715-6014-AE5B-A048-57E0B67EE567}"/>
                </a:ext>
              </a:extLst>
            </p:cNvPr>
            <p:cNvSpPr/>
            <p:nvPr/>
          </p:nvSpPr>
          <p:spPr>
            <a:xfrm>
              <a:off x="1884875" y="2720275"/>
              <a:ext cx="111700" cy="10875"/>
            </a:xfrm>
            <a:custGeom>
              <a:avLst/>
              <a:gdLst/>
              <a:ahLst/>
              <a:cxnLst/>
              <a:rect l="l" t="t" r="r" b="b"/>
              <a:pathLst>
                <a:path w="4468" h="435" extrusionOk="0">
                  <a:moveTo>
                    <a:pt x="280" y="1"/>
                  </a:moveTo>
                  <a:cubicBezTo>
                    <a:pt x="1" y="1"/>
                    <a:pt x="1" y="435"/>
                    <a:pt x="280" y="435"/>
                  </a:cubicBezTo>
                  <a:lnTo>
                    <a:pt x="4188" y="435"/>
                  </a:lnTo>
                  <a:cubicBezTo>
                    <a:pt x="4468" y="435"/>
                    <a:pt x="4468" y="1"/>
                    <a:pt x="4188"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grpSp>
      <p:grpSp>
        <p:nvGrpSpPr>
          <p:cNvPr id="64" name="Google Shape;12834;p24">
            <a:extLst>
              <a:ext uri="{FF2B5EF4-FFF2-40B4-BE49-F238E27FC236}">
                <a16:creationId xmlns:a16="http://schemas.microsoft.com/office/drawing/2014/main" id="{118BE2E9-2445-6A44-D50B-ACA3F59BB58D}"/>
              </a:ext>
            </a:extLst>
          </p:cNvPr>
          <p:cNvGrpSpPr/>
          <p:nvPr/>
        </p:nvGrpSpPr>
        <p:grpSpPr>
          <a:xfrm>
            <a:off x="12550317" y="3535198"/>
            <a:ext cx="697950" cy="603000"/>
            <a:chOff x="7719625" y="3086300"/>
            <a:chExt cx="348975" cy="301500"/>
          </a:xfrm>
        </p:grpSpPr>
        <p:sp>
          <p:nvSpPr>
            <p:cNvPr id="65" name="Google Shape;12835;p24">
              <a:extLst>
                <a:ext uri="{FF2B5EF4-FFF2-40B4-BE49-F238E27FC236}">
                  <a16:creationId xmlns:a16="http://schemas.microsoft.com/office/drawing/2014/main" id="{986A2D49-CCA4-5734-757E-508C4691B3F0}"/>
                </a:ext>
              </a:extLst>
            </p:cNvPr>
            <p:cNvSpPr/>
            <p:nvPr/>
          </p:nvSpPr>
          <p:spPr>
            <a:xfrm>
              <a:off x="7719625" y="3086300"/>
              <a:ext cx="348975" cy="301500"/>
            </a:xfrm>
            <a:custGeom>
              <a:avLst/>
              <a:gdLst/>
              <a:ahLst/>
              <a:cxnLst/>
              <a:rect l="l" t="t" r="r" b="b"/>
              <a:pathLst>
                <a:path w="13959" h="12060" extrusionOk="0">
                  <a:moveTo>
                    <a:pt x="5584" y="404"/>
                  </a:moveTo>
                  <a:cubicBezTo>
                    <a:pt x="5615" y="404"/>
                    <a:pt x="5646" y="435"/>
                    <a:pt x="5646" y="466"/>
                  </a:cubicBezTo>
                  <a:lnTo>
                    <a:pt x="5646" y="3847"/>
                  </a:lnTo>
                  <a:lnTo>
                    <a:pt x="5460" y="3754"/>
                  </a:lnTo>
                  <a:cubicBezTo>
                    <a:pt x="5413" y="3723"/>
                    <a:pt x="5359" y="3707"/>
                    <a:pt x="5308" y="3707"/>
                  </a:cubicBezTo>
                  <a:cubicBezTo>
                    <a:pt x="5258" y="3707"/>
                    <a:pt x="5211" y="3723"/>
                    <a:pt x="5180" y="3754"/>
                  </a:cubicBezTo>
                  <a:lnTo>
                    <a:pt x="4932" y="3878"/>
                  </a:lnTo>
                  <a:lnTo>
                    <a:pt x="4932" y="466"/>
                  </a:lnTo>
                  <a:cubicBezTo>
                    <a:pt x="4932" y="435"/>
                    <a:pt x="4932" y="404"/>
                    <a:pt x="4963" y="404"/>
                  </a:cubicBezTo>
                  <a:close/>
                  <a:moveTo>
                    <a:pt x="6297" y="1117"/>
                  </a:moveTo>
                  <a:cubicBezTo>
                    <a:pt x="6545" y="1117"/>
                    <a:pt x="6762" y="1334"/>
                    <a:pt x="6762" y="1583"/>
                  </a:cubicBezTo>
                  <a:lnTo>
                    <a:pt x="6762" y="8283"/>
                  </a:lnTo>
                  <a:cubicBezTo>
                    <a:pt x="6638" y="8190"/>
                    <a:pt x="6452" y="8128"/>
                    <a:pt x="6297" y="8128"/>
                  </a:cubicBezTo>
                  <a:lnTo>
                    <a:pt x="6297" y="8159"/>
                  </a:lnTo>
                  <a:lnTo>
                    <a:pt x="2047" y="8159"/>
                  </a:lnTo>
                  <a:cubicBezTo>
                    <a:pt x="1830" y="8159"/>
                    <a:pt x="1675" y="7973"/>
                    <a:pt x="1675" y="7786"/>
                  </a:cubicBezTo>
                  <a:lnTo>
                    <a:pt x="1675" y="1490"/>
                  </a:lnTo>
                  <a:cubicBezTo>
                    <a:pt x="1675" y="1272"/>
                    <a:pt x="1830" y="1117"/>
                    <a:pt x="2047" y="1117"/>
                  </a:cubicBezTo>
                  <a:lnTo>
                    <a:pt x="4498" y="1117"/>
                  </a:lnTo>
                  <a:lnTo>
                    <a:pt x="4498" y="4064"/>
                  </a:lnTo>
                  <a:cubicBezTo>
                    <a:pt x="4498" y="4157"/>
                    <a:pt x="4560" y="4281"/>
                    <a:pt x="4653" y="4312"/>
                  </a:cubicBezTo>
                  <a:cubicBezTo>
                    <a:pt x="4684" y="4343"/>
                    <a:pt x="4746" y="4374"/>
                    <a:pt x="4808" y="4374"/>
                  </a:cubicBezTo>
                  <a:cubicBezTo>
                    <a:pt x="4839" y="4374"/>
                    <a:pt x="4901" y="4343"/>
                    <a:pt x="4963" y="4312"/>
                  </a:cubicBezTo>
                  <a:lnTo>
                    <a:pt x="5304" y="4126"/>
                  </a:lnTo>
                  <a:lnTo>
                    <a:pt x="5615" y="4312"/>
                  </a:lnTo>
                  <a:cubicBezTo>
                    <a:pt x="5646" y="4343"/>
                    <a:pt x="5692" y="4359"/>
                    <a:pt x="5743" y="4359"/>
                  </a:cubicBezTo>
                  <a:cubicBezTo>
                    <a:pt x="5793" y="4359"/>
                    <a:pt x="5847" y="4343"/>
                    <a:pt x="5894" y="4312"/>
                  </a:cubicBezTo>
                  <a:cubicBezTo>
                    <a:pt x="5987" y="4250"/>
                    <a:pt x="6049" y="4157"/>
                    <a:pt x="6049" y="4064"/>
                  </a:cubicBezTo>
                  <a:lnTo>
                    <a:pt x="6049" y="1117"/>
                  </a:lnTo>
                  <a:close/>
                  <a:moveTo>
                    <a:pt x="10981" y="9430"/>
                  </a:moveTo>
                  <a:lnTo>
                    <a:pt x="12687" y="9741"/>
                  </a:lnTo>
                  <a:lnTo>
                    <a:pt x="12718" y="9741"/>
                  </a:lnTo>
                  <a:cubicBezTo>
                    <a:pt x="12718" y="9772"/>
                    <a:pt x="12718" y="9772"/>
                    <a:pt x="12718" y="9772"/>
                  </a:cubicBezTo>
                  <a:lnTo>
                    <a:pt x="12470" y="10051"/>
                  </a:lnTo>
                  <a:cubicBezTo>
                    <a:pt x="12408" y="10082"/>
                    <a:pt x="12377" y="10144"/>
                    <a:pt x="12377" y="10206"/>
                  </a:cubicBezTo>
                  <a:cubicBezTo>
                    <a:pt x="12377" y="10268"/>
                    <a:pt x="12408" y="10330"/>
                    <a:pt x="12470" y="10392"/>
                  </a:cubicBezTo>
                  <a:lnTo>
                    <a:pt x="13183" y="11136"/>
                  </a:lnTo>
                  <a:lnTo>
                    <a:pt x="12656" y="11633"/>
                  </a:lnTo>
                  <a:lnTo>
                    <a:pt x="11943" y="10888"/>
                  </a:lnTo>
                  <a:cubicBezTo>
                    <a:pt x="11881" y="10842"/>
                    <a:pt x="11819" y="10819"/>
                    <a:pt x="11760" y="10819"/>
                  </a:cubicBezTo>
                  <a:cubicBezTo>
                    <a:pt x="11702" y="10819"/>
                    <a:pt x="11648" y="10842"/>
                    <a:pt x="11601" y="10888"/>
                  </a:cubicBezTo>
                  <a:lnTo>
                    <a:pt x="11322" y="11167"/>
                  </a:lnTo>
                  <a:lnTo>
                    <a:pt x="11291" y="11167"/>
                  </a:lnTo>
                  <a:lnTo>
                    <a:pt x="11291" y="11136"/>
                  </a:lnTo>
                  <a:lnTo>
                    <a:pt x="10981" y="9430"/>
                  </a:lnTo>
                  <a:close/>
                  <a:moveTo>
                    <a:pt x="4963" y="1"/>
                  </a:moveTo>
                  <a:cubicBezTo>
                    <a:pt x="4715" y="1"/>
                    <a:pt x="4498" y="218"/>
                    <a:pt x="4498" y="466"/>
                  </a:cubicBezTo>
                  <a:lnTo>
                    <a:pt x="4498" y="714"/>
                  </a:lnTo>
                  <a:lnTo>
                    <a:pt x="2047" y="714"/>
                  </a:lnTo>
                  <a:cubicBezTo>
                    <a:pt x="1644" y="714"/>
                    <a:pt x="1303" y="1024"/>
                    <a:pt x="1272" y="1427"/>
                  </a:cubicBezTo>
                  <a:lnTo>
                    <a:pt x="683" y="1427"/>
                  </a:lnTo>
                  <a:cubicBezTo>
                    <a:pt x="310" y="1427"/>
                    <a:pt x="0" y="1738"/>
                    <a:pt x="0" y="2110"/>
                  </a:cubicBezTo>
                  <a:lnTo>
                    <a:pt x="0" y="9275"/>
                  </a:lnTo>
                  <a:cubicBezTo>
                    <a:pt x="0" y="9679"/>
                    <a:pt x="310" y="9958"/>
                    <a:pt x="683" y="9958"/>
                  </a:cubicBezTo>
                  <a:lnTo>
                    <a:pt x="2358" y="9958"/>
                  </a:lnTo>
                  <a:cubicBezTo>
                    <a:pt x="2606" y="9958"/>
                    <a:pt x="2606" y="9554"/>
                    <a:pt x="2358" y="9554"/>
                  </a:cubicBezTo>
                  <a:lnTo>
                    <a:pt x="683" y="9554"/>
                  </a:lnTo>
                  <a:cubicBezTo>
                    <a:pt x="527" y="9554"/>
                    <a:pt x="403" y="9430"/>
                    <a:pt x="403" y="9275"/>
                  </a:cubicBezTo>
                  <a:lnTo>
                    <a:pt x="403" y="2110"/>
                  </a:lnTo>
                  <a:cubicBezTo>
                    <a:pt x="403" y="1971"/>
                    <a:pt x="503" y="1857"/>
                    <a:pt x="635" y="1857"/>
                  </a:cubicBezTo>
                  <a:cubicBezTo>
                    <a:pt x="651" y="1857"/>
                    <a:pt x="666" y="1859"/>
                    <a:pt x="683" y="1862"/>
                  </a:cubicBezTo>
                  <a:lnTo>
                    <a:pt x="1272" y="1862"/>
                  </a:lnTo>
                  <a:lnTo>
                    <a:pt x="1272" y="7786"/>
                  </a:lnTo>
                  <a:cubicBezTo>
                    <a:pt x="1272" y="8221"/>
                    <a:pt x="1613" y="8562"/>
                    <a:pt x="2047" y="8562"/>
                  </a:cubicBezTo>
                  <a:lnTo>
                    <a:pt x="6297" y="8562"/>
                  </a:lnTo>
                  <a:cubicBezTo>
                    <a:pt x="6545" y="8562"/>
                    <a:pt x="6762" y="8748"/>
                    <a:pt x="6793" y="8996"/>
                  </a:cubicBezTo>
                  <a:cubicBezTo>
                    <a:pt x="6793" y="9089"/>
                    <a:pt x="6886" y="9182"/>
                    <a:pt x="6979" y="9182"/>
                  </a:cubicBezTo>
                  <a:cubicBezTo>
                    <a:pt x="7073" y="9182"/>
                    <a:pt x="7166" y="9089"/>
                    <a:pt x="7197" y="8996"/>
                  </a:cubicBezTo>
                  <a:cubicBezTo>
                    <a:pt x="7197" y="8748"/>
                    <a:pt x="7414" y="8562"/>
                    <a:pt x="7662" y="8562"/>
                  </a:cubicBezTo>
                  <a:lnTo>
                    <a:pt x="11943" y="8562"/>
                  </a:lnTo>
                  <a:cubicBezTo>
                    <a:pt x="12346" y="8562"/>
                    <a:pt x="12718" y="8221"/>
                    <a:pt x="12718" y="7786"/>
                  </a:cubicBezTo>
                  <a:lnTo>
                    <a:pt x="12718" y="1862"/>
                  </a:lnTo>
                  <a:lnTo>
                    <a:pt x="13276" y="1862"/>
                  </a:lnTo>
                  <a:cubicBezTo>
                    <a:pt x="13432" y="1862"/>
                    <a:pt x="13556" y="1986"/>
                    <a:pt x="13556" y="2141"/>
                  </a:cubicBezTo>
                  <a:lnTo>
                    <a:pt x="13556" y="9306"/>
                  </a:lnTo>
                  <a:cubicBezTo>
                    <a:pt x="13556" y="9430"/>
                    <a:pt x="13432" y="9554"/>
                    <a:pt x="13276" y="9554"/>
                  </a:cubicBezTo>
                  <a:lnTo>
                    <a:pt x="13059" y="9554"/>
                  </a:lnTo>
                  <a:cubicBezTo>
                    <a:pt x="12966" y="9430"/>
                    <a:pt x="12873" y="9368"/>
                    <a:pt x="12749" y="9337"/>
                  </a:cubicBezTo>
                  <a:lnTo>
                    <a:pt x="10950" y="9027"/>
                  </a:lnTo>
                  <a:cubicBezTo>
                    <a:pt x="10921" y="9020"/>
                    <a:pt x="10892" y="9016"/>
                    <a:pt x="10864" y="9016"/>
                  </a:cubicBezTo>
                  <a:cubicBezTo>
                    <a:pt x="10655" y="9016"/>
                    <a:pt x="10492" y="9211"/>
                    <a:pt x="10547" y="9430"/>
                  </a:cubicBezTo>
                  <a:lnTo>
                    <a:pt x="10547" y="9554"/>
                  </a:lnTo>
                  <a:lnTo>
                    <a:pt x="3164" y="9554"/>
                  </a:lnTo>
                  <a:cubicBezTo>
                    <a:pt x="2885" y="9554"/>
                    <a:pt x="2885" y="9958"/>
                    <a:pt x="3164" y="9958"/>
                  </a:cubicBezTo>
                  <a:lnTo>
                    <a:pt x="10640" y="9958"/>
                  </a:lnTo>
                  <a:lnTo>
                    <a:pt x="10857" y="11199"/>
                  </a:lnTo>
                  <a:cubicBezTo>
                    <a:pt x="10897" y="11439"/>
                    <a:pt x="11092" y="11576"/>
                    <a:pt x="11292" y="11576"/>
                  </a:cubicBezTo>
                  <a:cubicBezTo>
                    <a:pt x="11402" y="11576"/>
                    <a:pt x="11513" y="11535"/>
                    <a:pt x="11601" y="11447"/>
                  </a:cubicBezTo>
                  <a:lnTo>
                    <a:pt x="11725" y="11292"/>
                  </a:lnTo>
                  <a:lnTo>
                    <a:pt x="12408" y="11943"/>
                  </a:lnTo>
                  <a:cubicBezTo>
                    <a:pt x="12470" y="12021"/>
                    <a:pt x="12563" y="12059"/>
                    <a:pt x="12660" y="12059"/>
                  </a:cubicBezTo>
                  <a:cubicBezTo>
                    <a:pt x="12757" y="12059"/>
                    <a:pt x="12858" y="12021"/>
                    <a:pt x="12935" y="11943"/>
                  </a:cubicBezTo>
                  <a:lnTo>
                    <a:pt x="13494" y="11416"/>
                  </a:lnTo>
                  <a:cubicBezTo>
                    <a:pt x="13556" y="11323"/>
                    <a:pt x="13587" y="11230"/>
                    <a:pt x="13587" y="11136"/>
                  </a:cubicBezTo>
                  <a:cubicBezTo>
                    <a:pt x="13587" y="11043"/>
                    <a:pt x="13556" y="10950"/>
                    <a:pt x="13494" y="10857"/>
                  </a:cubicBezTo>
                  <a:lnTo>
                    <a:pt x="12811" y="10206"/>
                  </a:lnTo>
                  <a:lnTo>
                    <a:pt x="12966" y="10082"/>
                  </a:lnTo>
                  <a:cubicBezTo>
                    <a:pt x="12997" y="10051"/>
                    <a:pt x="13028" y="10020"/>
                    <a:pt x="13028" y="9958"/>
                  </a:cubicBezTo>
                  <a:lnTo>
                    <a:pt x="13276" y="9958"/>
                  </a:lnTo>
                  <a:cubicBezTo>
                    <a:pt x="13649" y="9958"/>
                    <a:pt x="13959" y="9679"/>
                    <a:pt x="13959" y="9275"/>
                  </a:cubicBezTo>
                  <a:lnTo>
                    <a:pt x="13959" y="2110"/>
                  </a:lnTo>
                  <a:cubicBezTo>
                    <a:pt x="13959" y="1738"/>
                    <a:pt x="13649" y="1427"/>
                    <a:pt x="13276" y="1427"/>
                  </a:cubicBezTo>
                  <a:lnTo>
                    <a:pt x="12718" y="1427"/>
                  </a:lnTo>
                  <a:cubicBezTo>
                    <a:pt x="12687" y="1024"/>
                    <a:pt x="12346" y="714"/>
                    <a:pt x="11943" y="714"/>
                  </a:cubicBezTo>
                  <a:lnTo>
                    <a:pt x="9988" y="714"/>
                  </a:lnTo>
                  <a:cubicBezTo>
                    <a:pt x="9802" y="776"/>
                    <a:pt x="9802" y="1024"/>
                    <a:pt x="9988" y="1117"/>
                  </a:cubicBezTo>
                  <a:lnTo>
                    <a:pt x="11943" y="1117"/>
                  </a:lnTo>
                  <a:cubicBezTo>
                    <a:pt x="12129" y="1117"/>
                    <a:pt x="12284" y="1272"/>
                    <a:pt x="12284" y="1459"/>
                  </a:cubicBezTo>
                  <a:lnTo>
                    <a:pt x="12284" y="7786"/>
                  </a:lnTo>
                  <a:cubicBezTo>
                    <a:pt x="12284" y="7973"/>
                    <a:pt x="12129" y="8159"/>
                    <a:pt x="11943" y="8159"/>
                  </a:cubicBezTo>
                  <a:lnTo>
                    <a:pt x="7662" y="8159"/>
                  </a:lnTo>
                  <a:cubicBezTo>
                    <a:pt x="7507" y="8159"/>
                    <a:pt x="7321" y="8190"/>
                    <a:pt x="7197" y="8283"/>
                  </a:cubicBezTo>
                  <a:lnTo>
                    <a:pt x="7197" y="1583"/>
                  </a:lnTo>
                  <a:cubicBezTo>
                    <a:pt x="7197" y="1334"/>
                    <a:pt x="7414" y="1117"/>
                    <a:pt x="7662" y="1117"/>
                  </a:cubicBezTo>
                  <a:lnTo>
                    <a:pt x="9182" y="1117"/>
                  </a:lnTo>
                  <a:cubicBezTo>
                    <a:pt x="9193" y="1121"/>
                    <a:pt x="9204" y="1122"/>
                    <a:pt x="9214" y="1122"/>
                  </a:cubicBezTo>
                  <a:cubicBezTo>
                    <a:pt x="9383" y="1122"/>
                    <a:pt x="9388" y="704"/>
                    <a:pt x="9228" y="704"/>
                  </a:cubicBezTo>
                  <a:cubicBezTo>
                    <a:pt x="9214" y="704"/>
                    <a:pt x="9199" y="707"/>
                    <a:pt x="9182" y="714"/>
                  </a:cubicBezTo>
                  <a:lnTo>
                    <a:pt x="7662" y="714"/>
                  </a:lnTo>
                  <a:cubicBezTo>
                    <a:pt x="7491" y="931"/>
                    <a:pt x="7235" y="1040"/>
                    <a:pt x="6979" y="1040"/>
                  </a:cubicBezTo>
                  <a:cubicBezTo>
                    <a:pt x="6724" y="1040"/>
                    <a:pt x="6468" y="931"/>
                    <a:pt x="6297" y="714"/>
                  </a:cubicBezTo>
                  <a:lnTo>
                    <a:pt x="6049" y="714"/>
                  </a:lnTo>
                  <a:lnTo>
                    <a:pt x="6049" y="466"/>
                  </a:lnTo>
                  <a:cubicBezTo>
                    <a:pt x="6049" y="218"/>
                    <a:pt x="5832" y="1"/>
                    <a:pt x="5584"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66" name="Google Shape;12836;p24">
              <a:extLst>
                <a:ext uri="{FF2B5EF4-FFF2-40B4-BE49-F238E27FC236}">
                  <a16:creationId xmlns:a16="http://schemas.microsoft.com/office/drawing/2014/main" id="{695663C9-442B-3EE2-E6F2-3E4B284C3F79}"/>
                </a:ext>
              </a:extLst>
            </p:cNvPr>
            <p:cNvSpPr/>
            <p:nvPr/>
          </p:nvSpPr>
          <p:spPr>
            <a:xfrm>
              <a:off x="7778550" y="3139800"/>
              <a:ext cx="40350" cy="10900"/>
            </a:xfrm>
            <a:custGeom>
              <a:avLst/>
              <a:gdLst/>
              <a:ahLst/>
              <a:cxnLst/>
              <a:rect l="l" t="t" r="r" b="b"/>
              <a:pathLst>
                <a:path w="1614" h="436" extrusionOk="0">
                  <a:moveTo>
                    <a:pt x="280" y="1"/>
                  </a:moveTo>
                  <a:cubicBezTo>
                    <a:pt x="1" y="1"/>
                    <a:pt x="1" y="435"/>
                    <a:pt x="280" y="435"/>
                  </a:cubicBezTo>
                  <a:lnTo>
                    <a:pt x="1365" y="435"/>
                  </a:lnTo>
                  <a:cubicBezTo>
                    <a:pt x="1614" y="435"/>
                    <a:pt x="1614" y="1"/>
                    <a:pt x="1365"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67" name="Google Shape;12837;p24">
              <a:extLst>
                <a:ext uri="{FF2B5EF4-FFF2-40B4-BE49-F238E27FC236}">
                  <a16:creationId xmlns:a16="http://schemas.microsoft.com/office/drawing/2014/main" id="{EAE6D443-DED7-6BE4-216E-99F900D0B553}"/>
                </a:ext>
              </a:extLst>
            </p:cNvPr>
            <p:cNvSpPr/>
            <p:nvPr/>
          </p:nvSpPr>
          <p:spPr>
            <a:xfrm>
              <a:off x="7780875" y="3163600"/>
              <a:ext cx="36875" cy="9850"/>
            </a:xfrm>
            <a:custGeom>
              <a:avLst/>
              <a:gdLst/>
              <a:ahLst/>
              <a:cxnLst/>
              <a:rect l="l" t="t" r="r" b="b"/>
              <a:pathLst>
                <a:path w="1475" h="394" extrusionOk="0">
                  <a:moveTo>
                    <a:pt x="1319" y="0"/>
                  </a:moveTo>
                  <a:cubicBezTo>
                    <a:pt x="1305" y="0"/>
                    <a:pt x="1289" y="3"/>
                    <a:pt x="1272" y="11"/>
                  </a:cubicBezTo>
                  <a:lnTo>
                    <a:pt x="187" y="11"/>
                  </a:lnTo>
                  <a:cubicBezTo>
                    <a:pt x="1" y="73"/>
                    <a:pt x="1" y="321"/>
                    <a:pt x="187" y="383"/>
                  </a:cubicBezTo>
                  <a:lnTo>
                    <a:pt x="1272" y="383"/>
                  </a:lnTo>
                  <a:cubicBezTo>
                    <a:pt x="1289" y="390"/>
                    <a:pt x="1305" y="393"/>
                    <a:pt x="1319" y="393"/>
                  </a:cubicBezTo>
                  <a:cubicBezTo>
                    <a:pt x="1474" y="393"/>
                    <a:pt x="1474" y="0"/>
                    <a:pt x="1319"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68" name="Google Shape;12838;p24">
              <a:extLst>
                <a:ext uri="{FF2B5EF4-FFF2-40B4-BE49-F238E27FC236}">
                  <a16:creationId xmlns:a16="http://schemas.microsoft.com/office/drawing/2014/main" id="{18841D9E-0557-B9AA-F547-CC5BD020EC1E}"/>
                </a:ext>
              </a:extLst>
            </p:cNvPr>
            <p:cNvSpPr/>
            <p:nvPr/>
          </p:nvSpPr>
          <p:spPr>
            <a:xfrm>
              <a:off x="7778550" y="3186350"/>
              <a:ext cx="40350" cy="10875"/>
            </a:xfrm>
            <a:custGeom>
              <a:avLst/>
              <a:gdLst/>
              <a:ahLst/>
              <a:cxnLst/>
              <a:rect l="l" t="t" r="r" b="b"/>
              <a:pathLst>
                <a:path w="1614" h="435" extrusionOk="0">
                  <a:moveTo>
                    <a:pt x="280" y="0"/>
                  </a:moveTo>
                  <a:cubicBezTo>
                    <a:pt x="1" y="0"/>
                    <a:pt x="1" y="434"/>
                    <a:pt x="280" y="434"/>
                  </a:cubicBezTo>
                  <a:lnTo>
                    <a:pt x="1365" y="434"/>
                  </a:lnTo>
                  <a:cubicBezTo>
                    <a:pt x="1614" y="434"/>
                    <a:pt x="1614" y="0"/>
                    <a:pt x="1365"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69" name="Google Shape;12839;p24">
              <a:extLst>
                <a:ext uri="{FF2B5EF4-FFF2-40B4-BE49-F238E27FC236}">
                  <a16:creationId xmlns:a16="http://schemas.microsoft.com/office/drawing/2014/main" id="{339A2CB5-2F68-213B-E37F-65AA923D2143}"/>
                </a:ext>
              </a:extLst>
            </p:cNvPr>
            <p:cNvSpPr/>
            <p:nvPr/>
          </p:nvSpPr>
          <p:spPr>
            <a:xfrm>
              <a:off x="7778550" y="3210375"/>
              <a:ext cx="96950" cy="10100"/>
            </a:xfrm>
            <a:custGeom>
              <a:avLst/>
              <a:gdLst/>
              <a:ahLst/>
              <a:cxnLst/>
              <a:rect l="l" t="t" r="r" b="b"/>
              <a:pathLst>
                <a:path w="3878" h="404" extrusionOk="0">
                  <a:moveTo>
                    <a:pt x="280" y="1"/>
                  </a:moveTo>
                  <a:cubicBezTo>
                    <a:pt x="1" y="1"/>
                    <a:pt x="1" y="404"/>
                    <a:pt x="280" y="404"/>
                  </a:cubicBezTo>
                  <a:lnTo>
                    <a:pt x="3599" y="404"/>
                  </a:lnTo>
                  <a:cubicBezTo>
                    <a:pt x="3878" y="404"/>
                    <a:pt x="3878" y="1"/>
                    <a:pt x="3599"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70" name="Google Shape;12840;p24">
              <a:extLst>
                <a:ext uri="{FF2B5EF4-FFF2-40B4-BE49-F238E27FC236}">
                  <a16:creationId xmlns:a16="http://schemas.microsoft.com/office/drawing/2014/main" id="{9CB4DA78-5EE9-C1CB-520D-94E0FDAB25C5}"/>
                </a:ext>
              </a:extLst>
            </p:cNvPr>
            <p:cNvSpPr/>
            <p:nvPr/>
          </p:nvSpPr>
          <p:spPr>
            <a:xfrm>
              <a:off x="7778550" y="3235200"/>
              <a:ext cx="96950" cy="10100"/>
            </a:xfrm>
            <a:custGeom>
              <a:avLst/>
              <a:gdLst/>
              <a:ahLst/>
              <a:cxnLst/>
              <a:rect l="l" t="t" r="r" b="b"/>
              <a:pathLst>
                <a:path w="3878" h="404" extrusionOk="0">
                  <a:moveTo>
                    <a:pt x="280" y="0"/>
                  </a:moveTo>
                  <a:cubicBezTo>
                    <a:pt x="1" y="0"/>
                    <a:pt x="1" y="404"/>
                    <a:pt x="280" y="404"/>
                  </a:cubicBezTo>
                  <a:lnTo>
                    <a:pt x="3599" y="404"/>
                  </a:lnTo>
                  <a:cubicBezTo>
                    <a:pt x="3878" y="404"/>
                    <a:pt x="3878" y="0"/>
                    <a:pt x="3599"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71" name="Google Shape;12841;p24">
              <a:extLst>
                <a:ext uri="{FF2B5EF4-FFF2-40B4-BE49-F238E27FC236}">
                  <a16:creationId xmlns:a16="http://schemas.microsoft.com/office/drawing/2014/main" id="{096F4795-C8BA-274C-8686-312DEBF6958E}"/>
                </a:ext>
              </a:extLst>
            </p:cNvPr>
            <p:cNvSpPr/>
            <p:nvPr/>
          </p:nvSpPr>
          <p:spPr>
            <a:xfrm>
              <a:off x="7778550" y="3260000"/>
              <a:ext cx="96950" cy="10125"/>
            </a:xfrm>
            <a:custGeom>
              <a:avLst/>
              <a:gdLst/>
              <a:ahLst/>
              <a:cxnLst/>
              <a:rect l="l" t="t" r="r" b="b"/>
              <a:pathLst>
                <a:path w="3878" h="405" extrusionOk="0">
                  <a:moveTo>
                    <a:pt x="280" y="1"/>
                  </a:moveTo>
                  <a:cubicBezTo>
                    <a:pt x="1" y="1"/>
                    <a:pt x="1" y="404"/>
                    <a:pt x="280" y="404"/>
                  </a:cubicBezTo>
                  <a:lnTo>
                    <a:pt x="3599" y="404"/>
                  </a:lnTo>
                  <a:cubicBezTo>
                    <a:pt x="3878" y="404"/>
                    <a:pt x="3878" y="1"/>
                    <a:pt x="3599"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72" name="Google Shape;12842;p24">
              <a:extLst>
                <a:ext uri="{FF2B5EF4-FFF2-40B4-BE49-F238E27FC236}">
                  <a16:creationId xmlns:a16="http://schemas.microsoft.com/office/drawing/2014/main" id="{E2A4EB9F-5F81-98AC-587A-BCE7BA443332}"/>
                </a:ext>
              </a:extLst>
            </p:cNvPr>
            <p:cNvSpPr/>
            <p:nvPr/>
          </p:nvSpPr>
          <p:spPr>
            <a:xfrm>
              <a:off x="7917375" y="3210375"/>
              <a:ext cx="97725" cy="10100"/>
            </a:xfrm>
            <a:custGeom>
              <a:avLst/>
              <a:gdLst/>
              <a:ahLst/>
              <a:cxnLst/>
              <a:rect l="l" t="t" r="r" b="b"/>
              <a:pathLst>
                <a:path w="3909" h="404" extrusionOk="0">
                  <a:moveTo>
                    <a:pt x="279" y="1"/>
                  </a:moveTo>
                  <a:cubicBezTo>
                    <a:pt x="0" y="1"/>
                    <a:pt x="0" y="404"/>
                    <a:pt x="279" y="404"/>
                  </a:cubicBezTo>
                  <a:lnTo>
                    <a:pt x="3629" y="404"/>
                  </a:lnTo>
                  <a:cubicBezTo>
                    <a:pt x="3909" y="404"/>
                    <a:pt x="3909" y="1"/>
                    <a:pt x="3629"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73" name="Google Shape;12843;p24">
              <a:extLst>
                <a:ext uri="{FF2B5EF4-FFF2-40B4-BE49-F238E27FC236}">
                  <a16:creationId xmlns:a16="http://schemas.microsoft.com/office/drawing/2014/main" id="{F84B0254-2AFB-FD18-6712-470A8DF7C2D6}"/>
                </a:ext>
              </a:extLst>
            </p:cNvPr>
            <p:cNvSpPr/>
            <p:nvPr/>
          </p:nvSpPr>
          <p:spPr>
            <a:xfrm>
              <a:off x="7917375" y="3235200"/>
              <a:ext cx="97725" cy="10100"/>
            </a:xfrm>
            <a:custGeom>
              <a:avLst/>
              <a:gdLst/>
              <a:ahLst/>
              <a:cxnLst/>
              <a:rect l="l" t="t" r="r" b="b"/>
              <a:pathLst>
                <a:path w="3909" h="404" extrusionOk="0">
                  <a:moveTo>
                    <a:pt x="279" y="0"/>
                  </a:moveTo>
                  <a:cubicBezTo>
                    <a:pt x="0" y="0"/>
                    <a:pt x="0" y="404"/>
                    <a:pt x="279" y="404"/>
                  </a:cubicBezTo>
                  <a:lnTo>
                    <a:pt x="3629" y="404"/>
                  </a:lnTo>
                  <a:cubicBezTo>
                    <a:pt x="3909" y="404"/>
                    <a:pt x="3909" y="0"/>
                    <a:pt x="3629"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74" name="Google Shape;12844;p24">
              <a:extLst>
                <a:ext uri="{FF2B5EF4-FFF2-40B4-BE49-F238E27FC236}">
                  <a16:creationId xmlns:a16="http://schemas.microsoft.com/office/drawing/2014/main" id="{0DB8F85E-4AD2-FE47-46E2-60365CA8A77E}"/>
                </a:ext>
              </a:extLst>
            </p:cNvPr>
            <p:cNvSpPr/>
            <p:nvPr/>
          </p:nvSpPr>
          <p:spPr>
            <a:xfrm>
              <a:off x="7917375" y="3260000"/>
              <a:ext cx="97725" cy="10125"/>
            </a:xfrm>
            <a:custGeom>
              <a:avLst/>
              <a:gdLst/>
              <a:ahLst/>
              <a:cxnLst/>
              <a:rect l="l" t="t" r="r" b="b"/>
              <a:pathLst>
                <a:path w="3909" h="405" extrusionOk="0">
                  <a:moveTo>
                    <a:pt x="279" y="1"/>
                  </a:moveTo>
                  <a:cubicBezTo>
                    <a:pt x="0" y="1"/>
                    <a:pt x="0" y="404"/>
                    <a:pt x="279" y="404"/>
                  </a:cubicBezTo>
                  <a:lnTo>
                    <a:pt x="3629" y="404"/>
                  </a:lnTo>
                  <a:cubicBezTo>
                    <a:pt x="3909" y="404"/>
                    <a:pt x="3909" y="1"/>
                    <a:pt x="3629"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75" name="Google Shape;12845;p24">
              <a:extLst>
                <a:ext uri="{FF2B5EF4-FFF2-40B4-BE49-F238E27FC236}">
                  <a16:creationId xmlns:a16="http://schemas.microsoft.com/office/drawing/2014/main" id="{7CA8FA5B-DE2F-2E10-847C-A72399EA8FC8}"/>
                </a:ext>
              </a:extLst>
            </p:cNvPr>
            <p:cNvSpPr/>
            <p:nvPr/>
          </p:nvSpPr>
          <p:spPr>
            <a:xfrm>
              <a:off x="7921250" y="3132050"/>
              <a:ext cx="89975" cy="63625"/>
            </a:xfrm>
            <a:custGeom>
              <a:avLst/>
              <a:gdLst/>
              <a:ahLst/>
              <a:cxnLst/>
              <a:rect l="l" t="t" r="r" b="b"/>
              <a:pathLst>
                <a:path w="3599" h="2545" extrusionOk="0">
                  <a:moveTo>
                    <a:pt x="3133" y="404"/>
                  </a:moveTo>
                  <a:cubicBezTo>
                    <a:pt x="3164" y="404"/>
                    <a:pt x="3195" y="435"/>
                    <a:pt x="3195" y="466"/>
                  </a:cubicBezTo>
                  <a:lnTo>
                    <a:pt x="3195" y="2079"/>
                  </a:lnTo>
                  <a:cubicBezTo>
                    <a:pt x="3195" y="2110"/>
                    <a:pt x="3164" y="2110"/>
                    <a:pt x="3133" y="2110"/>
                  </a:cubicBezTo>
                  <a:lnTo>
                    <a:pt x="465" y="2110"/>
                  </a:lnTo>
                  <a:cubicBezTo>
                    <a:pt x="434" y="2110"/>
                    <a:pt x="403" y="2110"/>
                    <a:pt x="403" y="2079"/>
                  </a:cubicBezTo>
                  <a:lnTo>
                    <a:pt x="403" y="466"/>
                  </a:lnTo>
                  <a:cubicBezTo>
                    <a:pt x="403" y="435"/>
                    <a:pt x="434" y="404"/>
                    <a:pt x="465" y="404"/>
                  </a:cubicBezTo>
                  <a:close/>
                  <a:moveTo>
                    <a:pt x="465" y="1"/>
                  </a:moveTo>
                  <a:cubicBezTo>
                    <a:pt x="217" y="1"/>
                    <a:pt x="0" y="187"/>
                    <a:pt x="0" y="466"/>
                  </a:cubicBezTo>
                  <a:lnTo>
                    <a:pt x="0" y="2079"/>
                  </a:lnTo>
                  <a:cubicBezTo>
                    <a:pt x="0" y="2327"/>
                    <a:pt x="217" y="2544"/>
                    <a:pt x="465" y="2544"/>
                  </a:cubicBezTo>
                  <a:lnTo>
                    <a:pt x="3133" y="2544"/>
                  </a:lnTo>
                  <a:cubicBezTo>
                    <a:pt x="3381" y="2544"/>
                    <a:pt x="3598" y="2327"/>
                    <a:pt x="3598" y="2079"/>
                  </a:cubicBezTo>
                  <a:lnTo>
                    <a:pt x="3598" y="466"/>
                  </a:lnTo>
                  <a:cubicBezTo>
                    <a:pt x="3598" y="218"/>
                    <a:pt x="3381" y="1"/>
                    <a:pt x="3133"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grpSp>
      <p:grpSp>
        <p:nvGrpSpPr>
          <p:cNvPr id="76" name="Google Shape;12846;p24">
            <a:extLst>
              <a:ext uri="{FF2B5EF4-FFF2-40B4-BE49-F238E27FC236}">
                <a16:creationId xmlns:a16="http://schemas.microsoft.com/office/drawing/2014/main" id="{AA701EBC-8D21-5976-BC01-B1C4DE6379C0}"/>
              </a:ext>
            </a:extLst>
          </p:cNvPr>
          <p:cNvGrpSpPr/>
          <p:nvPr/>
        </p:nvGrpSpPr>
        <p:grpSpPr>
          <a:xfrm>
            <a:off x="15490680" y="3539673"/>
            <a:ext cx="698000" cy="594050"/>
            <a:chOff x="6217500" y="3088625"/>
            <a:chExt cx="349000" cy="297025"/>
          </a:xfrm>
        </p:grpSpPr>
        <p:sp>
          <p:nvSpPr>
            <p:cNvPr id="77" name="Google Shape;12847;p24">
              <a:extLst>
                <a:ext uri="{FF2B5EF4-FFF2-40B4-BE49-F238E27FC236}">
                  <a16:creationId xmlns:a16="http://schemas.microsoft.com/office/drawing/2014/main" id="{8310D5F4-B4C6-57DA-8E43-D10C6CCEBF9C}"/>
                </a:ext>
              </a:extLst>
            </p:cNvPr>
            <p:cNvSpPr/>
            <p:nvPr/>
          </p:nvSpPr>
          <p:spPr>
            <a:xfrm>
              <a:off x="6484275" y="3139025"/>
              <a:ext cx="9325" cy="10125"/>
            </a:xfrm>
            <a:custGeom>
              <a:avLst/>
              <a:gdLst/>
              <a:ahLst/>
              <a:cxnLst/>
              <a:rect l="l" t="t" r="r" b="b"/>
              <a:pathLst>
                <a:path w="373" h="405" extrusionOk="0">
                  <a:moveTo>
                    <a:pt x="186" y="1"/>
                  </a:moveTo>
                  <a:cubicBezTo>
                    <a:pt x="0" y="63"/>
                    <a:pt x="0" y="342"/>
                    <a:pt x="186" y="404"/>
                  </a:cubicBezTo>
                  <a:cubicBezTo>
                    <a:pt x="276" y="404"/>
                    <a:pt x="365" y="319"/>
                    <a:pt x="372" y="203"/>
                  </a:cubicBezTo>
                  <a:lnTo>
                    <a:pt x="372" y="203"/>
                  </a:lnTo>
                  <a:cubicBezTo>
                    <a:pt x="372" y="208"/>
                    <a:pt x="373" y="213"/>
                    <a:pt x="373" y="218"/>
                  </a:cubicBezTo>
                  <a:lnTo>
                    <a:pt x="373" y="187"/>
                  </a:lnTo>
                  <a:cubicBezTo>
                    <a:pt x="373" y="192"/>
                    <a:pt x="372" y="197"/>
                    <a:pt x="372" y="203"/>
                  </a:cubicBezTo>
                  <a:cubicBezTo>
                    <a:pt x="365" y="86"/>
                    <a:pt x="276" y="1"/>
                    <a:pt x="186"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78" name="Google Shape;12848;p24">
              <a:extLst>
                <a:ext uri="{FF2B5EF4-FFF2-40B4-BE49-F238E27FC236}">
                  <a16:creationId xmlns:a16="http://schemas.microsoft.com/office/drawing/2014/main" id="{AE699324-527E-5B91-8502-AA8CE7270707}"/>
                </a:ext>
              </a:extLst>
            </p:cNvPr>
            <p:cNvSpPr/>
            <p:nvPr/>
          </p:nvSpPr>
          <p:spPr>
            <a:xfrm>
              <a:off x="6504000" y="3139025"/>
              <a:ext cx="11325" cy="7550"/>
            </a:xfrm>
            <a:custGeom>
              <a:avLst/>
              <a:gdLst/>
              <a:ahLst/>
              <a:cxnLst/>
              <a:rect l="l" t="t" r="r" b="b"/>
              <a:pathLst>
                <a:path w="453" h="302" extrusionOk="0">
                  <a:moveTo>
                    <a:pt x="235" y="1"/>
                  </a:moveTo>
                  <a:cubicBezTo>
                    <a:pt x="1" y="1"/>
                    <a:pt x="244" y="302"/>
                    <a:pt x="378" y="302"/>
                  </a:cubicBezTo>
                  <a:cubicBezTo>
                    <a:pt x="421" y="302"/>
                    <a:pt x="452" y="270"/>
                    <a:pt x="452" y="187"/>
                  </a:cubicBezTo>
                  <a:cubicBezTo>
                    <a:pt x="452" y="94"/>
                    <a:pt x="359" y="1"/>
                    <a:pt x="235"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79" name="Google Shape;12849;p24">
              <a:extLst>
                <a:ext uri="{FF2B5EF4-FFF2-40B4-BE49-F238E27FC236}">
                  <a16:creationId xmlns:a16="http://schemas.microsoft.com/office/drawing/2014/main" id="{9E8A6441-FB3A-0B11-7015-9BFCEFC4450A}"/>
                </a:ext>
              </a:extLst>
            </p:cNvPr>
            <p:cNvSpPr/>
            <p:nvPr/>
          </p:nvSpPr>
          <p:spPr>
            <a:xfrm>
              <a:off x="6524950" y="3139025"/>
              <a:ext cx="11300" cy="7550"/>
            </a:xfrm>
            <a:custGeom>
              <a:avLst/>
              <a:gdLst/>
              <a:ahLst/>
              <a:cxnLst/>
              <a:rect l="l" t="t" r="r" b="b"/>
              <a:pathLst>
                <a:path w="452" h="302" extrusionOk="0">
                  <a:moveTo>
                    <a:pt x="235" y="1"/>
                  </a:moveTo>
                  <a:cubicBezTo>
                    <a:pt x="0" y="1"/>
                    <a:pt x="244" y="302"/>
                    <a:pt x="377" y="302"/>
                  </a:cubicBezTo>
                  <a:cubicBezTo>
                    <a:pt x="420" y="302"/>
                    <a:pt x="452" y="270"/>
                    <a:pt x="452" y="187"/>
                  </a:cubicBezTo>
                  <a:cubicBezTo>
                    <a:pt x="452" y="94"/>
                    <a:pt x="359" y="1"/>
                    <a:pt x="235"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80" name="Google Shape;12850;p24">
              <a:extLst>
                <a:ext uri="{FF2B5EF4-FFF2-40B4-BE49-F238E27FC236}">
                  <a16:creationId xmlns:a16="http://schemas.microsoft.com/office/drawing/2014/main" id="{C6FFA585-5002-5567-3C82-D106D1860C9A}"/>
                </a:ext>
              </a:extLst>
            </p:cNvPr>
            <p:cNvSpPr/>
            <p:nvPr/>
          </p:nvSpPr>
          <p:spPr>
            <a:xfrm>
              <a:off x="6217500" y="3088625"/>
              <a:ext cx="349000" cy="297025"/>
            </a:xfrm>
            <a:custGeom>
              <a:avLst/>
              <a:gdLst/>
              <a:ahLst/>
              <a:cxnLst/>
              <a:rect l="l" t="t" r="r" b="b"/>
              <a:pathLst>
                <a:path w="13960" h="11881" extrusionOk="0">
                  <a:moveTo>
                    <a:pt x="4561" y="404"/>
                  </a:moveTo>
                  <a:cubicBezTo>
                    <a:pt x="4716" y="404"/>
                    <a:pt x="4840" y="528"/>
                    <a:pt x="4840" y="652"/>
                  </a:cubicBezTo>
                  <a:lnTo>
                    <a:pt x="4840" y="1179"/>
                  </a:lnTo>
                  <a:lnTo>
                    <a:pt x="404" y="1179"/>
                  </a:lnTo>
                  <a:lnTo>
                    <a:pt x="404" y="652"/>
                  </a:lnTo>
                  <a:cubicBezTo>
                    <a:pt x="404" y="528"/>
                    <a:pt x="528" y="404"/>
                    <a:pt x="683" y="404"/>
                  </a:cubicBezTo>
                  <a:close/>
                  <a:moveTo>
                    <a:pt x="13525" y="1583"/>
                  </a:moveTo>
                  <a:lnTo>
                    <a:pt x="13525" y="2823"/>
                  </a:lnTo>
                  <a:lnTo>
                    <a:pt x="404" y="2823"/>
                  </a:lnTo>
                  <a:lnTo>
                    <a:pt x="404" y="1583"/>
                  </a:lnTo>
                  <a:close/>
                  <a:moveTo>
                    <a:pt x="13556" y="3258"/>
                  </a:moveTo>
                  <a:lnTo>
                    <a:pt x="13556" y="11478"/>
                  </a:lnTo>
                  <a:lnTo>
                    <a:pt x="404" y="11478"/>
                  </a:lnTo>
                  <a:lnTo>
                    <a:pt x="404" y="3258"/>
                  </a:lnTo>
                  <a:close/>
                  <a:moveTo>
                    <a:pt x="683" y="1"/>
                  </a:moveTo>
                  <a:cubicBezTo>
                    <a:pt x="280" y="1"/>
                    <a:pt x="1" y="280"/>
                    <a:pt x="1" y="652"/>
                  </a:cubicBezTo>
                  <a:lnTo>
                    <a:pt x="1" y="11478"/>
                  </a:lnTo>
                  <a:cubicBezTo>
                    <a:pt x="1" y="11695"/>
                    <a:pt x="187" y="11881"/>
                    <a:pt x="404" y="11881"/>
                  </a:cubicBezTo>
                  <a:lnTo>
                    <a:pt x="13525" y="11881"/>
                  </a:lnTo>
                  <a:cubicBezTo>
                    <a:pt x="13773" y="11881"/>
                    <a:pt x="13959" y="11695"/>
                    <a:pt x="13959" y="11478"/>
                  </a:cubicBezTo>
                  <a:lnTo>
                    <a:pt x="13959" y="1583"/>
                  </a:lnTo>
                  <a:cubicBezTo>
                    <a:pt x="13959" y="1366"/>
                    <a:pt x="13773" y="1179"/>
                    <a:pt x="13525" y="1179"/>
                  </a:cubicBezTo>
                  <a:lnTo>
                    <a:pt x="5243" y="1179"/>
                  </a:lnTo>
                  <a:lnTo>
                    <a:pt x="5243" y="652"/>
                  </a:lnTo>
                  <a:cubicBezTo>
                    <a:pt x="5243" y="280"/>
                    <a:pt x="4964" y="1"/>
                    <a:pt x="4592"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81" name="Google Shape;12851;p24">
              <a:extLst>
                <a:ext uri="{FF2B5EF4-FFF2-40B4-BE49-F238E27FC236}">
                  <a16:creationId xmlns:a16="http://schemas.microsoft.com/office/drawing/2014/main" id="{72F7301A-E504-2D8C-4E25-9B1D6D29B52C}"/>
                </a:ext>
              </a:extLst>
            </p:cNvPr>
            <p:cNvSpPr/>
            <p:nvPr/>
          </p:nvSpPr>
          <p:spPr>
            <a:xfrm>
              <a:off x="6274900" y="3185575"/>
              <a:ext cx="233425" cy="79900"/>
            </a:xfrm>
            <a:custGeom>
              <a:avLst/>
              <a:gdLst/>
              <a:ahLst/>
              <a:cxnLst/>
              <a:rect l="l" t="t" r="r" b="b"/>
              <a:pathLst>
                <a:path w="9337" h="3196" extrusionOk="0">
                  <a:moveTo>
                    <a:pt x="2978" y="403"/>
                  </a:moveTo>
                  <a:lnTo>
                    <a:pt x="2978" y="2792"/>
                  </a:lnTo>
                  <a:lnTo>
                    <a:pt x="434" y="2792"/>
                  </a:lnTo>
                  <a:lnTo>
                    <a:pt x="434" y="403"/>
                  </a:lnTo>
                  <a:close/>
                  <a:moveTo>
                    <a:pt x="403" y="0"/>
                  </a:moveTo>
                  <a:cubicBezTo>
                    <a:pt x="186" y="0"/>
                    <a:pt x="0" y="155"/>
                    <a:pt x="0" y="372"/>
                  </a:cubicBezTo>
                  <a:lnTo>
                    <a:pt x="0" y="2823"/>
                  </a:lnTo>
                  <a:cubicBezTo>
                    <a:pt x="0" y="3040"/>
                    <a:pt x="186" y="3195"/>
                    <a:pt x="403" y="3195"/>
                  </a:cubicBezTo>
                  <a:lnTo>
                    <a:pt x="8965" y="3195"/>
                  </a:lnTo>
                  <a:cubicBezTo>
                    <a:pt x="9182" y="3195"/>
                    <a:pt x="9337" y="3040"/>
                    <a:pt x="9337" y="2823"/>
                  </a:cubicBezTo>
                  <a:lnTo>
                    <a:pt x="9337" y="372"/>
                  </a:lnTo>
                  <a:cubicBezTo>
                    <a:pt x="9337" y="155"/>
                    <a:pt x="9182" y="0"/>
                    <a:pt x="8965" y="0"/>
                  </a:cubicBezTo>
                  <a:lnTo>
                    <a:pt x="6514" y="0"/>
                  </a:lnTo>
                  <a:cubicBezTo>
                    <a:pt x="6235" y="0"/>
                    <a:pt x="6235" y="403"/>
                    <a:pt x="6514" y="403"/>
                  </a:cubicBezTo>
                  <a:lnTo>
                    <a:pt x="8965" y="403"/>
                  </a:lnTo>
                  <a:lnTo>
                    <a:pt x="8965" y="2792"/>
                  </a:lnTo>
                  <a:lnTo>
                    <a:pt x="3381" y="2792"/>
                  </a:lnTo>
                  <a:lnTo>
                    <a:pt x="3381" y="403"/>
                  </a:lnTo>
                  <a:lnTo>
                    <a:pt x="5708" y="403"/>
                  </a:lnTo>
                  <a:cubicBezTo>
                    <a:pt x="5956" y="403"/>
                    <a:pt x="5956" y="0"/>
                    <a:pt x="5708"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82" name="Google Shape;12852;p24">
              <a:extLst>
                <a:ext uri="{FF2B5EF4-FFF2-40B4-BE49-F238E27FC236}">
                  <a16:creationId xmlns:a16="http://schemas.microsoft.com/office/drawing/2014/main" id="{5421364B-B9BE-5800-0AFC-C6A002B87342}"/>
                </a:ext>
              </a:extLst>
            </p:cNvPr>
            <p:cNvSpPr/>
            <p:nvPr/>
          </p:nvSpPr>
          <p:spPr>
            <a:xfrm>
              <a:off x="6274900" y="3279400"/>
              <a:ext cx="233425" cy="80675"/>
            </a:xfrm>
            <a:custGeom>
              <a:avLst/>
              <a:gdLst/>
              <a:ahLst/>
              <a:cxnLst/>
              <a:rect l="l" t="t" r="r" b="b"/>
              <a:pathLst>
                <a:path w="9337" h="3227" extrusionOk="0">
                  <a:moveTo>
                    <a:pt x="8934" y="435"/>
                  </a:moveTo>
                  <a:lnTo>
                    <a:pt x="8965" y="2823"/>
                  </a:lnTo>
                  <a:lnTo>
                    <a:pt x="6390" y="2823"/>
                  </a:lnTo>
                  <a:lnTo>
                    <a:pt x="6390" y="435"/>
                  </a:lnTo>
                  <a:close/>
                  <a:moveTo>
                    <a:pt x="403" y="0"/>
                  </a:moveTo>
                  <a:cubicBezTo>
                    <a:pt x="186" y="0"/>
                    <a:pt x="0" y="186"/>
                    <a:pt x="0" y="404"/>
                  </a:cubicBezTo>
                  <a:lnTo>
                    <a:pt x="0" y="2823"/>
                  </a:lnTo>
                  <a:cubicBezTo>
                    <a:pt x="0" y="3040"/>
                    <a:pt x="186" y="3226"/>
                    <a:pt x="403" y="3226"/>
                  </a:cubicBezTo>
                  <a:lnTo>
                    <a:pt x="1551" y="3226"/>
                  </a:lnTo>
                  <a:cubicBezTo>
                    <a:pt x="1830" y="3226"/>
                    <a:pt x="1830" y="2792"/>
                    <a:pt x="1551" y="2792"/>
                  </a:cubicBezTo>
                  <a:lnTo>
                    <a:pt x="403" y="2792"/>
                  </a:lnTo>
                  <a:lnTo>
                    <a:pt x="403" y="404"/>
                  </a:lnTo>
                  <a:lnTo>
                    <a:pt x="5987" y="404"/>
                  </a:lnTo>
                  <a:lnTo>
                    <a:pt x="5987" y="2792"/>
                  </a:lnTo>
                  <a:lnTo>
                    <a:pt x="2389" y="2792"/>
                  </a:lnTo>
                  <a:cubicBezTo>
                    <a:pt x="2109" y="2792"/>
                    <a:pt x="2109" y="3226"/>
                    <a:pt x="2389" y="3226"/>
                  </a:cubicBezTo>
                  <a:lnTo>
                    <a:pt x="8965" y="3226"/>
                  </a:lnTo>
                  <a:cubicBezTo>
                    <a:pt x="9182" y="3226"/>
                    <a:pt x="9337" y="3040"/>
                    <a:pt x="9337" y="2823"/>
                  </a:cubicBezTo>
                  <a:lnTo>
                    <a:pt x="9337" y="404"/>
                  </a:lnTo>
                  <a:cubicBezTo>
                    <a:pt x="9337" y="186"/>
                    <a:pt x="9182" y="0"/>
                    <a:pt x="8965"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83" name="Google Shape;12853;p24">
              <a:extLst>
                <a:ext uri="{FF2B5EF4-FFF2-40B4-BE49-F238E27FC236}">
                  <a16:creationId xmlns:a16="http://schemas.microsoft.com/office/drawing/2014/main" id="{50919BA8-94F8-934E-CCE8-84D2FAF8FC6D}"/>
                </a:ext>
              </a:extLst>
            </p:cNvPr>
            <p:cNvSpPr/>
            <p:nvPr/>
          </p:nvSpPr>
          <p:spPr>
            <a:xfrm>
              <a:off x="6447050" y="3297225"/>
              <a:ext cx="38800" cy="45000"/>
            </a:xfrm>
            <a:custGeom>
              <a:avLst/>
              <a:gdLst/>
              <a:ahLst/>
              <a:cxnLst/>
              <a:rect l="l" t="t" r="r" b="b"/>
              <a:pathLst>
                <a:path w="1552" h="1800" extrusionOk="0">
                  <a:moveTo>
                    <a:pt x="776" y="745"/>
                  </a:moveTo>
                  <a:lnTo>
                    <a:pt x="900" y="1055"/>
                  </a:lnTo>
                  <a:lnTo>
                    <a:pt x="652" y="1055"/>
                  </a:lnTo>
                  <a:lnTo>
                    <a:pt x="776" y="745"/>
                  </a:lnTo>
                  <a:close/>
                  <a:moveTo>
                    <a:pt x="776" y="1"/>
                  </a:moveTo>
                  <a:cubicBezTo>
                    <a:pt x="683" y="1"/>
                    <a:pt x="590" y="63"/>
                    <a:pt x="559" y="156"/>
                  </a:cubicBezTo>
                  <a:lnTo>
                    <a:pt x="31" y="1521"/>
                  </a:lnTo>
                  <a:cubicBezTo>
                    <a:pt x="0" y="1614"/>
                    <a:pt x="62" y="1738"/>
                    <a:pt x="156" y="1769"/>
                  </a:cubicBezTo>
                  <a:lnTo>
                    <a:pt x="156" y="1800"/>
                  </a:lnTo>
                  <a:lnTo>
                    <a:pt x="249" y="1800"/>
                  </a:lnTo>
                  <a:cubicBezTo>
                    <a:pt x="311" y="1800"/>
                    <a:pt x="404" y="1738"/>
                    <a:pt x="435" y="1645"/>
                  </a:cubicBezTo>
                  <a:lnTo>
                    <a:pt x="497" y="1459"/>
                  </a:lnTo>
                  <a:lnTo>
                    <a:pt x="1055" y="1459"/>
                  </a:lnTo>
                  <a:lnTo>
                    <a:pt x="1148" y="1645"/>
                  </a:lnTo>
                  <a:cubicBezTo>
                    <a:pt x="1172" y="1740"/>
                    <a:pt x="1250" y="1780"/>
                    <a:pt x="1327" y="1780"/>
                  </a:cubicBezTo>
                  <a:cubicBezTo>
                    <a:pt x="1351" y="1780"/>
                    <a:pt x="1374" y="1776"/>
                    <a:pt x="1396" y="1769"/>
                  </a:cubicBezTo>
                  <a:cubicBezTo>
                    <a:pt x="1520" y="1738"/>
                    <a:pt x="1551" y="1614"/>
                    <a:pt x="1520" y="1521"/>
                  </a:cubicBezTo>
                  <a:lnTo>
                    <a:pt x="993" y="156"/>
                  </a:lnTo>
                  <a:cubicBezTo>
                    <a:pt x="962" y="63"/>
                    <a:pt x="869" y="1"/>
                    <a:pt x="776"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84" name="Google Shape;12854;p24">
              <a:extLst>
                <a:ext uri="{FF2B5EF4-FFF2-40B4-BE49-F238E27FC236}">
                  <a16:creationId xmlns:a16="http://schemas.microsoft.com/office/drawing/2014/main" id="{7C7962DC-25D5-5ECD-172A-D624438E2899}"/>
                </a:ext>
              </a:extLst>
            </p:cNvPr>
            <p:cNvSpPr/>
            <p:nvPr/>
          </p:nvSpPr>
          <p:spPr>
            <a:xfrm>
              <a:off x="6285750" y="3202125"/>
              <a:ext cx="59975" cy="45500"/>
            </a:xfrm>
            <a:custGeom>
              <a:avLst/>
              <a:gdLst/>
              <a:ahLst/>
              <a:cxnLst/>
              <a:rect l="l" t="t" r="r" b="b"/>
              <a:pathLst>
                <a:path w="2399" h="1820" extrusionOk="0">
                  <a:moveTo>
                    <a:pt x="1183" y="421"/>
                  </a:moveTo>
                  <a:cubicBezTo>
                    <a:pt x="1202" y="421"/>
                    <a:pt x="1221" y="422"/>
                    <a:pt x="1241" y="424"/>
                  </a:cubicBezTo>
                  <a:cubicBezTo>
                    <a:pt x="1520" y="424"/>
                    <a:pt x="1737" y="641"/>
                    <a:pt x="1737" y="920"/>
                  </a:cubicBezTo>
                  <a:cubicBezTo>
                    <a:pt x="1737" y="951"/>
                    <a:pt x="1706" y="1013"/>
                    <a:pt x="1706" y="1075"/>
                  </a:cubicBezTo>
                  <a:lnTo>
                    <a:pt x="1644" y="1013"/>
                  </a:lnTo>
                  <a:cubicBezTo>
                    <a:pt x="1601" y="970"/>
                    <a:pt x="1551" y="952"/>
                    <a:pt x="1503" y="952"/>
                  </a:cubicBezTo>
                  <a:cubicBezTo>
                    <a:pt x="1343" y="952"/>
                    <a:pt x="1199" y="1149"/>
                    <a:pt x="1365" y="1292"/>
                  </a:cubicBezTo>
                  <a:lnTo>
                    <a:pt x="1427" y="1354"/>
                  </a:lnTo>
                  <a:cubicBezTo>
                    <a:pt x="1365" y="1385"/>
                    <a:pt x="1303" y="1385"/>
                    <a:pt x="1241" y="1385"/>
                  </a:cubicBezTo>
                  <a:cubicBezTo>
                    <a:pt x="1221" y="1387"/>
                    <a:pt x="1202" y="1388"/>
                    <a:pt x="1183" y="1388"/>
                  </a:cubicBezTo>
                  <a:cubicBezTo>
                    <a:pt x="547" y="1388"/>
                    <a:pt x="547" y="421"/>
                    <a:pt x="1183" y="421"/>
                  </a:cubicBezTo>
                  <a:close/>
                  <a:moveTo>
                    <a:pt x="1241" y="0"/>
                  </a:moveTo>
                  <a:cubicBezTo>
                    <a:pt x="1100" y="0"/>
                    <a:pt x="952" y="35"/>
                    <a:pt x="807" y="114"/>
                  </a:cubicBezTo>
                  <a:cubicBezTo>
                    <a:pt x="0" y="579"/>
                    <a:pt x="311" y="1789"/>
                    <a:pt x="1241" y="1820"/>
                  </a:cubicBezTo>
                  <a:cubicBezTo>
                    <a:pt x="1396" y="1820"/>
                    <a:pt x="1582" y="1758"/>
                    <a:pt x="1706" y="1664"/>
                  </a:cubicBezTo>
                  <a:lnTo>
                    <a:pt x="1800" y="1727"/>
                  </a:lnTo>
                  <a:cubicBezTo>
                    <a:pt x="1831" y="1789"/>
                    <a:pt x="1862" y="1789"/>
                    <a:pt x="1924" y="1789"/>
                  </a:cubicBezTo>
                  <a:cubicBezTo>
                    <a:pt x="1986" y="1789"/>
                    <a:pt x="2048" y="1789"/>
                    <a:pt x="2079" y="1727"/>
                  </a:cubicBezTo>
                  <a:cubicBezTo>
                    <a:pt x="2141" y="1664"/>
                    <a:pt x="2141" y="1540"/>
                    <a:pt x="2079" y="1447"/>
                  </a:cubicBezTo>
                  <a:lnTo>
                    <a:pt x="2017" y="1385"/>
                  </a:lnTo>
                  <a:cubicBezTo>
                    <a:pt x="2398" y="724"/>
                    <a:pt x="1883" y="0"/>
                    <a:pt x="1241"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85" name="Google Shape;12855;p24">
              <a:extLst>
                <a:ext uri="{FF2B5EF4-FFF2-40B4-BE49-F238E27FC236}">
                  <a16:creationId xmlns:a16="http://schemas.microsoft.com/office/drawing/2014/main" id="{CF203CB0-E44C-A862-98FD-C57D7DB02D4B}"/>
                </a:ext>
              </a:extLst>
            </p:cNvPr>
            <p:cNvSpPr/>
            <p:nvPr/>
          </p:nvSpPr>
          <p:spPr>
            <a:xfrm>
              <a:off x="6371825" y="3208825"/>
              <a:ext cx="113250" cy="10100"/>
            </a:xfrm>
            <a:custGeom>
              <a:avLst/>
              <a:gdLst/>
              <a:ahLst/>
              <a:cxnLst/>
              <a:rect l="l" t="t" r="r" b="b"/>
              <a:pathLst>
                <a:path w="4530" h="404" extrusionOk="0">
                  <a:moveTo>
                    <a:pt x="280" y="1"/>
                  </a:moveTo>
                  <a:cubicBezTo>
                    <a:pt x="1" y="1"/>
                    <a:pt x="1" y="404"/>
                    <a:pt x="280" y="404"/>
                  </a:cubicBezTo>
                  <a:lnTo>
                    <a:pt x="4312" y="404"/>
                  </a:lnTo>
                  <a:cubicBezTo>
                    <a:pt x="4436" y="404"/>
                    <a:pt x="4529" y="311"/>
                    <a:pt x="4529" y="187"/>
                  </a:cubicBezTo>
                  <a:cubicBezTo>
                    <a:pt x="4529" y="94"/>
                    <a:pt x="4436" y="1"/>
                    <a:pt x="4312"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86" name="Google Shape;12856;p24">
              <a:extLst>
                <a:ext uri="{FF2B5EF4-FFF2-40B4-BE49-F238E27FC236}">
                  <a16:creationId xmlns:a16="http://schemas.microsoft.com/office/drawing/2014/main" id="{3192DC26-06D6-81FF-CF6B-CC58FD48312D}"/>
                </a:ext>
              </a:extLst>
            </p:cNvPr>
            <p:cNvSpPr/>
            <p:nvPr/>
          </p:nvSpPr>
          <p:spPr>
            <a:xfrm>
              <a:off x="6371825" y="3232100"/>
              <a:ext cx="40350" cy="10100"/>
            </a:xfrm>
            <a:custGeom>
              <a:avLst/>
              <a:gdLst/>
              <a:ahLst/>
              <a:cxnLst/>
              <a:rect l="l" t="t" r="r" b="b"/>
              <a:pathLst>
                <a:path w="1614" h="404" extrusionOk="0">
                  <a:moveTo>
                    <a:pt x="280" y="0"/>
                  </a:moveTo>
                  <a:cubicBezTo>
                    <a:pt x="1" y="0"/>
                    <a:pt x="1" y="403"/>
                    <a:pt x="280" y="403"/>
                  </a:cubicBezTo>
                  <a:lnTo>
                    <a:pt x="1334" y="403"/>
                  </a:lnTo>
                  <a:cubicBezTo>
                    <a:pt x="1614" y="403"/>
                    <a:pt x="1614" y="0"/>
                    <a:pt x="1334"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87" name="Google Shape;12857;p24">
              <a:extLst>
                <a:ext uri="{FF2B5EF4-FFF2-40B4-BE49-F238E27FC236}">
                  <a16:creationId xmlns:a16="http://schemas.microsoft.com/office/drawing/2014/main" id="{9872E97E-E115-AF67-59BD-54461BF78C85}"/>
                </a:ext>
              </a:extLst>
            </p:cNvPr>
            <p:cNvSpPr/>
            <p:nvPr/>
          </p:nvSpPr>
          <p:spPr>
            <a:xfrm>
              <a:off x="6299875" y="3304175"/>
              <a:ext cx="111350" cy="10175"/>
            </a:xfrm>
            <a:custGeom>
              <a:avLst/>
              <a:gdLst/>
              <a:ahLst/>
              <a:cxnLst/>
              <a:rect l="l" t="t" r="r" b="b"/>
              <a:pathLst>
                <a:path w="4454" h="407" extrusionOk="0">
                  <a:moveTo>
                    <a:pt x="191" y="0"/>
                  </a:moveTo>
                  <a:cubicBezTo>
                    <a:pt x="1" y="0"/>
                    <a:pt x="1" y="407"/>
                    <a:pt x="191" y="407"/>
                  </a:cubicBezTo>
                  <a:cubicBezTo>
                    <a:pt x="197" y="407"/>
                    <a:pt x="204" y="406"/>
                    <a:pt x="211" y="405"/>
                  </a:cubicBezTo>
                  <a:lnTo>
                    <a:pt x="4243" y="405"/>
                  </a:lnTo>
                  <a:cubicBezTo>
                    <a:pt x="4250" y="406"/>
                    <a:pt x="4257" y="407"/>
                    <a:pt x="4264" y="407"/>
                  </a:cubicBezTo>
                  <a:cubicBezTo>
                    <a:pt x="4454" y="407"/>
                    <a:pt x="4454" y="0"/>
                    <a:pt x="4264" y="0"/>
                  </a:cubicBezTo>
                  <a:cubicBezTo>
                    <a:pt x="4257" y="0"/>
                    <a:pt x="4250" y="1"/>
                    <a:pt x="4243" y="2"/>
                  </a:cubicBezTo>
                  <a:lnTo>
                    <a:pt x="211" y="2"/>
                  </a:lnTo>
                  <a:cubicBezTo>
                    <a:pt x="204" y="1"/>
                    <a:pt x="197" y="0"/>
                    <a:pt x="191"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88" name="Google Shape;12858;p24">
              <a:extLst>
                <a:ext uri="{FF2B5EF4-FFF2-40B4-BE49-F238E27FC236}">
                  <a16:creationId xmlns:a16="http://schemas.microsoft.com/office/drawing/2014/main" id="{B87B4D7A-4126-BFBD-53B8-A80DA6D93669}"/>
                </a:ext>
              </a:extLst>
            </p:cNvPr>
            <p:cNvSpPr/>
            <p:nvPr/>
          </p:nvSpPr>
          <p:spPr>
            <a:xfrm>
              <a:off x="6374150" y="3327475"/>
              <a:ext cx="37250" cy="10100"/>
            </a:xfrm>
            <a:custGeom>
              <a:avLst/>
              <a:gdLst/>
              <a:ahLst/>
              <a:cxnLst/>
              <a:rect l="l" t="t" r="r" b="b"/>
              <a:pathLst>
                <a:path w="1490" h="404" extrusionOk="0">
                  <a:moveTo>
                    <a:pt x="218" y="1"/>
                  </a:moveTo>
                  <a:cubicBezTo>
                    <a:pt x="94" y="1"/>
                    <a:pt x="1" y="94"/>
                    <a:pt x="1" y="187"/>
                  </a:cubicBezTo>
                  <a:cubicBezTo>
                    <a:pt x="1" y="311"/>
                    <a:pt x="94" y="404"/>
                    <a:pt x="218" y="404"/>
                  </a:cubicBezTo>
                  <a:lnTo>
                    <a:pt x="1272" y="404"/>
                  </a:lnTo>
                  <a:cubicBezTo>
                    <a:pt x="1396" y="404"/>
                    <a:pt x="1490" y="311"/>
                    <a:pt x="1490" y="187"/>
                  </a:cubicBezTo>
                  <a:cubicBezTo>
                    <a:pt x="1490" y="94"/>
                    <a:pt x="1396" y="1"/>
                    <a:pt x="1272"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grpSp>
      <p:grpSp>
        <p:nvGrpSpPr>
          <p:cNvPr id="89" name="Google Shape;12859;p24">
            <a:extLst>
              <a:ext uri="{FF2B5EF4-FFF2-40B4-BE49-F238E27FC236}">
                <a16:creationId xmlns:a16="http://schemas.microsoft.com/office/drawing/2014/main" id="{57D5E4C8-6966-B181-4CF4-33C376F481FA}"/>
              </a:ext>
            </a:extLst>
          </p:cNvPr>
          <p:cNvGrpSpPr/>
          <p:nvPr/>
        </p:nvGrpSpPr>
        <p:grpSpPr>
          <a:xfrm>
            <a:off x="15652757" y="4522759"/>
            <a:ext cx="373850" cy="697950"/>
            <a:chOff x="7051925" y="1923875"/>
            <a:chExt cx="186925" cy="348975"/>
          </a:xfrm>
        </p:grpSpPr>
        <p:sp>
          <p:nvSpPr>
            <p:cNvPr id="90" name="Google Shape;12860;p24">
              <a:extLst>
                <a:ext uri="{FF2B5EF4-FFF2-40B4-BE49-F238E27FC236}">
                  <a16:creationId xmlns:a16="http://schemas.microsoft.com/office/drawing/2014/main" id="{05C77E8D-BADF-9A30-8275-36D1EDFB0EAE}"/>
                </a:ext>
              </a:extLst>
            </p:cNvPr>
            <p:cNvSpPr/>
            <p:nvPr/>
          </p:nvSpPr>
          <p:spPr>
            <a:xfrm>
              <a:off x="7051925" y="1923875"/>
              <a:ext cx="186925" cy="348975"/>
            </a:xfrm>
            <a:custGeom>
              <a:avLst/>
              <a:gdLst/>
              <a:ahLst/>
              <a:cxnLst/>
              <a:rect l="l" t="t" r="r" b="b"/>
              <a:pathLst>
                <a:path w="7477" h="13959" extrusionOk="0">
                  <a:moveTo>
                    <a:pt x="6825" y="403"/>
                  </a:moveTo>
                  <a:cubicBezTo>
                    <a:pt x="6949" y="403"/>
                    <a:pt x="7073" y="527"/>
                    <a:pt x="7073" y="651"/>
                  </a:cubicBezTo>
                  <a:lnTo>
                    <a:pt x="7073" y="1427"/>
                  </a:lnTo>
                  <a:lnTo>
                    <a:pt x="435" y="1427"/>
                  </a:lnTo>
                  <a:lnTo>
                    <a:pt x="435" y="651"/>
                  </a:lnTo>
                  <a:cubicBezTo>
                    <a:pt x="435" y="527"/>
                    <a:pt x="528" y="403"/>
                    <a:pt x="652" y="403"/>
                  </a:cubicBezTo>
                  <a:close/>
                  <a:moveTo>
                    <a:pt x="652" y="0"/>
                  </a:moveTo>
                  <a:cubicBezTo>
                    <a:pt x="311" y="0"/>
                    <a:pt x="1" y="279"/>
                    <a:pt x="1" y="651"/>
                  </a:cubicBezTo>
                  <a:lnTo>
                    <a:pt x="1" y="3350"/>
                  </a:lnTo>
                  <a:cubicBezTo>
                    <a:pt x="1" y="3474"/>
                    <a:pt x="94" y="3567"/>
                    <a:pt x="218" y="3567"/>
                  </a:cubicBezTo>
                  <a:cubicBezTo>
                    <a:pt x="342" y="3567"/>
                    <a:pt x="435" y="3474"/>
                    <a:pt x="404" y="3350"/>
                  </a:cubicBezTo>
                  <a:lnTo>
                    <a:pt x="404" y="1830"/>
                  </a:lnTo>
                  <a:lnTo>
                    <a:pt x="7042" y="1830"/>
                  </a:lnTo>
                  <a:lnTo>
                    <a:pt x="7042" y="12128"/>
                  </a:lnTo>
                  <a:lnTo>
                    <a:pt x="4591" y="12128"/>
                  </a:lnTo>
                  <a:cubicBezTo>
                    <a:pt x="4467" y="12128"/>
                    <a:pt x="4374" y="12222"/>
                    <a:pt x="4374" y="12315"/>
                  </a:cubicBezTo>
                  <a:cubicBezTo>
                    <a:pt x="4374" y="12439"/>
                    <a:pt x="4467" y="12532"/>
                    <a:pt x="4591" y="12532"/>
                  </a:cubicBezTo>
                  <a:lnTo>
                    <a:pt x="7042" y="12532"/>
                  </a:lnTo>
                  <a:lnTo>
                    <a:pt x="7042" y="13307"/>
                  </a:lnTo>
                  <a:cubicBezTo>
                    <a:pt x="7042" y="13431"/>
                    <a:pt x="6949" y="13555"/>
                    <a:pt x="6825" y="13555"/>
                  </a:cubicBezTo>
                  <a:lnTo>
                    <a:pt x="652" y="13555"/>
                  </a:lnTo>
                  <a:cubicBezTo>
                    <a:pt x="528" y="13555"/>
                    <a:pt x="404" y="13431"/>
                    <a:pt x="404" y="13307"/>
                  </a:cubicBezTo>
                  <a:lnTo>
                    <a:pt x="404" y="12532"/>
                  </a:lnTo>
                  <a:lnTo>
                    <a:pt x="3754" y="12532"/>
                  </a:lnTo>
                  <a:cubicBezTo>
                    <a:pt x="3878" y="12532"/>
                    <a:pt x="3971" y="12439"/>
                    <a:pt x="3971" y="12315"/>
                  </a:cubicBezTo>
                  <a:cubicBezTo>
                    <a:pt x="3971" y="12222"/>
                    <a:pt x="3878" y="12128"/>
                    <a:pt x="3754" y="12128"/>
                  </a:cubicBezTo>
                  <a:lnTo>
                    <a:pt x="404" y="12128"/>
                  </a:lnTo>
                  <a:lnTo>
                    <a:pt x="404" y="4157"/>
                  </a:lnTo>
                  <a:cubicBezTo>
                    <a:pt x="404" y="4064"/>
                    <a:pt x="342" y="3970"/>
                    <a:pt x="218" y="3970"/>
                  </a:cubicBezTo>
                  <a:cubicBezTo>
                    <a:pt x="94" y="3970"/>
                    <a:pt x="1" y="4064"/>
                    <a:pt x="1" y="4157"/>
                  </a:cubicBezTo>
                  <a:lnTo>
                    <a:pt x="1" y="13307"/>
                  </a:lnTo>
                  <a:cubicBezTo>
                    <a:pt x="1" y="13679"/>
                    <a:pt x="311" y="13959"/>
                    <a:pt x="652" y="13959"/>
                  </a:cubicBezTo>
                  <a:lnTo>
                    <a:pt x="6825" y="13959"/>
                  </a:lnTo>
                  <a:cubicBezTo>
                    <a:pt x="7166" y="13959"/>
                    <a:pt x="7476" y="13679"/>
                    <a:pt x="7476" y="13307"/>
                  </a:cubicBezTo>
                  <a:lnTo>
                    <a:pt x="7476" y="651"/>
                  </a:lnTo>
                  <a:cubicBezTo>
                    <a:pt x="7476" y="279"/>
                    <a:pt x="7166" y="0"/>
                    <a:pt x="6825"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91" name="Google Shape;12861;p24">
              <a:extLst>
                <a:ext uri="{FF2B5EF4-FFF2-40B4-BE49-F238E27FC236}">
                  <a16:creationId xmlns:a16="http://schemas.microsoft.com/office/drawing/2014/main" id="{AA4404EF-EE58-BD68-76AF-E89800EB7770}"/>
                </a:ext>
              </a:extLst>
            </p:cNvPr>
            <p:cNvSpPr/>
            <p:nvPr/>
          </p:nvSpPr>
          <p:spPr>
            <a:xfrm>
              <a:off x="7082175" y="1992875"/>
              <a:ext cx="126425" cy="216775"/>
            </a:xfrm>
            <a:custGeom>
              <a:avLst/>
              <a:gdLst/>
              <a:ahLst/>
              <a:cxnLst/>
              <a:rect l="l" t="t" r="r" b="b"/>
              <a:pathLst>
                <a:path w="5057" h="8671" extrusionOk="0">
                  <a:moveTo>
                    <a:pt x="4622" y="404"/>
                  </a:moveTo>
                  <a:cubicBezTo>
                    <a:pt x="4622" y="404"/>
                    <a:pt x="4622" y="435"/>
                    <a:pt x="4622" y="435"/>
                  </a:cubicBezTo>
                  <a:lnTo>
                    <a:pt x="4622" y="6763"/>
                  </a:lnTo>
                  <a:cubicBezTo>
                    <a:pt x="4622" y="6794"/>
                    <a:pt x="4622" y="6794"/>
                    <a:pt x="4622" y="6794"/>
                  </a:cubicBezTo>
                  <a:lnTo>
                    <a:pt x="3319" y="6794"/>
                  </a:lnTo>
                  <a:lnTo>
                    <a:pt x="3319" y="6329"/>
                  </a:lnTo>
                  <a:cubicBezTo>
                    <a:pt x="3319" y="6142"/>
                    <a:pt x="3164" y="5987"/>
                    <a:pt x="2978" y="5987"/>
                  </a:cubicBezTo>
                  <a:lnTo>
                    <a:pt x="2079" y="5987"/>
                  </a:lnTo>
                  <a:cubicBezTo>
                    <a:pt x="1892" y="5987"/>
                    <a:pt x="1737" y="6142"/>
                    <a:pt x="1737" y="6329"/>
                  </a:cubicBezTo>
                  <a:lnTo>
                    <a:pt x="1737" y="6794"/>
                  </a:lnTo>
                  <a:lnTo>
                    <a:pt x="404" y="6794"/>
                  </a:lnTo>
                  <a:cubicBezTo>
                    <a:pt x="372" y="6794"/>
                    <a:pt x="372" y="6794"/>
                    <a:pt x="372" y="6763"/>
                  </a:cubicBezTo>
                  <a:lnTo>
                    <a:pt x="372" y="435"/>
                  </a:lnTo>
                  <a:cubicBezTo>
                    <a:pt x="372" y="435"/>
                    <a:pt x="372" y="404"/>
                    <a:pt x="404" y="404"/>
                  </a:cubicBezTo>
                  <a:close/>
                  <a:moveTo>
                    <a:pt x="2916" y="6391"/>
                  </a:moveTo>
                  <a:lnTo>
                    <a:pt x="2916" y="6980"/>
                  </a:lnTo>
                  <a:cubicBezTo>
                    <a:pt x="2916" y="7104"/>
                    <a:pt x="3009" y="7197"/>
                    <a:pt x="3164" y="7197"/>
                  </a:cubicBezTo>
                  <a:lnTo>
                    <a:pt x="3226" y="7197"/>
                  </a:lnTo>
                  <a:lnTo>
                    <a:pt x="2544" y="8190"/>
                  </a:lnTo>
                  <a:lnTo>
                    <a:pt x="1830" y="7197"/>
                  </a:lnTo>
                  <a:lnTo>
                    <a:pt x="1923" y="7197"/>
                  </a:lnTo>
                  <a:cubicBezTo>
                    <a:pt x="2048" y="7197"/>
                    <a:pt x="2141" y="7104"/>
                    <a:pt x="2141" y="6980"/>
                  </a:cubicBezTo>
                  <a:lnTo>
                    <a:pt x="2141" y="6391"/>
                  </a:lnTo>
                  <a:close/>
                  <a:moveTo>
                    <a:pt x="435" y="1"/>
                  </a:moveTo>
                  <a:cubicBezTo>
                    <a:pt x="186" y="1"/>
                    <a:pt x="0" y="218"/>
                    <a:pt x="0" y="435"/>
                  </a:cubicBezTo>
                  <a:lnTo>
                    <a:pt x="0" y="6763"/>
                  </a:lnTo>
                  <a:cubicBezTo>
                    <a:pt x="0" y="7011"/>
                    <a:pt x="186" y="7197"/>
                    <a:pt x="435" y="7197"/>
                  </a:cubicBezTo>
                  <a:lnTo>
                    <a:pt x="1365" y="7197"/>
                  </a:lnTo>
                  <a:cubicBezTo>
                    <a:pt x="1365" y="7228"/>
                    <a:pt x="1396" y="7228"/>
                    <a:pt x="1396" y="7259"/>
                  </a:cubicBezTo>
                  <a:lnTo>
                    <a:pt x="2265" y="8531"/>
                  </a:lnTo>
                  <a:cubicBezTo>
                    <a:pt x="2327" y="8624"/>
                    <a:pt x="2428" y="8671"/>
                    <a:pt x="2528" y="8671"/>
                  </a:cubicBezTo>
                  <a:cubicBezTo>
                    <a:pt x="2629" y="8671"/>
                    <a:pt x="2730" y="8624"/>
                    <a:pt x="2792" y="8531"/>
                  </a:cubicBezTo>
                  <a:lnTo>
                    <a:pt x="3692" y="7259"/>
                  </a:lnTo>
                  <a:cubicBezTo>
                    <a:pt x="3692" y="7259"/>
                    <a:pt x="3723" y="7228"/>
                    <a:pt x="3723" y="7197"/>
                  </a:cubicBezTo>
                  <a:lnTo>
                    <a:pt x="4622" y="7197"/>
                  </a:lnTo>
                  <a:cubicBezTo>
                    <a:pt x="4870" y="7197"/>
                    <a:pt x="5056" y="7011"/>
                    <a:pt x="5056" y="6763"/>
                  </a:cubicBezTo>
                  <a:lnTo>
                    <a:pt x="5056" y="435"/>
                  </a:lnTo>
                  <a:cubicBezTo>
                    <a:pt x="5056" y="218"/>
                    <a:pt x="4870" y="1"/>
                    <a:pt x="4622"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92" name="Google Shape;12862;p24">
              <a:extLst>
                <a:ext uri="{FF2B5EF4-FFF2-40B4-BE49-F238E27FC236}">
                  <a16:creationId xmlns:a16="http://schemas.microsoft.com/office/drawing/2014/main" id="{E82AE088-14FC-5878-FF1B-65ADE64D9525}"/>
                </a:ext>
              </a:extLst>
            </p:cNvPr>
            <p:cNvSpPr/>
            <p:nvPr/>
          </p:nvSpPr>
          <p:spPr>
            <a:xfrm>
              <a:off x="7106975" y="2021575"/>
              <a:ext cx="39575" cy="10875"/>
            </a:xfrm>
            <a:custGeom>
              <a:avLst/>
              <a:gdLst/>
              <a:ahLst/>
              <a:cxnLst/>
              <a:rect l="l" t="t" r="r" b="b"/>
              <a:pathLst>
                <a:path w="1583" h="435" extrusionOk="0">
                  <a:moveTo>
                    <a:pt x="280" y="0"/>
                  </a:moveTo>
                  <a:cubicBezTo>
                    <a:pt x="1" y="0"/>
                    <a:pt x="1" y="435"/>
                    <a:pt x="280" y="435"/>
                  </a:cubicBezTo>
                  <a:lnTo>
                    <a:pt x="1304" y="435"/>
                  </a:lnTo>
                  <a:cubicBezTo>
                    <a:pt x="1583" y="435"/>
                    <a:pt x="1583" y="0"/>
                    <a:pt x="1304"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93" name="Google Shape;12863;p24">
              <a:extLst>
                <a:ext uri="{FF2B5EF4-FFF2-40B4-BE49-F238E27FC236}">
                  <a16:creationId xmlns:a16="http://schemas.microsoft.com/office/drawing/2014/main" id="{D9E167F0-DD47-42D6-B42E-C020C320A861}"/>
                </a:ext>
              </a:extLst>
            </p:cNvPr>
            <p:cNvSpPr/>
            <p:nvPr/>
          </p:nvSpPr>
          <p:spPr>
            <a:xfrm>
              <a:off x="7106975" y="2044825"/>
              <a:ext cx="76800" cy="10125"/>
            </a:xfrm>
            <a:custGeom>
              <a:avLst/>
              <a:gdLst/>
              <a:ahLst/>
              <a:cxnLst/>
              <a:rect l="l" t="t" r="r" b="b"/>
              <a:pathLst>
                <a:path w="3072" h="405" extrusionOk="0">
                  <a:moveTo>
                    <a:pt x="280" y="1"/>
                  </a:moveTo>
                  <a:cubicBezTo>
                    <a:pt x="1" y="1"/>
                    <a:pt x="1" y="404"/>
                    <a:pt x="280" y="404"/>
                  </a:cubicBezTo>
                  <a:lnTo>
                    <a:pt x="2793" y="404"/>
                  </a:lnTo>
                  <a:cubicBezTo>
                    <a:pt x="3072" y="404"/>
                    <a:pt x="3072" y="1"/>
                    <a:pt x="2793"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94" name="Google Shape;12864;p24">
              <a:extLst>
                <a:ext uri="{FF2B5EF4-FFF2-40B4-BE49-F238E27FC236}">
                  <a16:creationId xmlns:a16="http://schemas.microsoft.com/office/drawing/2014/main" id="{3E822A70-7B6B-55EE-F9B0-DB7A1E4DB92D}"/>
                </a:ext>
              </a:extLst>
            </p:cNvPr>
            <p:cNvSpPr/>
            <p:nvPr/>
          </p:nvSpPr>
          <p:spPr>
            <a:xfrm>
              <a:off x="7108525" y="2067325"/>
              <a:ext cx="73700" cy="10100"/>
            </a:xfrm>
            <a:custGeom>
              <a:avLst/>
              <a:gdLst/>
              <a:ahLst/>
              <a:cxnLst/>
              <a:rect l="l" t="t" r="r" b="b"/>
              <a:pathLst>
                <a:path w="2948" h="404" extrusionOk="0">
                  <a:moveTo>
                    <a:pt x="218" y="1"/>
                  </a:moveTo>
                  <a:cubicBezTo>
                    <a:pt x="94" y="1"/>
                    <a:pt x="1" y="94"/>
                    <a:pt x="1" y="218"/>
                  </a:cubicBezTo>
                  <a:cubicBezTo>
                    <a:pt x="1" y="311"/>
                    <a:pt x="94" y="404"/>
                    <a:pt x="218" y="404"/>
                  </a:cubicBezTo>
                  <a:lnTo>
                    <a:pt x="2731" y="404"/>
                  </a:lnTo>
                  <a:cubicBezTo>
                    <a:pt x="2855" y="404"/>
                    <a:pt x="2948" y="311"/>
                    <a:pt x="2948" y="218"/>
                  </a:cubicBezTo>
                  <a:cubicBezTo>
                    <a:pt x="2948" y="94"/>
                    <a:pt x="2855" y="1"/>
                    <a:pt x="2731"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95" name="Google Shape;12865;p24">
              <a:extLst>
                <a:ext uri="{FF2B5EF4-FFF2-40B4-BE49-F238E27FC236}">
                  <a16:creationId xmlns:a16="http://schemas.microsoft.com/office/drawing/2014/main" id="{813648EF-1192-ACFE-C4E3-F22A2621B734}"/>
                </a:ext>
              </a:extLst>
            </p:cNvPr>
            <p:cNvSpPr/>
            <p:nvPr/>
          </p:nvSpPr>
          <p:spPr>
            <a:xfrm>
              <a:off x="7107950" y="2089775"/>
              <a:ext cx="74850" cy="10175"/>
            </a:xfrm>
            <a:custGeom>
              <a:avLst/>
              <a:gdLst/>
              <a:ahLst/>
              <a:cxnLst/>
              <a:rect l="l" t="t" r="r" b="b"/>
              <a:pathLst>
                <a:path w="2994" h="407" extrusionOk="0">
                  <a:moveTo>
                    <a:pt x="218" y="1"/>
                  </a:moveTo>
                  <a:cubicBezTo>
                    <a:pt x="1" y="1"/>
                    <a:pt x="1" y="407"/>
                    <a:pt x="218" y="407"/>
                  </a:cubicBezTo>
                  <a:cubicBezTo>
                    <a:pt x="225" y="407"/>
                    <a:pt x="233" y="406"/>
                    <a:pt x="241" y="405"/>
                  </a:cubicBezTo>
                  <a:lnTo>
                    <a:pt x="2754" y="405"/>
                  </a:lnTo>
                  <a:cubicBezTo>
                    <a:pt x="2762" y="406"/>
                    <a:pt x="2769" y="407"/>
                    <a:pt x="2777" y="407"/>
                  </a:cubicBezTo>
                  <a:cubicBezTo>
                    <a:pt x="2994" y="407"/>
                    <a:pt x="2994" y="1"/>
                    <a:pt x="2777" y="1"/>
                  </a:cubicBezTo>
                  <a:cubicBezTo>
                    <a:pt x="2769" y="1"/>
                    <a:pt x="2762" y="1"/>
                    <a:pt x="2754" y="2"/>
                  </a:cubicBezTo>
                  <a:lnTo>
                    <a:pt x="241" y="2"/>
                  </a:lnTo>
                  <a:cubicBezTo>
                    <a:pt x="233" y="1"/>
                    <a:pt x="225" y="1"/>
                    <a:pt x="218"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96" name="Google Shape;12866;p24">
              <a:extLst>
                <a:ext uri="{FF2B5EF4-FFF2-40B4-BE49-F238E27FC236}">
                  <a16:creationId xmlns:a16="http://schemas.microsoft.com/office/drawing/2014/main" id="{9F21665C-1C50-3AF2-5DFE-81C3B31DB91D}"/>
                </a:ext>
              </a:extLst>
            </p:cNvPr>
            <p:cNvSpPr/>
            <p:nvPr/>
          </p:nvSpPr>
          <p:spPr>
            <a:xfrm>
              <a:off x="7107950" y="2112950"/>
              <a:ext cx="74875" cy="10275"/>
            </a:xfrm>
            <a:custGeom>
              <a:avLst/>
              <a:gdLst/>
              <a:ahLst/>
              <a:cxnLst/>
              <a:rect l="l" t="t" r="r" b="b"/>
              <a:pathLst>
                <a:path w="2995" h="411" extrusionOk="0">
                  <a:moveTo>
                    <a:pt x="200" y="0"/>
                  </a:moveTo>
                  <a:cubicBezTo>
                    <a:pt x="0" y="0"/>
                    <a:pt x="7" y="410"/>
                    <a:pt x="219" y="410"/>
                  </a:cubicBezTo>
                  <a:cubicBezTo>
                    <a:pt x="226" y="410"/>
                    <a:pt x="234" y="410"/>
                    <a:pt x="241" y="409"/>
                  </a:cubicBezTo>
                  <a:lnTo>
                    <a:pt x="2754" y="409"/>
                  </a:lnTo>
                  <a:cubicBezTo>
                    <a:pt x="2761" y="410"/>
                    <a:pt x="2768" y="410"/>
                    <a:pt x="2776" y="410"/>
                  </a:cubicBezTo>
                  <a:cubicBezTo>
                    <a:pt x="2988" y="410"/>
                    <a:pt x="2994" y="0"/>
                    <a:pt x="2795" y="0"/>
                  </a:cubicBezTo>
                  <a:cubicBezTo>
                    <a:pt x="2782" y="0"/>
                    <a:pt x="2768" y="2"/>
                    <a:pt x="2754" y="6"/>
                  </a:cubicBezTo>
                  <a:lnTo>
                    <a:pt x="241" y="6"/>
                  </a:lnTo>
                  <a:cubicBezTo>
                    <a:pt x="226" y="2"/>
                    <a:pt x="213" y="0"/>
                    <a:pt x="200"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grpSp>
      <p:grpSp>
        <p:nvGrpSpPr>
          <p:cNvPr id="97" name="Google Shape;12867;p24">
            <a:extLst>
              <a:ext uri="{FF2B5EF4-FFF2-40B4-BE49-F238E27FC236}">
                <a16:creationId xmlns:a16="http://schemas.microsoft.com/office/drawing/2014/main" id="{1DB34533-CE12-7A6A-8E85-BE70CC48F7A3}"/>
              </a:ext>
            </a:extLst>
          </p:cNvPr>
          <p:cNvGrpSpPr/>
          <p:nvPr/>
        </p:nvGrpSpPr>
        <p:grpSpPr>
          <a:xfrm>
            <a:off x="14019791" y="4586282"/>
            <a:ext cx="696450" cy="570900"/>
            <a:chOff x="5452875" y="3094050"/>
            <a:chExt cx="348225" cy="285450"/>
          </a:xfrm>
        </p:grpSpPr>
        <p:sp>
          <p:nvSpPr>
            <p:cNvPr id="98" name="Google Shape;12868;p24">
              <a:extLst>
                <a:ext uri="{FF2B5EF4-FFF2-40B4-BE49-F238E27FC236}">
                  <a16:creationId xmlns:a16="http://schemas.microsoft.com/office/drawing/2014/main" id="{07211CE1-E346-BBFA-9B51-957754C809E9}"/>
                </a:ext>
              </a:extLst>
            </p:cNvPr>
            <p:cNvSpPr/>
            <p:nvPr/>
          </p:nvSpPr>
          <p:spPr>
            <a:xfrm>
              <a:off x="5452875" y="3094050"/>
              <a:ext cx="348225" cy="285450"/>
            </a:xfrm>
            <a:custGeom>
              <a:avLst/>
              <a:gdLst/>
              <a:ahLst/>
              <a:cxnLst/>
              <a:rect l="l" t="t" r="r" b="b"/>
              <a:pathLst>
                <a:path w="13929" h="11418" extrusionOk="0">
                  <a:moveTo>
                    <a:pt x="4188" y="404"/>
                  </a:moveTo>
                  <a:lnTo>
                    <a:pt x="4188" y="4437"/>
                  </a:lnTo>
                  <a:lnTo>
                    <a:pt x="404" y="4437"/>
                  </a:lnTo>
                  <a:lnTo>
                    <a:pt x="404" y="745"/>
                  </a:lnTo>
                  <a:cubicBezTo>
                    <a:pt x="404" y="559"/>
                    <a:pt x="528" y="404"/>
                    <a:pt x="714" y="404"/>
                  </a:cubicBezTo>
                  <a:close/>
                  <a:moveTo>
                    <a:pt x="11726" y="5925"/>
                  </a:moveTo>
                  <a:cubicBezTo>
                    <a:pt x="11881" y="5925"/>
                    <a:pt x="12005" y="6050"/>
                    <a:pt x="12005" y="6205"/>
                  </a:cubicBezTo>
                  <a:cubicBezTo>
                    <a:pt x="12005" y="6267"/>
                    <a:pt x="11974" y="6298"/>
                    <a:pt x="11943" y="6360"/>
                  </a:cubicBezTo>
                  <a:lnTo>
                    <a:pt x="11292" y="6236"/>
                  </a:lnTo>
                  <a:cubicBezTo>
                    <a:pt x="11199" y="6236"/>
                    <a:pt x="11106" y="6267"/>
                    <a:pt x="11013" y="6329"/>
                  </a:cubicBezTo>
                  <a:cubicBezTo>
                    <a:pt x="10981" y="6360"/>
                    <a:pt x="10950" y="6422"/>
                    <a:pt x="10950" y="6453"/>
                  </a:cubicBezTo>
                  <a:lnTo>
                    <a:pt x="10795" y="6453"/>
                  </a:lnTo>
                  <a:cubicBezTo>
                    <a:pt x="10454" y="6453"/>
                    <a:pt x="10454" y="5925"/>
                    <a:pt x="10795" y="5925"/>
                  </a:cubicBezTo>
                  <a:close/>
                  <a:moveTo>
                    <a:pt x="13215" y="435"/>
                  </a:moveTo>
                  <a:cubicBezTo>
                    <a:pt x="13401" y="435"/>
                    <a:pt x="13556" y="559"/>
                    <a:pt x="13556" y="745"/>
                  </a:cubicBezTo>
                  <a:lnTo>
                    <a:pt x="13556" y="4437"/>
                  </a:lnTo>
                  <a:lnTo>
                    <a:pt x="8903" y="4437"/>
                  </a:lnTo>
                  <a:cubicBezTo>
                    <a:pt x="8624" y="4437"/>
                    <a:pt x="8624" y="4840"/>
                    <a:pt x="8903" y="4840"/>
                  </a:cubicBezTo>
                  <a:lnTo>
                    <a:pt x="13556" y="4840"/>
                  </a:lnTo>
                  <a:lnTo>
                    <a:pt x="13556" y="7569"/>
                  </a:lnTo>
                  <a:lnTo>
                    <a:pt x="13122" y="7569"/>
                  </a:lnTo>
                  <a:lnTo>
                    <a:pt x="12719" y="7166"/>
                  </a:lnTo>
                  <a:lnTo>
                    <a:pt x="12781" y="7104"/>
                  </a:lnTo>
                  <a:cubicBezTo>
                    <a:pt x="12874" y="7011"/>
                    <a:pt x="12905" y="6856"/>
                    <a:pt x="12843" y="6732"/>
                  </a:cubicBezTo>
                  <a:cubicBezTo>
                    <a:pt x="12812" y="6577"/>
                    <a:pt x="12719" y="6484"/>
                    <a:pt x="12563" y="6453"/>
                  </a:cubicBezTo>
                  <a:lnTo>
                    <a:pt x="12377" y="6422"/>
                  </a:lnTo>
                  <a:cubicBezTo>
                    <a:pt x="12408" y="6360"/>
                    <a:pt x="12408" y="6267"/>
                    <a:pt x="12408" y="6174"/>
                  </a:cubicBezTo>
                  <a:cubicBezTo>
                    <a:pt x="12408" y="5801"/>
                    <a:pt x="12098" y="5491"/>
                    <a:pt x="11726" y="5491"/>
                  </a:cubicBezTo>
                  <a:lnTo>
                    <a:pt x="10826" y="5491"/>
                  </a:lnTo>
                  <a:cubicBezTo>
                    <a:pt x="9958" y="5553"/>
                    <a:pt x="9958" y="6794"/>
                    <a:pt x="10826" y="6856"/>
                  </a:cubicBezTo>
                  <a:lnTo>
                    <a:pt x="10981" y="6856"/>
                  </a:lnTo>
                  <a:lnTo>
                    <a:pt x="11106" y="7569"/>
                  </a:lnTo>
                  <a:lnTo>
                    <a:pt x="404" y="7569"/>
                  </a:lnTo>
                  <a:lnTo>
                    <a:pt x="404" y="4809"/>
                  </a:lnTo>
                  <a:lnTo>
                    <a:pt x="8097" y="4809"/>
                  </a:lnTo>
                  <a:cubicBezTo>
                    <a:pt x="8376" y="4809"/>
                    <a:pt x="8376" y="4406"/>
                    <a:pt x="8097" y="4406"/>
                  </a:cubicBezTo>
                  <a:lnTo>
                    <a:pt x="4592" y="4406"/>
                  </a:lnTo>
                  <a:lnTo>
                    <a:pt x="4592" y="435"/>
                  </a:lnTo>
                  <a:close/>
                  <a:moveTo>
                    <a:pt x="11354" y="6670"/>
                  </a:moveTo>
                  <a:lnTo>
                    <a:pt x="12408" y="6856"/>
                  </a:lnTo>
                  <a:lnTo>
                    <a:pt x="12284" y="7011"/>
                  </a:lnTo>
                  <a:cubicBezTo>
                    <a:pt x="12191" y="7104"/>
                    <a:pt x="12191" y="7228"/>
                    <a:pt x="12284" y="7321"/>
                  </a:cubicBezTo>
                  <a:lnTo>
                    <a:pt x="12781" y="7818"/>
                  </a:lnTo>
                  <a:lnTo>
                    <a:pt x="12501" y="8097"/>
                  </a:lnTo>
                  <a:lnTo>
                    <a:pt x="12005" y="7600"/>
                  </a:lnTo>
                  <a:cubicBezTo>
                    <a:pt x="11974" y="7569"/>
                    <a:pt x="11912" y="7538"/>
                    <a:pt x="11850" y="7538"/>
                  </a:cubicBezTo>
                  <a:cubicBezTo>
                    <a:pt x="11788" y="7538"/>
                    <a:pt x="11726" y="7569"/>
                    <a:pt x="11695" y="7600"/>
                  </a:cubicBezTo>
                  <a:lnTo>
                    <a:pt x="11540" y="7725"/>
                  </a:lnTo>
                  <a:lnTo>
                    <a:pt x="11354" y="6670"/>
                  </a:lnTo>
                  <a:close/>
                  <a:moveTo>
                    <a:pt x="8252" y="9462"/>
                  </a:moveTo>
                  <a:lnTo>
                    <a:pt x="8469" y="11013"/>
                  </a:lnTo>
                  <a:lnTo>
                    <a:pt x="5460" y="11013"/>
                  </a:lnTo>
                  <a:lnTo>
                    <a:pt x="5677" y="9462"/>
                  </a:lnTo>
                  <a:close/>
                  <a:moveTo>
                    <a:pt x="745" y="1"/>
                  </a:moveTo>
                  <a:cubicBezTo>
                    <a:pt x="342" y="1"/>
                    <a:pt x="1" y="342"/>
                    <a:pt x="1" y="745"/>
                  </a:cubicBezTo>
                  <a:lnTo>
                    <a:pt x="1" y="8717"/>
                  </a:lnTo>
                  <a:cubicBezTo>
                    <a:pt x="1" y="9120"/>
                    <a:pt x="342" y="9462"/>
                    <a:pt x="745" y="9462"/>
                  </a:cubicBezTo>
                  <a:lnTo>
                    <a:pt x="2265" y="9462"/>
                  </a:lnTo>
                  <a:cubicBezTo>
                    <a:pt x="2544" y="9462"/>
                    <a:pt x="2544" y="9027"/>
                    <a:pt x="2265" y="9027"/>
                  </a:cubicBezTo>
                  <a:lnTo>
                    <a:pt x="745" y="9027"/>
                  </a:lnTo>
                  <a:cubicBezTo>
                    <a:pt x="559" y="9027"/>
                    <a:pt x="404" y="8903"/>
                    <a:pt x="404" y="8717"/>
                  </a:cubicBezTo>
                  <a:lnTo>
                    <a:pt x="404" y="7973"/>
                  </a:lnTo>
                  <a:lnTo>
                    <a:pt x="11199" y="7973"/>
                  </a:lnTo>
                  <a:cubicBezTo>
                    <a:pt x="11261" y="8066"/>
                    <a:pt x="11323" y="8128"/>
                    <a:pt x="11416" y="8190"/>
                  </a:cubicBezTo>
                  <a:cubicBezTo>
                    <a:pt x="11455" y="8198"/>
                    <a:pt x="11491" y="8201"/>
                    <a:pt x="11527" y="8201"/>
                  </a:cubicBezTo>
                  <a:cubicBezTo>
                    <a:pt x="11633" y="8201"/>
                    <a:pt x="11726" y="8167"/>
                    <a:pt x="11819" y="8097"/>
                  </a:cubicBezTo>
                  <a:lnTo>
                    <a:pt x="11881" y="8035"/>
                  </a:lnTo>
                  <a:lnTo>
                    <a:pt x="12315" y="8438"/>
                  </a:lnTo>
                  <a:cubicBezTo>
                    <a:pt x="12377" y="8500"/>
                    <a:pt x="12455" y="8531"/>
                    <a:pt x="12532" y="8531"/>
                  </a:cubicBezTo>
                  <a:cubicBezTo>
                    <a:pt x="12610" y="8531"/>
                    <a:pt x="12688" y="8500"/>
                    <a:pt x="12750" y="8438"/>
                  </a:cubicBezTo>
                  <a:lnTo>
                    <a:pt x="13153" y="8066"/>
                  </a:lnTo>
                  <a:cubicBezTo>
                    <a:pt x="13184" y="8035"/>
                    <a:pt x="13184" y="8004"/>
                    <a:pt x="13215" y="8004"/>
                  </a:cubicBezTo>
                  <a:lnTo>
                    <a:pt x="13556" y="8004"/>
                  </a:lnTo>
                  <a:lnTo>
                    <a:pt x="13556" y="8717"/>
                  </a:lnTo>
                  <a:cubicBezTo>
                    <a:pt x="13556" y="8903"/>
                    <a:pt x="13401" y="9058"/>
                    <a:pt x="13215" y="9058"/>
                  </a:cubicBezTo>
                  <a:lnTo>
                    <a:pt x="3072" y="9058"/>
                  </a:lnTo>
                  <a:cubicBezTo>
                    <a:pt x="2792" y="9058"/>
                    <a:pt x="2792" y="9462"/>
                    <a:pt x="3072" y="9462"/>
                  </a:cubicBezTo>
                  <a:lnTo>
                    <a:pt x="5274" y="9462"/>
                  </a:lnTo>
                  <a:lnTo>
                    <a:pt x="5057" y="11013"/>
                  </a:lnTo>
                  <a:lnTo>
                    <a:pt x="4405" y="11013"/>
                  </a:lnTo>
                  <a:cubicBezTo>
                    <a:pt x="4397" y="11012"/>
                    <a:pt x="4390" y="11011"/>
                    <a:pt x="4382" y="11011"/>
                  </a:cubicBezTo>
                  <a:cubicBezTo>
                    <a:pt x="4165" y="11011"/>
                    <a:pt x="4165" y="11417"/>
                    <a:pt x="4382" y="11417"/>
                  </a:cubicBezTo>
                  <a:cubicBezTo>
                    <a:pt x="4390" y="11417"/>
                    <a:pt x="4397" y="11417"/>
                    <a:pt x="4405" y="11416"/>
                  </a:cubicBezTo>
                  <a:lnTo>
                    <a:pt x="9555" y="11416"/>
                  </a:lnTo>
                  <a:cubicBezTo>
                    <a:pt x="9562" y="11417"/>
                    <a:pt x="9568" y="11417"/>
                    <a:pt x="9575" y="11417"/>
                  </a:cubicBezTo>
                  <a:cubicBezTo>
                    <a:pt x="9765" y="11417"/>
                    <a:pt x="9765" y="11011"/>
                    <a:pt x="9575" y="11011"/>
                  </a:cubicBezTo>
                  <a:cubicBezTo>
                    <a:pt x="9568" y="11011"/>
                    <a:pt x="9562" y="11012"/>
                    <a:pt x="9555" y="11013"/>
                  </a:cubicBezTo>
                  <a:lnTo>
                    <a:pt x="8872" y="11013"/>
                  </a:lnTo>
                  <a:lnTo>
                    <a:pt x="8655" y="9462"/>
                  </a:lnTo>
                  <a:lnTo>
                    <a:pt x="13184" y="9462"/>
                  </a:lnTo>
                  <a:cubicBezTo>
                    <a:pt x="13618" y="9462"/>
                    <a:pt x="13928" y="9120"/>
                    <a:pt x="13928" y="8717"/>
                  </a:cubicBezTo>
                  <a:lnTo>
                    <a:pt x="13928" y="745"/>
                  </a:lnTo>
                  <a:cubicBezTo>
                    <a:pt x="13928" y="342"/>
                    <a:pt x="13618" y="1"/>
                    <a:pt x="13184"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99" name="Google Shape;12869;p24">
              <a:extLst>
                <a:ext uri="{FF2B5EF4-FFF2-40B4-BE49-F238E27FC236}">
                  <a16:creationId xmlns:a16="http://schemas.microsoft.com/office/drawing/2014/main" id="{915A472D-EA28-A949-0273-D8D55AC960BA}"/>
                </a:ext>
              </a:extLst>
            </p:cNvPr>
            <p:cNvSpPr/>
            <p:nvPr/>
          </p:nvSpPr>
          <p:spPr>
            <a:xfrm>
              <a:off x="5483125" y="3132025"/>
              <a:ext cx="51975" cy="44250"/>
            </a:xfrm>
            <a:custGeom>
              <a:avLst/>
              <a:gdLst/>
              <a:ahLst/>
              <a:cxnLst/>
              <a:rect l="l" t="t" r="r" b="b"/>
              <a:pathLst>
                <a:path w="2079" h="1770" extrusionOk="0">
                  <a:moveTo>
                    <a:pt x="1179" y="405"/>
                  </a:moveTo>
                  <a:cubicBezTo>
                    <a:pt x="1489" y="405"/>
                    <a:pt x="1737" y="746"/>
                    <a:pt x="1644" y="1056"/>
                  </a:cubicBezTo>
                  <a:lnTo>
                    <a:pt x="1396" y="808"/>
                  </a:lnTo>
                  <a:cubicBezTo>
                    <a:pt x="1365" y="777"/>
                    <a:pt x="1311" y="762"/>
                    <a:pt x="1257" y="762"/>
                  </a:cubicBezTo>
                  <a:cubicBezTo>
                    <a:pt x="1202" y="762"/>
                    <a:pt x="1148" y="777"/>
                    <a:pt x="1117" y="808"/>
                  </a:cubicBezTo>
                  <a:cubicBezTo>
                    <a:pt x="1024" y="901"/>
                    <a:pt x="1024" y="1025"/>
                    <a:pt x="1117" y="1118"/>
                  </a:cubicBezTo>
                  <a:lnTo>
                    <a:pt x="1365" y="1336"/>
                  </a:lnTo>
                  <a:cubicBezTo>
                    <a:pt x="1303" y="1367"/>
                    <a:pt x="1241" y="1367"/>
                    <a:pt x="1179" y="1367"/>
                  </a:cubicBezTo>
                  <a:cubicBezTo>
                    <a:pt x="559" y="1367"/>
                    <a:pt x="559" y="405"/>
                    <a:pt x="1179" y="405"/>
                  </a:cubicBezTo>
                  <a:close/>
                  <a:moveTo>
                    <a:pt x="1192" y="1"/>
                  </a:moveTo>
                  <a:cubicBezTo>
                    <a:pt x="970" y="1"/>
                    <a:pt x="742" y="87"/>
                    <a:pt x="559" y="281"/>
                  </a:cubicBezTo>
                  <a:cubicBezTo>
                    <a:pt x="0" y="839"/>
                    <a:pt x="373" y="1770"/>
                    <a:pt x="1179" y="1770"/>
                  </a:cubicBezTo>
                  <a:cubicBezTo>
                    <a:pt x="1334" y="1770"/>
                    <a:pt x="1520" y="1739"/>
                    <a:pt x="1644" y="1646"/>
                  </a:cubicBezTo>
                  <a:lnTo>
                    <a:pt x="1737" y="1708"/>
                  </a:lnTo>
                  <a:cubicBezTo>
                    <a:pt x="1769" y="1739"/>
                    <a:pt x="1800" y="1770"/>
                    <a:pt x="1862" y="1770"/>
                  </a:cubicBezTo>
                  <a:cubicBezTo>
                    <a:pt x="1924" y="1770"/>
                    <a:pt x="1986" y="1739"/>
                    <a:pt x="2017" y="1708"/>
                  </a:cubicBezTo>
                  <a:cubicBezTo>
                    <a:pt x="2079" y="1646"/>
                    <a:pt x="2079" y="1491"/>
                    <a:pt x="2017" y="1429"/>
                  </a:cubicBezTo>
                  <a:lnTo>
                    <a:pt x="1955" y="1367"/>
                  </a:lnTo>
                  <a:cubicBezTo>
                    <a:pt x="2017" y="1211"/>
                    <a:pt x="2079" y="1056"/>
                    <a:pt x="2079" y="901"/>
                  </a:cubicBezTo>
                  <a:cubicBezTo>
                    <a:pt x="2079" y="360"/>
                    <a:pt x="1646" y="1"/>
                    <a:pt x="1192"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100" name="Google Shape;12870;p24">
              <a:extLst>
                <a:ext uri="{FF2B5EF4-FFF2-40B4-BE49-F238E27FC236}">
                  <a16:creationId xmlns:a16="http://schemas.microsoft.com/office/drawing/2014/main" id="{C1794CED-DD91-2B8B-25DE-0508FEE7637E}"/>
                </a:ext>
              </a:extLst>
            </p:cNvPr>
            <p:cNvSpPr/>
            <p:nvPr/>
          </p:nvSpPr>
          <p:spPr>
            <a:xfrm>
              <a:off x="5487000" y="3231325"/>
              <a:ext cx="65175" cy="34925"/>
            </a:xfrm>
            <a:custGeom>
              <a:avLst/>
              <a:gdLst/>
              <a:ahLst/>
              <a:cxnLst/>
              <a:rect l="l" t="t" r="r" b="b"/>
              <a:pathLst>
                <a:path w="2607" h="1397" extrusionOk="0">
                  <a:moveTo>
                    <a:pt x="1769" y="434"/>
                  </a:moveTo>
                  <a:cubicBezTo>
                    <a:pt x="2141" y="434"/>
                    <a:pt x="2141" y="962"/>
                    <a:pt x="1769" y="962"/>
                  </a:cubicBezTo>
                  <a:lnTo>
                    <a:pt x="838" y="962"/>
                  </a:lnTo>
                  <a:cubicBezTo>
                    <a:pt x="466" y="962"/>
                    <a:pt x="466" y="434"/>
                    <a:pt x="838" y="434"/>
                  </a:cubicBezTo>
                  <a:close/>
                  <a:moveTo>
                    <a:pt x="838" y="0"/>
                  </a:moveTo>
                  <a:cubicBezTo>
                    <a:pt x="1" y="62"/>
                    <a:pt x="1" y="1303"/>
                    <a:pt x="838" y="1396"/>
                  </a:cubicBezTo>
                  <a:lnTo>
                    <a:pt x="1769" y="1396"/>
                  </a:lnTo>
                  <a:cubicBezTo>
                    <a:pt x="2606" y="1303"/>
                    <a:pt x="2606" y="62"/>
                    <a:pt x="1769"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101" name="Google Shape;12871;p24">
              <a:extLst>
                <a:ext uri="{FF2B5EF4-FFF2-40B4-BE49-F238E27FC236}">
                  <a16:creationId xmlns:a16="http://schemas.microsoft.com/office/drawing/2014/main" id="{E9C3FBA6-1CC1-E86B-B2A3-2E78C6E84923}"/>
                </a:ext>
              </a:extLst>
            </p:cNvPr>
            <p:cNvSpPr/>
            <p:nvPr/>
          </p:nvSpPr>
          <p:spPr>
            <a:xfrm>
              <a:off x="5555725" y="3231275"/>
              <a:ext cx="71175" cy="35000"/>
            </a:xfrm>
            <a:custGeom>
              <a:avLst/>
              <a:gdLst/>
              <a:ahLst/>
              <a:cxnLst/>
              <a:rect l="l" t="t" r="r" b="b"/>
              <a:pathLst>
                <a:path w="2847" h="1400" extrusionOk="0">
                  <a:moveTo>
                    <a:pt x="1873" y="436"/>
                  </a:moveTo>
                  <a:cubicBezTo>
                    <a:pt x="2246" y="436"/>
                    <a:pt x="2246" y="964"/>
                    <a:pt x="1873" y="964"/>
                  </a:cubicBezTo>
                  <a:lnTo>
                    <a:pt x="974" y="964"/>
                  </a:lnTo>
                  <a:cubicBezTo>
                    <a:pt x="602" y="964"/>
                    <a:pt x="602" y="436"/>
                    <a:pt x="974" y="436"/>
                  </a:cubicBezTo>
                  <a:close/>
                  <a:moveTo>
                    <a:pt x="915" y="0"/>
                  </a:moveTo>
                  <a:cubicBezTo>
                    <a:pt x="1" y="0"/>
                    <a:pt x="1" y="1400"/>
                    <a:pt x="915" y="1400"/>
                  </a:cubicBezTo>
                  <a:cubicBezTo>
                    <a:pt x="935" y="1400"/>
                    <a:pt x="954" y="1399"/>
                    <a:pt x="974" y="1398"/>
                  </a:cubicBezTo>
                  <a:lnTo>
                    <a:pt x="1873" y="1398"/>
                  </a:lnTo>
                  <a:cubicBezTo>
                    <a:pt x="1893" y="1399"/>
                    <a:pt x="1913" y="1400"/>
                    <a:pt x="1932" y="1400"/>
                  </a:cubicBezTo>
                  <a:cubicBezTo>
                    <a:pt x="2847" y="1400"/>
                    <a:pt x="2847" y="0"/>
                    <a:pt x="1932" y="0"/>
                  </a:cubicBezTo>
                  <a:cubicBezTo>
                    <a:pt x="1913" y="0"/>
                    <a:pt x="1893" y="1"/>
                    <a:pt x="1873" y="2"/>
                  </a:cubicBezTo>
                  <a:lnTo>
                    <a:pt x="974" y="2"/>
                  </a:lnTo>
                  <a:cubicBezTo>
                    <a:pt x="954" y="1"/>
                    <a:pt x="935" y="0"/>
                    <a:pt x="915"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102" name="Google Shape;12872;p24">
              <a:extLst>
                <a:ext uri="{FF2B5EF4-FFF2-40B4-BE49-F238E27FC236}">
                  <a16:creationId xmlns:a16="http://schemas.microsoft.com/office/drawing/2014/main" id="{362262C2-C9C9-3E10-14D6-A0A111F4FBFF}"/>
                </a:ext>
              </a:extLst>
            </p:cNvPr>
            <p:cNvSpPr/>
            <p:nvPr/>
          </p:nvSpPr>
          <p:spPr>
            <a:xfrm>
              <a:off x="5627825" y="3231275"/>
              <a:ext cx="67800" cy="35000"/>
            </a:xfrm>
            <a:custGeom>
              <a:avLst/>
              <a:gdLst/>
              <a:ahLst/>
              <a:cxnLst/>
              <a:rect l="l" t="t" r="r" b="b"/>
              <a:pathLst>
                <a:path w="2712" h="1400" extrusionOk="0">
                  <a:moveTo>
                    <a:pt x="1874" y="436"/>
                  </a:moveTo>
                  <a:cubicBezTo>
                    <a:pt x="2246" y="436"/>
                    <a:pt x="2246" y="964"/>
                    <a:pt x="1874" y="964"/>
                  </a:cubicBezTo>
                  <a:lnTo>
                    <a:pt x="944" y="964"/>
                  </a:lnTo>
                  <a:cubicBezTo>
                    <a:pt x="571" y="964"/>
                    <a:pt x="571" y="436"/>
                    <a:pt x="944" y="436"/>
                  </a:cubicBezTo>
                  <a:close/>
                  <a:moveTo>
                    <a:pt x="887" y="0"/>
                  </a:moveTo>
                  <a:cubicBezTo>
                    <a:pt x="1" y="0"/>
                    <a:pt x="1" y="1400"/>
                    <a:pt x="887" y="1400"/>
                  </a:cubicBezTo>
                  <a:cubicBezTo>
                    <a:pt x="906" y="1400"/>
                    <a:pt x="924" y="1399"/>
                    <a:pt x="944" y="1398"/>
                  </a:cubicBezTo>
                  <a:lnTo>
                    <a:pt x="1874" y="1398"/>
                  </a:lnTo>
                  <a:cubicBezTo>
                    <a:pt x="2712" y="1305"/>
                    <a:pt x="2712" y="64"/>
                    <a:pt x="1874" y="2"/>
                  </a:cubicBezTo>
                  <a:lnTo>
                    <a:pt x="944" y="2"/>
                  </a:lnTo>
                  <a:cubicBezTo>
                    <a:pt x="924" y="1"/>
                    <a:pt x="906" y="0"/>
                    <a:pt x="887"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103" name="Google Shape;12873;p24">
              <a:extLst>
                <a:ext uri="{FF2B5EF4-FFF2-40B4-BE49-F238E27FC236}">
                  <a16:creationId xmlns:a16="http://schemas.microsoft.com/office/drawing/2014/main" id="{555A02DA-B394-3A7C-8077-8CA9BB887EF0}"/>
                </a:ext>
              </a:extLst>
            </p:cNvPr>
            <p:cNvSpPr/>
            <p:nvPr/>
          </p:nvSpPr>
          <p:spPr>
            <a:xfrm>
              <a:off x="5594025" y="3126625"/>
              <a:ext cx="174500" cy="10100"/>
            </a:xfrm>
            <a:custGeom>
              <a:avLst/>
              <a:gdLst/>
              <a:ahLst/>
              <a:cxnLst/>
              <a:rect l="l" t="t" r="r" b="b"/>
              <a:pathLst>
                <a:path w="6980" h="404" extrusionOk="0">
                  <a:moveTo>
                    <a:pt x="279" y="1"/>
                  </a:moveTo>
                  <a:cubicBezTo>
                    <a:pt x="0" y="1"/>
                    <a:pt x="0" y="404"/>
                    <a:pt x="279" y="404"/>
                  </a:cubicBezTo>
                  <a:lnTo>
                    <a:pt x="6700" y="404"/>
                  </a:lnTo>
                  <a:cubicBezTo>
                    <a:pt x="6980" y="404"/>
                    <a:pt x="6980" y="1"/>
                    <a:pt x="6700"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104" name="Google Shape;12874;p24">
              <a:extLst>
                <a:ext uri="{FF2B5EF4-FFF2-40B4-BE49-F238E27FC236}">
                  <a16:creationId xmlns:a16="http://schemas.microsoft.com/office/drawing/2014/main" id="{2892FEB8-A145-3659-CAEF-1B33E37C756A}"/>
                </a:ext>
              </a:extLst>
            </p:cNvPr>
            <p:cNvSpPr/>
            <p:nvPr/>
          </p:nvSpPr>
          <p:spPr>
            <a:xfrm>
              <a:off x="5595575" y="3149900"/>
              <a:ext cx="171400" cy="10100"/>
            </a:xfrm>
            <a:custGeom>
              <a:avLst/>
              <a:gdLst/>
              <a:ahLst/>
              <a:cxnLst/>
              <a:rect l="l" t="t" r="r" b="b"/>
              <a:pathLst>
                <a:path w="6856" h="404" extrusionOk="0">
                  <a:moveTo>
                    <a:pt x="217" y="0"/>
                  </a:moveTo>
                  <a:cubicBezTo>
                    <a:pt x="93" y="0"/>
                    <a:pt x="0" y="93"/>
                    <a:pt x="0" y="217"/>
                  </a:cubicBezTo>
                  <a:cubicBezTo>
                    <a:pt x="0" y="310"/>
                    <a:pt x="93" y="403"/>
                    <a:pt x="217" y="403"/>
                  </a:cubicBezTo>
                  <a:lnTo>
                    <a:pt x="6638" y="403"/>
                  </a:lnTo>
                  <a:cubicBezTo>
                    <a:pt x="6762" y="403"/>
                    <a:pt x="6855" y="310"/>
                    <a:pt x="6855" y="217"/>
                  </a:cubicBezTo>
                  <a:cubicBezTo>
                    <a:pt x="6855" y="93"/>
                    <a:pt x="6762" y="0"/>
                    <a:pt x="6638"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105" name="Google Shape;12875;p24">
              <a:extLst>
                <a:ext uri="{FF2B5EF4-FFF2-40B4-BE49-F238E27FC236}">
                  <a16:creationId xmlns:a16="http://schemas.microsoft.com/office/drawing/2014/main" id="{DF423778-2B44-585F-E434-1DEA86326AEF}"/>
                </a:ext>
              </a:extLst>
            </p:cNvPr>
            <p:cNvSpPr/>
            <p:nvPr/>
          </p:nvSpPr>
          <p:spPr>
            <a:xfrm>
              <a:off x="5594025" y="3173150"/>
              <a:ext cx="59725" cy="10900"/>
            </a:xfrm>
            <a:custGeom>
              <a:avLst/>
              <a:gdLst/>
              <a:ahLst/>
              <a:cxnLst/>
              <a:rect l="l" t="t" r="r" b="b"/>
              <a:pathLst>
                <a:path w="2389" h="436" extrusionOk="0">
                  <a:moveTo>
                    <a:pt x="279" y="1"/>
                  </a:moveTo>
                  <a:cubicBezTo>
                    <a:pt x="0" y="1"/>
                    <a:pt x="0" y="435"/>
                    <a:pt x="279" y="435"/>
                  </a:cubicBezTo>
                  <a:lnTo>
                    <a:pt x="2109" y="435"/>
                  </a:lnTo>
                  <a:cubicBezTo>
                    <a:pt x="2389" y="435"/>
                    <a:pt x="2389" y="1"/>
                    <a:pt x="2109"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grpSp>
      <p:grpSp>
        <p:nvGrpSpPr>
          <p:cNvPr id="106" name="Google Shape;12876;p24">
            <a:extLst>
              <a:ext uri="{FF2B5EF4-FFF2-40B4-BE49-F238E27FC236}">
                <a16:creationId xmlns:a16="http://schemas.microsoft.com/office/drawing/2014/main" id="{FEDCD5AA-744A-559D-47A3-0766CC7B845F}"/>
              </a:ext>
            </a:extLst>
          </p:cNvPr>
          <p:cNvGrpSpPr/>
          <p:nvPr/>
        </p:nvGrpSpPr>
        <p:grpSpPr>
          <a:xfrm>
            <a:off x="14019016" y="3539673"/>
            <a:ext cx="698000" cy="594050"/>
            <a:chOff x="6971275" y="3088625"/>
            <a:chExt cx="349000" cy="297025"/>
          </a:xfrm>
        </p:grpSpPr>
        <p:sp>
          <p:nvSpPr>
            <p:cNvPr id="107" name="Google Shape;12877;p24">
              <a:extLst>
                <a:ext uri="{FF2B5EF4-FFF2-40B4-BE49-F238E27FC236}">
                  <a16:creationId xmlns:a16="http://schemas.microsoft.com/office/drawing/2014/main" id="{A439F6D4-E504-194D-5316-565CDE20EA92}"/>
                </a:ext>
              </a:extLst>
            </p:cNvPr>
            <p:cNvSpPr/>
            <p:nvPr/>
          </p:nvSpPr>
          <p:spPr>
            <a:xfrm>
              <a:off x="7055025" y="3176525"/>
              <a:ext cx="199325" cy="185100"/>
            </a:xfrm>
            <a:custGeom>
              <a:avLst/>
              <a:gdLst/>
              <a:ahLst/>
              <a:cxnLst/>
              <a:rect l="l" t="t" r="r" b="b"/>
              <a:pathLst>
                <a:path w="7973" h="7404" extrusionOk="0">
                  <a:moveTo>
                    <a:pt x="6825" y="393"/>
                  </a:moveTo>
                  <a:cubicBezTo>
                    <a:pt x="7290" y="393"/>
                    <a:pt x="7538" y="982"/>
                    <a:pt x="7197" y="1324"/>
                  </a:cubicBezTo>
                  <a:cubicBezTo>
                    <a:pt x="7087" y="1434"/>
                    <a:pt x="6955" y="1482"/>
                    <a:pt x="6825" y="1482"/>
                  </a:cubicBezTo>
                  <a:cubicBezTo>
                    <a:pt x="6554" y="1482"/>
                    <a:pt x="6298" y="1267"/>
                    <a:pt x="6298" y="951"/>
                  </a:cubicBezTo>
                  <a:cubicBezTo>
                    <a:pt x="6298" y="641"/>
                    <a:pt x="6515" y="393"/>
                    <a:pt x="6825" y="393"/>
                  </a:cubicBezTo>
                  <a:close/>
                  <a:moveTo>
                    <a:pt x="5894" y="1075"/>
                  </a:moveTo>
                  <a:cubicBezTo>
                    <a:pt x="5925" y="1510"/>
                    <a:pt x="6266" y="1820"/>
                    <a:pt x="6701" y="1882"/>
                  </a:cubicBezTo>
                  <a:lnTo>
                    <a:pt x="6701" y="5666"/>
                  </a:lnTo>
                  <a:cubicBezTo>
                    <a:pt x="6701" y="5666"/>
                    <a:pt x="6670" y="5697"/>
                    <a:pt x="6639" y="5697"/>
                  </a:cubicBezTo>
                  <a:lnTo>
                    <a:pt x="4716" y="5697"/>
                  </a:lnTo>
                  <a:cubicBezTo>
                    <a:pt x="4591" y="5697"/>
                    <a:pt x="4467" y="5759"/>
                    <a:pt x="4374" y="5852"/>
                  </a:cubicBezTo>
                  <a:lnTo>
                    <a:pt x="3444" y="7000"/>
                  </a:lnTo>
                  <a:lnTo>
                    <a:pt x="3413" y="7000"/>
                  </a:lnTo>
                  <a:lnTo>
                    <a:pt x="2451" y="5852"/>
                  </a:lnTo>
                  <a:cubicBezTo>
                    <a:pt x="2358" y="5759"/>
                    <a:pt x="2234" y="5697"/>
                    <a:pt x="2110" y="5697"/>
                  </a:cubicBezTo>
                  <a:lnTo>
                    <a:pt x="466" y="5697"/>
                  </a:lnTo>
                  <a:cubicBezTo>
                    <a:pt x="435" y="5697"/>
                    <a:pt x="404" y="5666"/>
                    <a:pt x="404" y="5666"/>
                  </a:cubicBezTo>
                  <a:lnTo>
                    <a:pt x="404" y="1138"/>
                  </a:lnTo>
                  <a:cubicBezTo>
                    <a:pt x="404" y="1107"/>
                    <a:pt x="435" y="1075"/>
                    <a:pt x="466" y="1075"/>
                  </a:cubicBezTo>
                  <a:close/>
                  <a:moveTo>
                    <a:pt x="6813" y="0"/>
                  </a:moveTo>
                  <a:cubicBezTo>
                    <a:pt x="6416" y="0"/>
                    <a:pt x="6031" y="253"/>
                    <a:pt x="5894" y="703"/>
                  </a:cubicBezTo>
                  <a:lnTo>
                    <a:pt x="435" y="703"/>
                  </a:lnTo>
                  <a:cubicBezTo>
                    <a:pt x="187" y="703"/>
                    <a:pt x="1" y="889"/>
                    <a:pt x="1" y="1138"/>
                  </a:cubicBezTo>
                  <a:lnTo>
                    <a:pt x="1" y="5666"/>
                  </a:lnTo>
                  <a:cubicBezTo>
                    <a:pt x="1" y="5914"/>
                    <a:pt x="187" y="6101"/>
                    <a:pt x="435" y="6101"/>
                  </a:cubicBezTo>
                  <a:lnTo>
                    <a:pt x="2141" y="6101"/>
                  </a:lnTo>
                  <a:lnTo>
                    <a:pt x="3071" y="7248"/>
                  </a:lnTo>
                  <a:cubicBezTo>
                    <a:pt x="3134" y="7341"/>
                    <a:pt x="3289" y="7403"/>
                    <a:pt x="3413" y="7403"/>
                  </a:cubicBezTo>
                  <a:cubicBezTo>
                    <a:pt x="3537" y="7403"/>
                    <a:pt x="3661" y="7341"/>
                    <a:pt x="3754" y="7248"/>
                  </a:cubicBezTo>
                  <a:lnTo>
                    <a:pt x="4684" y="6101"/>
                  </a:lnTo>
                  <a:lnTo>
                    <a:pt x="6639" y="6101"/>
                  </a:lnTo>
                  <a:cubicBezTo>
                    <a:pt x="6887" y="6101"/>
                    <a:pt x="7104" y="5914"/>
                    <a:pt x="7104" y="5666"/>
                  </a:cubicBezTo>
                  <a:lnTo>
                    <a:pt x="7104" y="1851"/>
                  </a:lnTo>
                  <a:cubicBezTo>
                    <a:pt x="7786" y="1634"/>
                    <a:pt x="7973" y="765"/>
                    <a:pt x="7476" y="269"/>
                  </a:cubicBezTo>
                  <a:cubicBezTo>
                    <a:pt x="7282" y="86"/>
                    <a:pt x="7045" y="0"/>
                    <a:pt x="6813"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108" name="Google Shape;12878;p24">
              <a:extLst>
                <a:ext uri="{FF2B5EF4-FFF2-40B4-BE49-F238E27FC236}">
                  <a16:creationId xmlns:a16="http://schemas.microsoft.com/office/drawing/2014/main" id="{2C271B16-3830-CE82-18BC-CD5590520820}"/>
                </a:ext>
              </a:extLst>
            </p:cNvPr>
            <p:cNvSpPr/>
            <p:nvPr/>
          </p:nvSpPr>
          <p:spPr>
            <a:xfrm>
              <a:off x="7081400" y="3218900"/>
              <a:ext cx="45000" cy="10125"/>
            </a:xfrm>
            <a:custGeom>
              <a:avLst/>
              <a:gdLst/>
              <a:ahLst/>
              <a:cxnLst/>
              <a:rect l="l" t="t" r="r" b="b"/>
              <a:pathLst>
                <a:path w="1800" h="405" extrusionOk="0">
                  <a:moveTo>
                    <a:pt x="279" y="1"/>
                  </a:moveTo>
                  <a:cubicBezTo>
                    <a:pt x="0" y="1"/>
                    <a:pt x="0" y="404"/>
                    <a:pt x="279" y="404"/>
                  </a:cubicBezTo>
                  <a:lnTo>
                    <a:pt x="1520" y="404"/>
                  </a:lnTo>
                  <a:cubicBezTo>
                    <a:pt x="1799" y="404"/>
                    <a:pt x="1799" y="1"/>
                    <a:pt x="1520"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109" name="Google Shape;12879;p24">
              <a:extLst>
                <a:ext uri="{FF2B5EF4-FFF2-40B4-BE49-F238E27FC236}">
                  <a16:creationId xmlns:a16="http://schemas.microsoft.com/office/drawing/2014/main" id="{E122B2CB-413B-4E26-EA13-80874558D938}"/>
                </a:ext>
              </a:extLst>
            </p:cNvPr>
            <p:cNvSpPr/>
            <p:nvPr/>
          </p:nvSpPr>
          <p:spPr>
            <a:xfrm>
              <a:off x="7082950" y="3242950"/>
              <a:ext cx="118675" cy="10875"/>
            </a:xfrm>
            <a:custGeom>
              <a:avLst/>
              <a:gdLst/>
              <a:ahLst/>
              <a:cxnLst/>
              <a:rect l="l" t="t" r="r" b="b"/>
              <a:pathLst>
                <a:path w="4747" h="435" extrusionOk="0">
                  <a:moveTo>
                    <a:pt x="217" y="0"/>
                  </a:moveTo>
                  <a:cubicBezTo>
                    <a:pt x="93" y="0"/>
                    <a:pt x="0" y="94"/>
                    <a:pt x="0" y="218"/>
                  </a:cubicBezTo>
                  <a:cubicBezTo>
                    <a:pt x="0" y="342"/>
                    <a:pt x="93" y="435"/>
                    <a:pt x="217" y="435"/>
                  </a:cubicBezTo>
                  <a:lnTo>
                    <a:pt x="4529" y="435"/>
                  </a:lnTo>
                  <a:cubicBezTo>
                    <a:pt x="4653" y="435"/>
                    <a:pt x="4746" y="342"/>
                    <a:pt x="4746" y="218"/>
                  </a:cubicBezTo>
                  <a:cubicBezTo>
                    <a:pt x="4746" y="94"/>
                    <a:pt x="4653" y="0"/>
                    <a:pt x="4529"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110" name="Google Shape;12880;p24">
              <a:extLst>
                <a:ext uri="{FF2B5EF4-FFF2-40B4-BE49-F238E27FC236}">
                  <a16:creationId xmlns:a16="http://schemas.microsoft.com/office/drawing/2014/main" id="{7219A25E-F5EA-320F-3867-232565ECE03E}"/>
                </a:ext>
              </a:extLst>
            </p:cNvPr>
            <p:cNvSpPr/>
            <p:nvPr/>
          </p:nvSpPr>
          <p:spPr>
            <a:xfrm>
              <a:off x="7081400" y="3267775"/>
              <a:ext cx="121775" cy="10100"/>
            </a:xfrm>
            <a:custGeom>
              <a:avLst/>
              <a:gdLst/>
              <a:ahLst/>
              <a:cxnLst/>
              <a:rect l="l" t="t" r="r" b="b"/>
              <a:pathLst>
                <a:path w="4871" h="404" extrusionOk="0">
                  <a:moveTo>
                    <a:pt x="279" y="0"/>
                  </a:moveTo>
                  <a:cubicBezTo>
                    <a:pt x="0" y="0"/>
                    <a:pt x="0" y="403"/>
                    <a:pt x="279" y="403"/>
                  </a:cubicBezTo>
                  <a:lnTo>
                    <a:pt x="4591" y="403"/>
                  </a:lnTo>
                  <a:cubicBezTo>
                    <a:pt x="4870" y="403"/>
                    <a:pt x="4870" y="0"/>
                    <a:pt x="4591"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111" name="Google Shape;12881;p24">
              <a:extLst>
                <a:ext uri="{FF2B5EF4-FFF2-40B4-BE49-F238E27FC236}">
                  <a16:creationId xmlns:a16="http://schemas.microsoft.com/office/drawing/2014/main" id="{24B952C6-32AE-9D5F-A41E-576FADE73CD7}"/>
                </a:ext>
              </a:extLst>
            </p:cNvPr>
            <p:cNvSpPr/>
            <p:nvPr/>
          </p:nvSpPr>
          <p:spPr>
            <a:xfrm>
              <a:off x="7082475" y="3291550"/>
              <a:ext cx="119600" cy="10475"/>
            </a:xfrm>
            <a:custGeom>
              <a:avLst/>
              <a:gdLst/>
              <a:ahLst/>
              <a:cxnLst/>
              <a:rect l="l" t="t" r="r" b="b"/>
              <a:pathLst>
                <a:path w="4784" h="419" extrusionOk="0">
                  <a:moveTo>
                    <a:pt x="183" y="0"/>
                  </a:moveTo>
                  <a:cubicBezTo>
                    <a:pt x="1" y="0"/>
                    <a:pt x="6" y="419"/>
                    <a:pt x="199" y="419"/>
                  </a:cubicBezTo>
                  <a:cubicBezTo>
                    <a:pt x="211" y="419"/>
                    <a:pt x="223" y="417"/>
                    <a:pt x="236" y="414"/>
                  </a:cubicBezTo>
                  <a:lnTo>
                    <a:pt x="4548" y="414"/>
                  </a:lnTo>
                  <a:cubicBezTo>
                    <a:pt x="4561" y="417"/>
                    <a:pt x="4574" y="419"/>
                    <a:pt x="4585" y="419"/>
                  </a:cubicBezTo>
                  <a:cubicBezTo>
                    <a:pt x="4778" y="419"/>
                    <a:pt x="4784" y="0"/>
                    <a:pt x="4601" y="0"/>
                  </a:cubicBezTo>
                  <a:cubicBezTo>
                    <a:pt x="4585" y="0"/>
                    <a:pt x="4567" y="3"/>
                    <a:pt x="4548" y="11"/>
                  </a:cubicBezTo>
                  <a:lnTo>
                    <a:pt x="236" y="11"/>
                  </a:lnTo>
                  <a:cubicBezTo>
                    <a:pt x="217" y="3"/>
                    <a:pt x="200" y="0"/>
                    <a:pt x="183"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112" name="Google Shape;12882;p24">
              <a:extLst>
                <a:ext uri="{FF2B5EF4-FFF2-40B4-BE49-F238E27FC236}">
                  <a16:creationId xmlns:a16="http://schemas.microsoft.com/office/drawing/2014/main" id="{4A6E8998-F0EA-F487-1C4C-40BE776ECCAC}"/>
                </a:ext>
              </a:extLst>
            </p:cNvPr>
            <p:cNvSpPr/>
            <p:nvPr/>
          </p:nvSpPr>
          <p:spPr>
            <a:xfrm>
              <a:off x="6971275" y="3088625"/>
              <a:ext cx="349000" cy="297025"/>
            </a:xfrm>
            <a:custGeom>
              <a:avLst/>
              <a:gdLst/>
              <a:ahLst/>
              <a:cxnLst/>
              <a:rect l="l" t="t" r="r" b="b"/>
              <a:pathLst>
                <a:path w="13960" h="11881" extrusionOk="0">
                  <a:moveTo>
                    <a:pt x="4560" y="404"/>
                  </a:moveTo>
                  <a:cubicBezTo>
                    <a:pt x="4715" y="404"/>
                    <a:pt x="4840" y="497"/>
                    <a:pt x="4840" y="652"/>
                  </a:cubicBezTo>
                  <a:lnTo>
                    <a:pt x="4840" y="1179"/>
                  </a:lnTo>
                  <a:lnTo>
                    <a:pt x="404" y="1179"/>
                  </a:lnTo>
                  <a:lnTo>
                    <a:pt x="404" y="652"/>
                  </a:lnTo>
                  <a:cubicBezTo>
                    <a:pt x="404" y="497"/>
                    <a:pt x="497" y="404"/>
                    <a:pt x="652" y="404"/>
                  </a:cubicBezTo>
                  <a:close/>
                  <a:moveTo>
                    <a:pt x="652" y="1"/>
                  </a:moveTo>
                  <a:cubicBezTo>
                    <a:pt x="280" y="1"/>
                    <a:pt x="0" y="280"/>
                    <a:pt x="0" y="652"/>
                  </a:cubicBezTo>
                  <a:lnTo>
                    <a:pt x="0" y="11478"/>
                  </a:lnTo>
                  <a:cubicBezTo>
                    <a:pt x="0" y="11695"/>
                    <a:pt x="156" y="11881"/>
                    <a:pt x="404" y="11881"/>
                  </a:cubicBezTo>
                  <a:lnTo>
                    <a:pt x="9337" y="11881"/>
                  </a:lnTo>
                  <a:cubicBezTo>
                    <a:pt x="9461" y="11881"/>
                    <a:pt x="9554" y="11788"/>
                    <a:pt x="9554" y="11695"/>
                  </a:cubicBezTo>
                  <a:cubicBezTo>
                    <a:pt x="9554" y="11571"/>
                    <a:pt x="9461" y="11478"/>
                    <a:pt x="9337" y="11478"/>
                  </a:cubicBezTo>
                  <a:lnTo>
                    <a:pt x="404" y="11478"/>
                  </a:lnTo>
                  <a:lnTo>
                    <a:pt x="404" y="3258"/>
                  </a:lnTo>
                  <a:lnTo>
                    <a:pt x="3754" y="3258"/>
                  </a:lnTo>
                  <a:cubicBezTo>
                    <a:pt x="4033" y="3258"/>
                    <a:pt x="4033" y="2854"/>
                    <a:pt x="3754" y="2854"/>
                  </a:cubicBezTo>
                  <a:lnTo>
                    <a:pt x="404" y="2854"/>
                  </a:lnTo>
                  <a:lnTo>
                    <a:pt x="404" y="1583"/>
                  </a:lnTo>
                  <a:lnTo>
                    <a:pt x="13556" y="1583"/>
                  </a:lnTo>
                  <a:lnTo>
                    <a:pt x="13556" y="2854"/>
                  </a:lnTo>
                  <a:lnTo>
                    <a:pt x="4560" y="2854"/>
                  </a:lnTo>
                  <a:cubicBezTo>
                    <a:pt x="4281" y="2854"/>
                    <a:pt x="4281" y="3258"/>
                    <a:pt x="4560" y="3258"/>
                  </a:cubicBezTo>
                  <a:lnTo>
                    <a:pt x="13525" y="3258"/>
                  </a:lnTo>
                  <a:lnTo>
                    <a:pt x="13525" y="11478"/>
                  </a:lnTo>
                  <a:lnTo>
                    <a:pt x="10175" y="11478"/>
                  </a:lnTo>
                  <a:cubicBezTo>
                    <a:pt x="10051" y="11478"/>
                    <a:pt x="9958" y="11571"/>
                    <a:pt x="9958" y="11695"/>
                  </a:cubicBezTo>
                  <a:cubicBezTo>
                    <a:pt x="9958" y="11788"/>
                    <a:pt x="10051" y="11881"/>
                    <a:pt x="10175" y="11881"/>
                  </a:cubicBezTo>
                  <a:lnTo>
                    <a:pt x="13525" y="11881"/>
                  </a:lnTo>
                  <a:cubicBezTo>
                    <a:pt x="13773" y="11881"/>
                    <a:pt x="13959" y="11695"/>
                    <a:pt x="13959" y="11478"/>
                  </a:cubicBezTo>
                  <a:lnTo>
                    <a:pt x="13959" y="1583"/>
                  </a:lnTo>
                  <a:cubicBezTo>
                    <a:pt x="13959" y="1366"/>
                    <a:pt x="13773" y="1179"/>
                    <a:pt x="13525" y="1179"/>
                  </a:cubicBezTo>
                  <a:lnTo>
                    <a:pt x="5243" y="1179"/>
                  </a:lnTo>
                  <a:lnTo>
                    <a:pt x="5243" y="652"/>
                  </a:lnTo>
                  <a:cubicBezTo>
                    <a:pt x="5243" y="280"/>
                    <a:pt x="4933" y="1"/>
                    <a:pt x="4560"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113" name="Google Shape;12883;p24">
              <a:extLst>
                <a:ext uri="{FF2B5EF4-FFF2-40B4-BE49-F238E27FC236}">
                  <a16:creationId xmlns:a16="http://schemas.microsoft.com/office/drawing/2014/main" id="{0E5B567F-C60E-8111-33C0-1F261BC25D11}"/>
                </a:ext>
              </a:extLst>
            </p:cNvPr>
            <p:cNvSpPr/>
            <p:nvPr/>
          </p:nvSpPr>
          <p:spPr>
            <a:xfrm>
              <a:off x="7236425" y="3139000"/>
              <a:ext cx="10950" cy="7475"/>
            </a:xfrm>
            <a:custGeom>
              <a:avLst/>
              <a:gdLst/>
              <a:ahLst/>
              <a:cxnLst/>
              <a:rect l="l" t="t" r="r" b="b"/>
              <a:pathLst>
                <a:path w="438" h="299" extrusionOk="0">
                  <a:moveTo>
                    <a:pt x="197" y="1"/>
                  </a:moveTo>
                  <a:cubicBezTo>
                    <a:pt x="1" y="1"/>
                    <a:pt x="240" y="299"/>
                    <a:pt x="367" y="299"/>
                  </a:cubicBezTo>
                  <a:cubicBezTo>
                    <a:pt x="408" y="299"/>
                    <a:pt x="437" y="268"/>
                    <a:pt x="437" y="188"/>
                  </a:cubicBezTo>
                  <a:cubicBezTo>
                    <a:pt x="437" y="95"/>
                    <a:pt x="344" y="2"/>
                    <a:pt x="220" y="2"/>
                  </a:cubicBezTo>
                  <a:cubicBezTo>
                    <a:pt x="212" y="1"/>
                    <a:pt x="204" y="1"/>
                    <a:pt x="197"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114" name="Google Shape;12884;p24">
              <a:extLst>
                <a:ext uri="{FF2B5EF4-FFF2-40B4-BE49-F238E27FC236}">
                  <a16:creationId xmlns:a16="http://schemas.microsoft.com/office/drawing/2014/main" id="{5FB306F5-F7DF-EE5E-EE2E-4608A0A2EA5B}"/>
                </a:ext>
              </a:extLst>
            </p:cNvPr>
            <p:cNvSpPr/>
            <p:nvPr/>
          </p:nvSpPr>
          <p:spPr>
            <a:xfrm>
              <a:off x="7257550" y="3139000"/>
              <a:ext cx="10750" cy="7475"/>
            </a:xfrm>
            <a:custGeom>
              <a:avLst/>
              <a:gdLst/>
              <a:ahLst/>
              <a:cxnLst/>
              <a:rect l="l" t="t" r="r" b="b"/>
              <a:pathLst>
                <a:path w="430" h="299" extrusionOk="0">
                  <a:moveTo>
                    <a:pt x="218" y="1"/>
                  </a:moveTo>
                  <a:cubicBezTo>
                    <a:pt x="0" y="1"/>
                    <a:pt x="234" y="299"/>
                    <a:pt x="360" y="299"/>
                  </a:cubicBezTo>
                  <a:cubicBezTo>
                    <a:pt x="401" y="299"/>
                    <a:pt x="430" y="268"/>
                    <a:pt x="430" y="188"/>
                  </a:cubicBezTo>
                  <a:cubicBezTo>
                    <a:pt x="430" y="95"/>
                    <a:pt x="337" y="2"/>
                    <a:pt x="244" y="2"/>
                  </a:cubicBezTo>
                  <a:cubicBezTo>
                    <a:pt x="234" y="1"/>
                    <a:pt x="226" y="1"/>
                    <a:pt x="218"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115" name="Google Shape;12885;p24">
              <a:extLst>
                <a:ext uri="{FF2B5EF4-FFF2-40B4-BE49-F238E27FC236}">
                  <a16:creationId xmlns:a16="http://schemas.microsoft.com/office/drawing/2014/main" id="{7533CEF5-0B11-8C92-A4B3-3BF6CDB5CBC1}"/>
                </a:ext>
              </a:extLst>
            </p:cNvPr>
            <p:cNvSpPr/>
            <p:nvPr/>
          </p:nvSpPr>
          <p:spPr>
            <a:xfrm>
              <a:off x="7278125" y="3139025"/>
              <a:ext cx="11900" cy="7550"/>
            </a:xfrm>
            <a:custGeom>
              <a:avLst/>
              <a:gdLst/>
              <a:ahLst/>
              <a:cxnLst/>
              <a:rect l="l" t="t" r="r" b="b"/>
              <a:pathLst>
                <a:path w="476" h="302" extrusionOk="0">
                  <a:moveTo>
                    <a:pt x="258" y="1"/>
                  </a:moveTo>
                  <a:cubicBezTo>
                    <a:pt x="1" y="1"/>
                    <a:pt x="256" y="302"/>
                    <a:pt x="397" y="302"/>
                  </a:cubicBezTo>
                  <a:cubicBezTo>
                    <a:pt x="442" y="302"/>
                    <a:pt x="475" y="270"/>
                    <a:pt x="475" y="187"/>
                  </a:cubicBezTo>
                  <a:cubicBezTo>
                    <a:pt x="475" y="63"/>
                    <a:pt x="382" y="1"/>
                    <a:pt x="258"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grpSp>
      <p:grpSp>
        <p:nvGrpSpPr>
          <p:cNvPr id="116" name="Google Shape;12886;p24">
            <a:extLst>
              <a:ext uri="{FF2B5EF4-FFF2-40B4-BE49-F238E27FC236}">
                <a16:creationId xmlns:a16="http://schemas.microsoft.com/office/drawing/2014/main" id="{FA03332E-00F9-905A-7B32-5BE819F3A558}"/>
              </a:ext>
            </a:extLst>
          </p:cNvPr>
          <p:cNvGrpSpPr/>
          <p:nvPr/>
        </p:nvGrpSpPr>
        <p:grpSpPr>
          <a:xfrm>
            <a:off x="12572790" y="4522732"/>
            <a:ext cx="653000" cy="698000"/>
            <a:chOff x="6982900" y="2492275"/>
            <a:chExt cx="326500" cy="349000"/>
          </a:xfrm>
        </p:grpSpPr>
        <p:sp>
          <p:nvSpPr>
            <p:cNvPr id="117" name="Google Shape;12887;p24">
              <a:extLst>
                <a:ext uri="{FF2B5EF4-FFF2-40B4-BE49-F238E27FC236}">
                  <a16:creationId xmlns:a16="http://schemas.microsoft.com/office/drawing/2014/main" id="{BB79B218-ADDB-1CD5-CA11-55CAF0573B9A}"/>
                </a:ext>
              </a:extLst>
            </p:cNvPr>
            <p:cNvSpPr/>
            <p:nvPr/>
          </p:nvSpPr>
          <p:spPr>
            <a:xfrm>
              <a:off x="6983675" y="2682275"/>
              <a:ext cx="228025" cy="159000"/>
            </a:xfrm>
            <a:custGeom>
              <a:avLst/>
              <a:gdLst/>
              <a:ahLst/>
              <a:cxnLst/>
              <a:rect l="l" t="t" r="r" b="b"/>
              <a:pathLst>
                <a:path w="9121" h="6360" extrusionOk="0">
                  <a:moveTo>
                    <a:pt x="590" y="1"/>
                  </a:moveTo>
                  <a:cubicBezTo>
                    <a:pt x="249" y="1"/>
                    <a:pt x="1" y="280"/>
                    <a:pt x="1" y="590"/>
                  </a:cubicBezTo>
                  <a:lnTo>
                    <a:pt x="1" y="5770"/>
                  </a:lnTo>
                  <a:cubicBezTo>
                    <a:pt x="1" y="6080"/>
                    <a:pt x="249" y="6360"/>
                    <a:pt x="590" y="6360"/>
                  </a:cubicBezTo>
                  <a:lnTo>
                    <a:pt x="8903" y="6360"/>
                  </a:lnTo>
                  <a:cubicBezTo>
                    <a:pt x="9027" y="6360"/>
                    <a:pt x="9120" y="6267"/>
                    <a:pt x="9120" y="6142"/>
                  </a:cubicBezTo>
                  <a:cubicBezTo>
                    <a:pt x="9120" y="6018"/>
                    <a:pt x="9027" y="5925"/>
                    <a:pt x="8903" y="5925"/>
                  </a:cubicBezTo>
                  <a:lnTo>
                    <a:pt x="590" y="5925"/>
                  </a:lnTo>
                  <a:cubicBezTo>
                    <a:pt x="466" y="5925"/>
                    <a:pt x="404" y="5863"/>
                    <a:pt x="404" y="5770"/>
                  </a:cubicBezTo>
                  <a:lnTo>
                    <a:pt x="404" y="590"/>
                  </a:lnTo>
                  <a:cubicBezTo>
                    <a:pt x="404" y="497"/>
                    <a:pt x="466" y="435"/>
                    <a:pt x="590" y="435"/>
                  </a:cubicBezTo>
                  <a:lnTo>
                    <a:pt x="3475" y="435"/>
                  </a:lnTo>
                  <a:cubicBezTo>
                    <a:pt x="3754" y="435"/>
                    <a:pt x="3754" y="1"/>
                    <a:pt x="3475"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118" name="Google Shape;12888;p24">
              <a:extLst>
                <a:ext uri="{FF2B5EF4-FFF2-40B4-BE49-F238E27FC236}">
                  <a16:creationId xmlns:a16="http://schemas.microsoft.com/office/drawing/2014/main" id="{66E35AE0-8145-48A7-6C7E-77C9A024A501}"/>
                </a:ext>
              </a:extLst>
            </p:cNvPr>
            <p:cNvSpPr/>
            <p:nvPr/>
          </p:nvSpPr>
          <p:spPr>
            <a:xfrm>
              <a:off x="6982900" y="2492275"/>
              <a:ext cx="326500" cy="349000"/>
            </a:xfrm>
            <a:custGeom>
              <a:avLst/>
              <a:gdLst/>
              <a:ahLst/>
              <a:cxnLst/>
              <a:rect l="l" t="t" r="r" b="b"/>
              <a:pathLst>
                <a:path w="13060" h="13960" extrusionOk="0">
                  <a:moveTo>
                    <a:pt x="3487" y="396"/>
                  </a:moveTo>
                  <a:cubicBezTo>
                    <a:pt x="3552" y="396"/>
                    <a:pt x="3615" y="420"/>
                    <a:pt x="3661" y="466"/>
                  </a:cubicBezTo>
                  <a:lnTo>
                    <a:pt x="6546" y="1738"/>
                  </a:lnTo>
                  <a:lnTo>
                    <a:pt x="3630" y="3072"/>
                  </a:lnTo>
                  <a:cubicBezTo>
                    <a:pt x="3584" y="3103"/>
                    <a:pt x="3529" y="3118"/>
                    <a:pt x="3475" y="3118"/>
                  </a:cubicBezTo>
                  <a:cubicBezTo>
                    <a:pt x="3421" y="3118"/>
                    <a:pt x="3366" y="3103"/>
                    <a:pt x="3320" y="3072"/>
                  </a:cubicBezTo>
                  <a:lnTo>
                    <a:pt x="435" y="1738"/>
                  </a:lnTo>
                  <a:lnTo>
                    <a:pt x="3289" y="466"/>
                  </a:lnTo>
                  <a:cubicBezTo>
                    <a:pt x="3351" y="420"/>
                    <a:pt x="3421" y="396"/>
                    <a:pt x="3487" y="396"/>
                  </a:cubicBezTo>
                  <a:close/>
                  <a:moveTo>
                    <a:pt x="5274" y="2762"/>
                  </a:moveTo>
                  <a:lnTo>
                    <a:pt x="5274" y="4096"/>
                  </a:lnTo>
                  <a:lnTo>
                    <a:pt x="4995" y="4220"/>
                  </a:lnTo>
                  <a:cubicBezTo>
                    <a:pt x="4514" y="4406"/>
                    <a:pt x="4002" y="4499"/>
                    <a:pt x="3487" y="4499"/>
                  </a:cubicBezTo>
                  <a:cubicBezTo>
                    <a:pt x="2971" y="4499"/>
                    <a:pt x="2451" y="4406"/>
                    <a:pt x="1955" y="4220"/>
                  </a:cubicBezTo>
                  <a:lnTo>
                    <a:pt x="1676" y="4096"/>
                  </a:lnTo>
                  <a:lnTo>
                    <a:pt x="1676" y="2762"/>
                  </a:lnTo>
                  <a:lnTo>
                    <a:pt x="3134" y="3444"/>
                  </a:lnTo>
                  <a:cubicBezTo>
                    <a:pt x="3258" y="3506"/>
                    <a:pt x="3351" y="3506"/>
                    <a:pt x="3475" y="3506"/>
                  </a:cubicBezTo>
                  <a:cubicBezTo>
                    <a:pt x="3599" y="3506"/>
                    <a:pt x="3723" y="3506"/>
                    <a:pt x="3816" y="3444"/>
                  </a:cubicBezTo>
                  <a:lnTo>
                    <a:pt x="5274" y="2762"/>
                  </a:lnTo>
                  <a:close/>
                  <a:moveTo>
                    <a:pt x="3494" y="1"/>
                  </a:moveTo>
                  <a:cubicBezTo>
                    <a:pt x="3366" y="1"/>
                    <a:pt x="3242" y="32"/>
                    <a:pt x="3134" y="94"/>
                  </a:cubicBezTo>
                  <a:lnTo>
                    <a:pt x="187" y="1397"/>
                  </a:lnTo>
                  <a:cubicBezTo>
                    <a:pt x="63" y="1459"/>
                    <a:pt x="1" y="1614"/>
                    <a:pt x="1" y="1738"/>
                  </a:cubicBezTo>
                  <a:cubicBezTo>
                    <a:pt x="1" y="1893"/>
                    <a:pt x="94" y="2017"/>
                    <a:pt x="218" y="2079"/>
                  </a:cubicBezTo>
                  <a:lnTo>
                    <a:pt x="1304" y="2576"/>
                  </a:lnTo>
                  <a:lnTo>
                    <a:pt x="1304" y="4158"/>
                  </a:lnTo>
                  <a:cubicBezTo>
                    <a:pt x="1273" y="4282"/>
                    <a:pt x="1366" y="4406"/>
                    <a:pt x="1490" y="4437"/>
                  </a:cubicBezTo>
                  <a:lnTo>
                    <a:pt x="1831" y="4592"/>
                  </a:lnTo>
                  <a:cubicBezTo>
                    <a:pt x="2358" y="4809"/>
                    <a:pt x="2917" y="4902"/>
                    <a:pt x="3506" y="4902"/>
                  </a:cubicBezTo>
                  <a:cubicBezTo>
                    <a:pt x="4095" y="4902"/>
                    <a:pt x="4654" y="4809"/>
                    <a:pt x="5181" y="4592"/>
                  </a:cubicBezTo>
                  <a:lnTo>
                    <a:pt x="5522" y="4437"/>
                  </a:lnTo>
                  <a:cubicBezTo>
                    <a:pt x="5646" y="4406"/>
                    <a:pt x="5708" y="4282"/>
                    <a:pt x="5708" y="4158"/>
                  </a:cubicBezTo>
                  <a:lnTo>
                    <a:pt x="5708" y="4033"/>
                  </a:lnTo>
                  <a:lnTo>
                    <a:pt x="7787" y="4033"/>
                  </a:lnTo>
                  <a:cubicBezTo>
                    <a:pt x="8407" y="4064"/>
                    <a:pt x="8407" y="4964"/>
                    <a:pt x="7787" y="5026"/>
                  </a:cubicBezTo>
                  <a:lnTo>
                    <a:pt x="5398" y="5026"/>
                  </a:lnTo>
                  <a:cubicBezTo>
                    <a:pt x="4250" y="5026"/>
                    <a:pt x="4250" y="6763"/>
                    <a:pt x="5398" y="6763"/>
                  </a:cubicBezTo>
                  <a:lnTo>
                    <a:pt x="6577" y="6763"/>
                  </a:lnTo>
                  <a:cubicBezTo>
                    <a:pt x="6701" y="6763"/>
                    <a:pt x="6794" y="6856"/>
                    <a:pt x="6794" y="6980"/>
                  </a:cubicBezTo>
                  <a:lnTo>
                    <a:pt x="6794" y="7601"/>
                  </a:lnTo>
                  <a:lnTo>
                    <a:pt x="4375" y="7601"/>
                  </a:lnTo>
                  <a:cubicBezTo>
                    <a:pt x="4095" y="7601"/>
                    <a:pt x="4095" y="8004"/>
                    <a:pt x="4375" y="8004"/>
                  </a:cubicBezTo>
                  <a:lnTo>
                    <a:pt x="12471" y="7942"/>
                  </a:lnTo>
                  <a:cubicBezTo>
                    <a:pt x="12564" y="7942"/>
                    <a:pt x="12626" y="8035"/>
                    <a:pt x="12626" y="8128"/>
                  </a:cubicBezTo>
                  <a:lnTo>
                    <a:pt x="12626" y="13370"/>
                  </a:lnTo>
                  <a:cubicBezTo>
                    <a:pt x="12626" y="13463"/>
                    <a:pt x="12564" y="13525"/>
                    <a:pt x="12471" y="13525"/>
                  </a:cubicBezTo>
                  <a:lnTo>
                    <a:pt x="9803" y="13525"/>
                  </a:lnTo>
                  <a:cubicBezTo>
                    <a:pt x="9679" y="13525"/>
                    <a:pt x="9586" y="13618"/>
                    <a:pt x="9586" y="13742"/>
                  </a:cubicBezTo>
                  <a:cubicBezTo>
                    <a:pt x="9586" y="13867"/>
                    <a:pt x="9679" y="13960"/>
                    <a:pt x="9803" y="13960"/>
                  </a:cubicBezTo>
                  <a:lnTo>
                    <a:pt x="12471" y="13960"/>
                  </a:lnTo>
                  <a:cubicBezTo>
                    <a:pt x="12781" y="13960"/>
                    <a:pt x="13060" y="13680"/>
                    <a:pt x="13060" y="13370"/>
                  </a:cubicBezTo>
                  <a:lnTo>
                    <a:pt x="13060" y="8159"/>
                  </a:lnTo>
                  <a:cubicBezTo>
                    <a:pt x="13060" y="7818"/>
                    <a:pt x="12781" y="7570"/>
                    <a:pt x="12471" y="7570"/>
                  </a:cubicBezTo>
                  <a:lnTo>
                    <a:pt x="7166" y="7570"/>
                  </a:lnTo>
                  <a:lnTo>
                    <a:pt x="7166" y="7011"/>
                  </a:lnTo>
                  <a:cubicBezTo>
                    <a:pt x="7166" y="6639"/>
                    <a:pt x="6887" y="6360"/>
                    <a:pt x="6546" y="6360"/>
                  </a:cubicBezTo>
                  <a:lnTo>
                    <a:pt x="5398" y="6360"/>
                  </a:lnTo>
                  <a:cubicBezTo>
                    <a:pt x="4778" y="6360"/>
                    <a:pt x="4778" y="5429"/>
                    <a:pt x="5398" y="5429"/>
                  </a:cubicBezTo>
                  <a:lnTo>
                    <a:pt x="7756" y="5429"/>
                  </a:lnTo>
                  <a:cubicBezTo>
                    <a:pt x="8965" y="5429"/>
                    <a:pt x="8965" y="3630"/>
                    <a:pt x="7756" y="3630"/>
                  </a:cubicBezTo>
                  <a:lnTo>
                    <a:pt x="5677" y="3630"/>
                  </a:lnTo>
                  <a:lnTo>
                    <a:pt x="5677" y="2576"/>
                  </a:lnTo>
                  <a:lnTo>
                    <a:pt x="6763" y="2079"/>
                  </a:lnTo>
                  <a:cubicBezTo>
                    <a:pt x="6887" y="2017"/>
                    <a:pt x="6980" y="1893"/>
                    <a:pt x="6980" y="1738"/>
                  </a:cubicBezTo>
                  <a:cubicBezTo>
                    <a:pt x="6980" y="1614"/>
                    <a:pt x="6918" y="1459"/>
                    <a:pt x="6794" y="1397"/>
                  </a:cubicBezTo>
                  <a:lnTo>
                    <a:pt x="3878" y="94"/>
                  </a:lnTo>
                  <a:cubicBezTo>
                    <a:pt x="3754" y="32"/>
                    <a:pt x="3622" y="1"/>
                    <a:pt x="3494"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119" name="Google Shape;12889;p24">
              <a:extLst>
                <a:ext uri="{FF2B5EF4-FFF2-40B4-BE49-F238E27FC236}">
                  <a16:creationId xmlns:a16="http://schemas.microsoft.com/office/drawing/2014/main" id="{DE6423A0-FEA4-D2CE-53CF-60CED76AA3ED}"/>
                </a:ext>
              </a:extLst>
            </p:cNvPr>
            <p:cNvSpPr/>
            <p:nvPr/>
          </p:nvSpPr>
          <p:spPr>
            <a:xfrm>
              <a:off x="7009275" y="2704775"/>
              <a:ext cx="31050" cy="31025"/>
            </a:xfrm>
            <a:custGeom>
              <a:avLst/>
              <a:gdLst/>
              <a:ahLst/>
              <a:cxnLst/>
              <a:rect l="l" t="t" r="r" b="b"/>
              <a:pathLst>
                <a:path w="1242" h="1241" extrusionOk="0">
                  <a:moveTo>
                    <a:pt x="807" y="434"/>
                  </a:moveTo>
                  <a:lnTo>
                    <a:pt x="807" y="807"/>
                  </a:lnTo>
                  <a:lnTo>
                    <a:pt x="404" y="807"/>
                  </a:lnTo>
                  <a:lnTo>
                    <a:pt x="404" y="434"/>
                  </a:lnTo>
                  <a:close/>
                  <a:moveTo>
                    <a:pt x="435" y="0"/>
                  </a:moveTo>
                  <a:cubicBezTo>
                    <a:pt x="187" y="0"/>
                    <a:pt x="0" y="186"/>
                    <a:pt x="0" y="434"/>
                  </a:cubicBezTo>
                  <a:lnTo>
                    <a:pt x="0" y="807"/>
                  </a:lnTo>
                  <a:cubicBezTo>
                    <a:pt x="0" y="1055"/>
                    <a:pt x="187" y="1241"/>
                    <a:pt x="404" y="1241"/>
                  </a:cubicBezTo>
                  <a:lnTo>
                    <a:pt x="807" y="1241"/>
                  </a:lnTo>
                  <a:cubicBezTo>
                    <a:pt x="1024" y="1241"/>
                    <a:pt x="1210" y="1055"/>
                    <a:pt x="1210" y="838"/>
                  </a:cubicBezTo>
                  <a:lnTo>
                    <a:pt x="1241" y="434"/>
                  </a:lnTo>
                  <a:cubicBezTo>
                    <a:pt x="1241" y="186"/>
                    <a:pt x="1055" y="0"/>
                    <a:pt x="807"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120" name="Google Shape;12890;p24">
              <a:extLst>
                <a:ext uri="{FF2B5EF4-FFF2-40B4-BE49-F238E27FC236}">
                  <a16:creationId xmlns:a16="http://schemas.microsoft.com/office/drawing/2014/main" id="{68285F10-ABFE-8935-EF0F-5F7F9B43E3C2}"/>
                </a:ext>
              </a:extLst>
            </p:cNvPr>
            <p:cNvSpPr/>
            <p:nvPr/>
          </p:nvSpPr>
          <p:spPr>
            <a:xfrm>
              <a:off x="7049600" y="2704775"/>
              <a:ext cx="31050" cy="31025"/>
            </a:xfrm>
            <a:custGeom>
              <a:avLst/>
              <a:gdLst/>
              <a:ahLst/>
              <a:cxnLst/>
              <a:rect l="l" t="t" r="r" b="b"/>
              <a:pathLst>
                <a:path w="1242" h="1241" extrusionOk="0">
                  <a:moveTo>
                    <a:pt x="807" y="434"/>
                  </a:moveTo>
                  <a:lnTo>
                    <a:pt x="838" y="807"/>
                  </a:lnTo>
                  <a:lnTo>
                    <a:pt x="404" y="807"/>
                  </a:lnTo>
                  <a:lnTo>
                    <a:pt x="404" y="434"/>
                  </a:lnTo>
                  <a:close/>
                  <a:moveTo>
                    <a:pt x="404" y="0"/>
                  </a:moveTo>
                  <a:cubicBezTo>
                    <a:pt x="187" y="0"/>
                    <a:pt x="0" y="186"/>
                    <a:pt x="0" y="434"/>
                  </a:cubicBezTo>
                  <a:lnTo>
                    <a:pt x="0" y="807"/>
                  </a:lnTo>
                  <a:cubicBezTo>
                    <a:pt x="0" y="1055"/>
                    <a:pt x="187" y="1241"/>
                    <a:pt x="404" y="1241"/>
                  </a:cubicBezTo>
                  <a:lnTo>
                    <a:pt x="807" y="1241"/>
                  </a:lnTo>
                  <a:cubicBezTo>
                    <a:pt x="1055" y="1210"/>
                    <a:pt x="1241" y="1055"/>
                    <a:pt x="1241" y="807"/>
                  </a:cubicBezTo>
                  <a:lnTo>
                    <a:pt x="1241" y="434"/>
                  </a:lnTo>
                  <a:cubicBezTo>
                    <a:pt x="1241" y="186"/>
                    <a:pt x="1055" y="0"/>
                    <a:pt x="807"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121" name="Google Shape;12891;p24">
              <a:extLst>
                <a:ext uri="{FF2B5EF4-FFF2-40B4-BE49-F238E27FC236}">
                  <a16:creationId xmlns:a16="http://schemas.microsoft.com/office/drawing/2014/main" id="{58F18B3E-FC51-AB36-D7B4-6C40661CE085}"/>
                </a:ext>
              </a:extLst>
            </p:cNvPr>
            <p:cNvSpPr/>
            <p:nvPr/>
          </p:nvSpPr>
          <p:spPr>
            <a:xfrm>
              <a:off x="7089925" y="2705550"/>
              <a:ext cx="30275" cy="30250"/>
            </a:xfrm>
            <a:custGeom>
              <a:avLst/>
              <a:gdLst/>
              <a:ahLst/>
              <a:cxnLst/>
              <a:rect l="l" t="t" r="r" b="b"/>
              <a:pathLst>
                <a:path w="1211" h="1210" extrusionOk="0">
                  <a:moveTo>
                    <a:pt x="807" y="403"/>
                  </a:moveTo>
                  <a:lnTo>
                    <a:pt x="807" y="776"/>
                  </a:lnTo>
                  <a:lnTo>
                    <a:pt x="404" y="776"/>
                  </a:lnTo>
                  <a:lnTo>
                    <a:pt x="435" y="403"/>
                  </a:lnTo>
                  <a:close/>
                  <a:moveTo>
                    <a:pt x="435" y="0"/>
                  </a:moveTo>
                  <a:cubicBezTo>
                    <a:pt x="187" y="0"/>
                    <a:pt x="0" y="186"/>
                    <a:pt x="0" y="403"/>
                  </a:cubicBezTo>
                  <a:lnTo>
                    <a:pt x="0" y="807"/>
                  </a:lnTo>
                  <a:cubicBezTo>
                    <a:pt x="0" y="1024"/>
                    <a:pt x="187" y="1210"/>
                    <a:pt x="435" y="1210"/>
                  </a:cubicBezTo>
                  <a:lnTo>
                    <a:pt x="807" y="1210"/>
                  </a:lnTo>
                  <a:cubicBezTo>
                    <a:pt x="1024" y="1210"/>
                    <a:pt x="1210" y="1024"/>
                    <a:pt x="1210" y="807"/>
                  </a:cubicBezTo>
                  <a:lnTo>
                    <a:pt x="1210" y="403"/>
                  </a:lnTo>
                  <a:cubicBezTo>
                    <a:pt x="1210" y="186"/>
                    <a:pt x="1024" y="0"/>
                    <a:pt x="807"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122" name="Google Shape;12892;p24">
              <a:extLst>
                <a:ext uri="{FF2B5EF4-FFF2-40B4-BE49-F238E27FC236}">
                  <a16:creationId xmlns:a16="http://schemas.microsoft.com/office/drawing/2014/main" id="{A07721A6-B2F4-13B8-996F-105FB162F4D2}"/>
                </a:ext>
              </a:extLst>
            </p:cNvPr>
            <p:cNvSpPr/>
            <p:nvPr/>
          </p:nvSpPr>
          <p:spPr>
            <a:xfrm>
              <a:off x="7130250" y="2705550"/>
              <a:ext cx="31050" cy="30250"/>
            </a:xfrm>
            <a:custGeom>
              <a:avLst/>
              <a:gdLst/>
              <a:ahLst/>
              <a:cxnLst/>
              <a:rect l="l" t="t" r="r" b="b"/>
              <a:pathLst>
                <a:path w="1242" h="1210" extrusionOk="0">
                  <a:moveTo>
                    <a:pt x="838" y="403"/>
                  </a:moveTo>
                  <a:lnTo>
                    <a:pt x="838" y="776"/>
                  </a:lnTo>
                  <a:lnTo>
                    <a:pt x="404" y="776"/>
                  </a:lnTo>
                  <a:lnTo>
                    <a:pt x="435" y="403"/>
                  </a:lnTo>
                  <a:close/>
                  <a:moveTo>
                    <a:pt x="435" y="0"/>
                  </a:moveTo>
                  <a:cubicBezTo>
                    <a:pt x="187" y="0"/>
                    <a:pt x="0" y="186"/>
                    <a:pt x="0" y="403"/>
                  </a:cubicBezTo>
                  <a:lnTo>
                    <a:pt x="0" y="807"/>
                  </a:lnTo>
                  <a:cubicBezTo>
                    <a:pt x="0" y="1024"/>
                    <a:pt x="187" y="1210"/>
                    <a:pt x="435" y="1210"/>
                  </a:cubicBezTo>
                  <a:lnTo>
                    <a:pt x="838" y="1210"/>
                  </a:lnTo>
                  <a:cubicBezTo>
                    <a:pt x="1055" y="1210"/>
                    <a:pt x="1241" y="1024"/>
                    <a:pt x="1241" y="807"/>
                  </a:cubicBezTo>
                  <a:lnTo>
                    <a:pt x="1241" y="403"/>
                  </a:lnTo>
                  <a:cubicBezTo>
                    <a:pt x="1241" y="186"/>
                    <a:pt x="1055" y="0"/>
                    <a:pt x="838"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123" name="Google Shape;12893;p24">
              <a:extLst>
                <a:ext uri="{FF2B5EF4-FFF2-40B4-BE49-F238E27FC236}">
                  <a16:creationId xmlns:a16="http://schemas.microsoft.com/office/drawing/2014/main" id="{439A9231-8E87-254A-5191-8208750C3CA5}"/>
                </a:ext>
              </a:extLst>
            </p:cNvPr>
            <p:cNvSpPr/>
            <p:nvPr/>
          </p:nvSpPr>
          <p:spPr>
            <a:xfrm>
              <a:off x="7171350" y="2705550"/>
              <a:ext cx="30275" cy="30250"/>
            </a:xfrm>
            <a:custGeom>
              <a:avLst/>
              <a:gdLst/>
              <a:ahLst/>
              <a:cxnLst/>
              <a:rect l="l" t="t" r="r" b="b"/>
              <a:pathLst>
                <a:path w="1211" h="1210" extrusionOk="0">
                  <a:moveTo>
                    <a:pt x="807" y="403"/>
                  </a:moveTo>
                  <a:lnTo>
                    <a:pt x="807" y="776"/>
                  </a:lnTo>
                  <a:lnTo>
                    <a:pt x="373" y="776"/>
                  </a:lnTo>
                  <a:lnTo>
                    <a:pt x="404" y="403"/>
                  </a:lnTo>
                  <a:close/>
                  <a:moveTo>
                    <a:pt x="404" y="0"/>
                  </a:moveTo>
                  <a:cubicBezTo>
                    <a:pt x="187" y="0"/>
                    <a:pt x="0" y="186"/>
                    <a:pt x="0" y="403"/>
                  </a:cubicBezTo>
                  <a:lnTo>
                    <a:pt x="0" y="807"/>
                  </a:lnTo>
                  <a:cubicBezTo>
                    <a:pt x="0" y="1024"/>
                    <a:pt x="187" y="1210"/>
                    <a:pt x="404" y="1210"/>
                  </a:cubicBezTo>
                  <a:lnTo>
                    <a:pt x="807" y="1210"/>
                  </a:lnTo>
                  <a:cubicBezTo>
                    <a:pt x="1024" y="1210"/>
                    <a:pt x="1210" y="1024"/>
                    <a:pt x="1210" y="807"/>
                  </a:cubicBezTo>
                  <a:lnTo>
                    <a:pt x="1210" y="403"/>
                  </a:lnTo>
                  <a:cubicBezTo>
                    <a:pt x="1210" y="186"/>
                    <a:pt x="1024" y="0"/>
                    <a:pt x="807"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124" name="Google Shape;12894;p24">
              <a:extLst>
                <a:ext uri="{FF2B5EF4-FFF2-40B4-BE49-F238E27FC236}">
                  <a16:creationId xmlns:a16="http://schemas.microsoft.com/office/drawing/2014/main" id="{81EE45A1-605C-6113-B5DE-D46F9489004D}"/>
                </a:ext>
              </a:extLst>
            </p:cNvPr>
            <p:cNvSpPr/>
            <p:nvPr/>
          </p:nvSpPr>
          <p:spPr>
            <a:xfrm>
              <a:off x="7211675" y="2704775"/>
              <a:ext cx="31050" cy="31025"/>
            </a:xfrm>
            <a:custGeom>
              <a:avLst/>
              <a:gdLst/>
              <a:ahLst/>
              <a:cxnLst/>
              <a:rect l="l" t="t" r="r" b="b"/>
              <a:pathLst>
                <a:path w="1242" h="1241" extrusionOk="0">
                  <a:moveTo>
                    <a:pt x="838" y="434"/>
                  </a:moveTo>
                  <a:lnTo>
                    <a:pt x="838" y="807"/>
                  </a:lnTo>
                  <a:lnTo>
                    <a:pt x="435" y="807"/>
                  </a:lnTo>
                  <a:lnTo>
                    <a:pt x="404" y="434"/>
                  </a:lnTo>
                  <a:close/>
                  <a:moveTo>
                    <a:pt x="404" y="0"/>
                  </a:moveTo>
                  <a:cubicBezTo>
                    <a:pt x="187" y="0"/>
                    <a:pt x="0" y="186"/>
                    <a:pt x="0" y="434"/>
                  </a:cubicBezTo>
                  <a:lnTo>
                    <a:pt x="0" y="807"/>
                  </a:lnTo>
                  <a:cubicBezTo>
                    <a:pt x="0" y="1055"/>
                    <a:pt x="187" y="1210"/>
                    <a:pt x="404" y="1210"/>
                  </a:cubicBezTo>
                  <a:lnTo>
                    <a:pt x="404" y="1241"/>
                  </a:lnTo>
                  <a:lnTo>
                    <a:pt x="838" y="1241"/>
                  </a:lnTo>
                  <a:cubicBezTo>
                    <a:pt x="1055" y="1241"/>
                    <a:pt x="1241" y="1055"/>
                    <a:pt x="1241" y="838"/>
                  </a:cubicBezTo>
                  <a:lnTo>
                    <a:pt x="1241" y="434"/>
                  </a:lnTo>
                  <a:cubicBezTo>
                    <a:pt x="1241" y="217"/>
                    <a:pt x="1055" y="31"/>
                    <a:pt x="838"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125" name="Google Shape;12895;p24">
              <a:extLst>
                <a:ext uri="{FF2B5EF4-FFF2-40B4-BE49-F238E27FC236}">
                  <a16:creationId xmlns:a16="http://schemas.microsoft.com/office/drawing/2014/main" id="{4B38924E-18CA-2A9D-BC69-C970100FD1D6}"/>
                </a:ext>
              </a:extLst>
            </p:cNvPr>
            <p:cNvSpPr/>
            <p:nvPr/>
          </p:nvSpPr>
          <p:spPr>
            <a:xfrm>
              <a:off x="7252000" y="2705550"/>
              <a:ext cx="30275" cy="30250"/>
            </a:xfrm>
            <a:custGeom>
              <a:avLst/>
              <a:gdLst/>
              <a:ahLst/>
              <a:cxnLst/>
              <a:rect l="l" t="t" r="r" b="b"/>
              <a:pathLst>
                <a:path w="1211" h="1210" extrusionOk="0">
                  <a:moveTo>
                    <a:pt x="807" y="403"/>
                  </a:moveTo>
                  <a:lnTo>
                    <a:pt x="807" y="776"/>
                  </a:lnTo>
                  <a:lnTo>
                    <a:pt x="404" y="776"/>
                  </a:lnTo>
                  <a:lnTo>
                    <a:pt x="435" y="403"/>
                  </a:lnTo>
                  <a:close/>
                  <a:moveTo>
                    <a:pt x="435" y="0"/>
                  </a:moveTo>
                  <a:cubicBezTo>
                    <a:pt x="187" y="0"/>
                    <a:pt x="0" y="155"/>
                    <a:pt x="0" y="403"/>
                  </a:cubicBezTo>
                  <a:lnTo>
                    <a:pt x="0" y="776"/>
                  </a:lnTo>
                  <a:cubicBezTo>
                    <a:pt x="0" y="1024"/>
                    <a:pt x="187" y="1210"/>
                    <a:pt x="404" y="1210"/>
                  </a:cubicBezTo>
                  <a:lnTo>
                    <a:pt x="807" y="1210"/>
                  </a:lnTo>
                  <a:cubicBezTo>
                    <a:pt x="1024" y="1210"/>
                    <a:pt x="1210" y="1024"/>
                    <a:pt x="1210" y="807"/>
                  </a:cubicBezTo>
                  <a:lnTo>
                    <a:pt x="1210" y="403"/>
                  </a:lnTo>
                  <a:cubicBezTo>
                    <a:pt x="1210" y="186"/>
                    <a:pt x="1024" y="0"/>
                    <a:pt x="807"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126" name="Google Shape;12896;p24">
              <a:extLst>
                <a:ext uri="{FF2B5EF4-FFF2-40B4-BE49-F238E27FC236}">
                  <a16:creationId xmlns:a16="http://schemas.microsoft.com/office/drawing/2014/main" id="{4CD29D75-7E7E-233D-CE1D-753543FF4A1F}"/>
                </a:ext>
              </a:extLst>
            </p:cNvPr>
            <p:cNvSpPr/>
            <p:nvPr/>
          </p:nvSpPr>
          <p:spPr>
            <a:xfrm>
              <a:off x="7009275" y="2745875"/>
              <a:ext cx="31050" cy="31025"/>
            </a:xfrm>
            <a:custGeom>
              <a:avLst/>
              <a:gdLst/>
              <a:ahLst/>
              <a:cxnLst/>
              <a:rect l="l" t="t" r="r" b="b"/>
              <a:pathLst>
                <a:path w="1242" h="1241" extrusionOk="0">
                  <a:moveTo>
                    <a:pt x="807" y="403"/>
                  </a:moveTo>
                  <a:lnTo>
                    <a:pt x="807" y="807"/>
                  </a:lnTo>
                  <a:lnTo>
                    <a:pt x="435" y="807"/>
                  </a:lnTo>
                  <a:lnTo>
                    <a:pt x="435" y="403"/>
                  </a:lnTo>
                  <a:close/>
                  <a:moveTo>
                    <a:pt x="435" y="0"/>
                  </a:moveTo>
                  <a:cubicBezTo>
                    <a:pt x="187" y="0"/>
                    <a:pt x="0" y="186"/>
                    <a:pt x="0" y="403"/>
                  </a:cubicBezTo>
                  <a:lnTo>
                    <a:pt x="0" y="807"/>
                  </a:lnTo>
                  <a:cubicBezTo>
                    <a:pt x="0" y="1024"/>
                    <a:pt x="156" y="1241"/>
                    <a:pt x="404" y="1241"/>
                  </a:cubicBezTo>
                  <a:lnTo>
                    <a:pt x="807" y="1241"/>
                  </a:lnTo>
                  <a:cubicBezTo>
                    <a:pt x="1024" y="1241"/>
                    <a:pt x="1210" y="1055"/>
                    <a:pt x="1210" y="838"/>
                  </a:cubicBezTo>
                  <a:lnTo>
                    <a:pt x="1241" y="403"/>
                  </a:lnTo>
                  <a:cubicBezTo>
                    <a:pt x="1241" y="186"/>
                    <a:pt x="1055" y="0"/>
                    <a:pt x="807"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127" name="Google Shape;12897;p24">
              <a:extLst>
                <a:ext uri="{FF2B5EF4-FFF2-40B4-BE49-F238E27FC236}">
                  <a16:creationId xmlns:a16="http://schemas.microsoft.com/office/drawing/2014/main" id="{47BF277B-2E79-C497-C595-C181F63B9D93}"/>
                </a:ext>
              </a:extLst>
            </p:cNvPr>
            <p:cNvSpPr/>
            <p:nvPr/>
          </p:nvSpPr>
          <p:spPr>
            <a:xfrm>
              <a:off x="7048825" y="2745875"/>
              <a:ext cx="31825" cy="31025"/>
            </a:xfrm>
            <a:custGeom>
              <a:avLst/>
              <a:gdLst/>
              <a:ahLst/>
              <a:cxnLst/>
              <a:rect l="l" t="t" r="r" b="b"/>
              <a:pathLst>
                <a:path w="1273" h="1241" extrusionOk="0">
                  <a:moveTo>
                    <a:pt x="869" y="403"/>
                  </a:moveTo>
                  <a:lnTo>
                    <a:pt x="869" y="807"/>
                  </a:lnTo>
                  <a:lnTo>
                    <a:pt x="435" y="807"/>
                  </a:lnTo>
                  <a:lnTo>
                    <a:pt x="435" y="403"/>
                  </a:lnTo>
                  <a:close/>
                  <a:moveTo>
                    <a:pt x="435" y="0"/>
                  </a:moveTo>
                  <a:cubicBezTo>
                    <a:pt x="218" y="0"/>
                    <a:pt x="31" y="186"/>
                    <a:pt x="31" y="403"/>
                  </a:cubicBezTo>
                  <a:lnTo>
                    <a:pt x="31" y="807"/>
                  </a:lnTo>
                  <a:cubicBezTo>
                    <a:pt x="0" y="1024"/>
                    <a:pt x="187" y="1241"/>
                    <a:pt x="435" y="1241"/>
                  </a:cubicBezTo>
                  <a:lnTo>
                    <a:pt x="838" y="1241"/>
                  </a:lnTo>
                  <a:cubicBezTo>
                    <a:pt x="1086" y="1241"/>
                    <a:pt x="1272" y="1055"/>
                    <a:pt x="1272" y="838"/>
                  </a:cubicBezTo>
                  <a:lnTo>
                    <a:pt x="1272" y="403"/>
                  </a:lnTo>
                  <a:cubicBezTo>
                    <a:pt x="1272" y="186"/>
                    <a:pt x="1086" y="0"/>
                    <a:pt x="838"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128" name="Google Shape;12898;p24">
              <a:extLst>
                <a:ext uri="{FF2B5EF4-FFF2-40B4-BE49-F238E27FC236}">
                  <a16:creationId xmlns:a16="http://schemas.microsoft.com/office/drawing/2014/main" id="{C642D514-A6BA-3E6F-D770-24D022D92BDC}"/>
                </a:ext>
              </a:extLst>
            </p:cNvPr>
            <p:cNvSpPr/>
            <p:nvPr/>
          </p:nvSpPr>
          <p:spPr>
            <a:xfrm>
              <a:off x="7089925" y="2746575"/>
              <a:ext cx="30275" cy="30325"/>
            </a:xfrm>
            <a:custGeom>
              <a:avLst/>
              <a:gdLst/>
              <a:ahLst/>
              <a:cxnLst/>
              <a:rect l="l" t="t" r="r" b="b"/>
              <a:pathLst>
                <a:path w="1211" h="1213" extrusionOk="0">
                  <a:moveTo>
                    <a:pt x="807" y="407"/>
                  </a:moveTo>
                  <a:lnTo>
                    <a:pt x="807" y="779"/>
                  </a:lnTo>
                  <a:lnTo>
                    <a:pt x="404" y="779"/>
                  </a:lnTo>
                  <a:lnTo>
                    <a:pt x="404" y="407"/>
                  </a:lnTo>
                  <a:close/>
                  <a:moveTo>
                    <a:pt x="387" y="0"/>
                  </a:moveTo>
                  <a:cubicBezTo>
                    <a:pt x="163" y="0"/>
                    <a:pt x="0" y="203"/>
                    <a:pt x="0" y="407"/>
                  </a:cubicBezTo>
                  <a:lnTo>
                    <a:pt x="0" y="779"/>
                  </a:lnTo>
                  <a:cubicBezTo>
                    <a:pt x="0" y="1027"/>
                    <a:pt x="187" y="1213"/>
                    <a:pt x="435" y="1213"/>
                  </a:cubicBezTo>
                  <a:lnTo>
                    <a:pt x="807" y="1213"/>
                  </a:lnTo>
                  <a:cubicBezTo>
                    <a:pt x="1024" y="1213"/>
                    <a:pt x="1210" y="1027"/>
                    <a:pt x="1210" y="810"/>
                  </a:cubicBezTo>
                  <a:lnTo>
                    <a:pt x="1210" y="407"/>
                  </a:lnTo>
                  <a:cubicBezTo>
                    <a:pt x="1210" y="203"/>
                    <a:pt x="1047" y="0"/>
                    <a:pt x="849" y="0"/>
                  </a:cubicBezTo>
                  <a:cubicBezTo>
                    <a:pt x="835" y="0"/>
                    <a:pt x="821" y="1"/>
                    <a:pt x="807" y="3"/>
                  </a:cubicBezTo>
                  <a:lnTo>
                    <a:pt x="435" y="3"/>
                  </a:lnTo>
                  <a:cubicBezTo>
                    <a:pt x="419" y="1"/>
                    <a:pt x="403" y="0"/>
                    <a:pt x="387"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129" name="Google Shape;12899;p24">
              <a:extLst>
                <a:ext uri="{FF2B5EF4-FFF2-40B4-BE49-F238E27FC236}">
                  <a16:creationId xmlns:a16="http://schemas.microsoft.com/office/drawing/2014/main" id="{F1AC9A3C-6F09-08AD-7989-DF0CE113F1B9}"/>
                </a:ext>
              </a:extLst>
            </p:cNvPr>
            <p:cNvSpPr/>
            <p:nvPr/>
          </p:nvSpPr>
          <p:spPr>
            <a:xfrm>
              <a:off x="7130250" y="2746575"/>
              <a:ext cx="31050" cy="30325"/>
            </a:xfrm>
            <a:custGeom>
              <a:avLst/>
              <a:gdLst/>
              <a:ahLst/>
              <a:cxnLst/>
              <a:rect l="l" t="t" r="r" b="b"/>
              <a:pathLst>
                <a:path w="1242" h="1213" extrusionOk="0">
                  <a:moveTo>
                    <a:pt x="838" y="407"/>
                  </a:moveTo>
                  <a:lnTo>
                    <a:pt x="838" y="779"/>
                  </a:lnTo>
                  <a:lnTo>
                    <a:pt x="435" y="779"/>
                  </a:lnTo>
                  <a:lnTo>
                    <a:pt x="435" y="407"/>
                  </a:lnTo>
                  <a:close/>
                  <a:moveTo>
                    <a:pt x="387" y="0"/>
                  </a:moveTo>
                  <a:cubicBezTo>
                    <a:pt x="163" y="0"/>
                    <a:pt x="0" y="203"/>
                    <a:pt x="0" y="407"/>
                  </a:cubicBezTo>
                  <a:lnTo>
                    <a:pt x="0" y="779"/>
                  </a:lnTo>
                  <a:cubicBezTo>
                    <a:pt x="0" y="1027"/>
                    <a:pt x="187" y="1213"/>
                    <a:pt x="435" y="1213"/>
                  </a:cubicBezTo>
                  <a:lnTo>
                    <a:pt x="838" y="1213"/>
                  </a:lnTo>
                  <a:cubicBezTo>
                    <a:pt x="1055" y="1213"/>
                    <a:pt x="1241" y="1027"/>
                    <a:pt x="1241" y="810"/>
                  </a:cubicBezTo>
                  <a:lnTo>
                    <a:pt x="1241" y="407"/>
                  </a:lnTo>
                  <a:cubicBezTo>
                    <a:pt x="1241" y="203"/>
                    <a:pt x="1078" y="0"/>
                    <a:pt x="880" y="0"/>
                  </a:cubicBezTo>
                  <a:cubicBezTo>
                    <a:pt x="866" y="0"/>
                    <a:pt x="852" y="1"/>
                    <a:pt x="838" y="3"/>
                  </a:cubicBezTo>
                  <a:lnTo>
                    <a:pt x="435" y="3"/>
                  </a:lnTo>
                  <a:cubicBezTo>
                    <a:pt x="419" y="1"/>
                    <a:pt x="403" y="0"/>
                    <a:pt x="387"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130" name="Google Shape;12900;p24">
              <a:extLst>
                <a:ext uri="{FF2B5EF4-FFF2-40B4-BE49-F238E27FC236}">
                  <a16:creationId xmlns:a16="http://schemas.microsoft.com/office/drawing/2014/main" id="{4C85EF48-459B-29A6-6573-58D3B4C51FCC}"/>
                </a:ext>
              </a:extLst>
            </p:cNvPr>
            <p:cNvSpPr/>
            <p:nvPr/>
          </p:nvSpPr>
          <p:spPr>
            <a:xfrm>
              <a:off x="7170575" y="2746575"/>
              <a:ext cx="31050" cy="30325"/>
            </a:xfrm>
            <a:custGeom>
              <a:avLst/>
              <a:gdLst/>
              <a:ahLst/>
              <a:cxnLst/>
              <a:rect l="l" t="t" r="r" b="b"/>
              <a:pathLst>
                <a:path w="1242" h="1213" extrusionOk="0">
                  <a:moveTo>
                    <a:pt x="807" y="407"/>
                  </a:moveTo>
                  <a:lnTo>
                    <a:pt x="807" y="779"/>
                  </a:lnTo>
                  <a:lnTo>
                    <a:pt x="435" y="779"/>
                  </a:lnTo>
                  <a:lnTo>
                    <a:pt x="435" y="407"/>
                  </a:lnTo>
                  <a:close/>
                  <a:moveTo>
                    <a:pt x="393" y="0"/>
                  </a:moveTo>
                  <a:cubicBezTo>
                    <a:pt x="194" y="0"/>
                    <a:pt x="31" y="203"/>
                    <a:pt x="31" y="407"/>
                  </a:cubicBezTo>
                  <a:lnTo>
                    <a:pt x="31" y="779"/>
                  </a:lnTo>
                  <a:cubicBezTo>
                    <a:pt x="0" y="1027"/>
                    <a:pt x="187" y="1213"/>
                    <a:pt x="435" y="1213"/>
                  </a:cubicBezTo>
                  <a:lnTo>
                    <a:pt x="838" y="1213"/>
                  </a:lnTo>
                  <a:cubicBezTo>
                    <a:pt x="1055" y="1213"/>
                    <a:pt x="1241" y="1027"/>
                    <a:pt x="1241" y="810"/>
                  </a:cubicBezTo>
                  <a:lnTo>
                    <a:pt x="1241" y="407"/>
                  </a:lnTo>
                  <a:cubicBezTo>
                    <a:pt x="1241" y="203"/>
                    <a:pt x="1078" y="0"/>
                    <a:pt x="880" y="0"/>
                  </a:cubicBezTo>
                  <a:cubicBezTo>
                    <a:pt x="866" y="0"/>
                    <a:pt x="852" y="1"/>
                    <a:pt x="838" y="3"/>
                  </a:cubicBezTo>
                  <a:lnTo>
                    <a:pt x="435" y="3"/>
                  </a:lnTo>
                  <a:cubicBezTo>
                    <a:pt x="421" y="1"/>
                    <a:pt x="407" y="0"/>
                    <a:pt x="393"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131" name="Google Shape;12901;p24">
              <a:extLst>
                <a:ext uri="{FF2B5EF4-FFF2-40B4-BE49-F238E27FC236}">
                  <a16:creationId xmlns:a16="http://schemas.microsoft.com/office/drawing/2014/main" id="{A67BFC5B-AACA-D48E-1BAB-4EDB6E4ED3DB}"/>
                </a:ext>
              </a:extLst>
            </p:cNvPr>
            <p:cNvSpPr/>
            <p:nvPr/>
          </p:nvSpPr>
          <p:spPr>
            <a:xfrm>
              <a:off x="7211675" y="2745875"/>
              <a:ext cx="31050" cy="31025"/>
            </a:xfrm>
            <a:custGeom>
              <a:avLst/>
              <a:gdLst/>
              <a:ahLst/>
              <a:cxnLst/>
              <a:rect l="l" t="t" r="r" b="b"/>
              <a:pathLst>
                <a:path w="1242" h="1241" extrusionOk="0">
                  <a:moveTo>
                    <a:pt x="838" y="435"/>
                  </a:moveTo>
                  <a:lnTo>
                    <a:pt x="838" y="807"/>
                  </a:lnTo>
                  <a:lnTo>
                    <a:pt x="404" y="807"/>
                  </a:lnTo>
                  <a:lnTo>
                    <a:pt x="404" y="435"/>
                  </a:lnTo>
                  <a:close/>
                  <a:moveTo>
                    <a:pt x="404" y="0"/>
                  </a:moveTo>
                  <a:cubicBezTo>
                    <a:pt x="187" y="0"/>
                    <a:pt x="0" y="186"/>
                    <a:pt x="0" y="403"/>
                  </a:cubicBezTo>
                  <a:lnTo>
                    <a:pt x="0" y="807"/>
                  </a:lnTo>
                  <a:cubicBezTo>
                    <a:pt x="0" y="1055"/>
                    <a:pt x="187" y="1241"/>
                    <a:pt x="404" y="1241"/>
                  </a:cubicBezTo>
                  <a:lnTo>
                    <a:pt x="838" y="1241"/>
                  </a:lnTo>
                  <a:cubicBezTo>
                    <a:pt x="1055" y="1210"/>
                    <a:pt x="1241" y="1024"/>
                    <a:pt x="1241" y="807"/>
                  </a:cubicBezTo>
                  <a:lnTo>
                    <a:pt x="1241" y="435"/>
                  </a:lnTo>
                  <a:cubicBezTo>
                    <a:pt x="1241" y="186"/>
                    <a:pt x="1055" y="0"/>
                    <a:pt x="838"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132" name="Google Shape;12902;p24">
              <a:extLst>
                <a:ext uri="{FF2B5EF4-FFF2-40B4-BE49-F238E27FC236}">
                  <a16:creationId xmlns:a16="http://schemas.microsoft.com/office/drawing/2014/main" id="{E4E523CE-DED6-6655-C4C0-AD8E4105FC56}"/>
                </a:ext>
              </a:extLst>
            </p:cNvPr>
            <p:cNvSpPr/>
            <p:nvPr/>
          </p:nvSpPr>
          <p:spPr>
            <a:xfrm>
              <a:off x="7252000" y="2746550"/>
              <a:ext cx="30275" cy="30350"/>
            </a:xfrm>
            <a:custGeom>
              <a:avLst/>
              <a:gdLst/>
              <a:ahLst/>
              <a:cxnLst/>
              <a:rect l="l" t="t" r="r" b="b"/>
              <a:pathLst>
                <a:path w="1211" h="1214" extrusionOk="0">
                  <a:moveTo>
                    <a:pt x="807" y="408"/>
                  </a:moveTo>
                  <a:lnTo>
                    <a:pt x="807" y="780"/>
                  </a:lnTo>
                  <a:lnTo>
                    <a:pt x="404" y="780"/>
                  </a:lnTo>
                  <a:lnTo>
                    <a:pt x="404" y="408"/>
                  </a:lnTo>
                  <a:close/>
                  <a:moveTo>
                    <a:pt x="381" y="1"/>
                  </a:moveTo>
                  <a:cubicBezTo>
                    <a:pt x="160" y="1"/>
                    <a:pt x="0" y="175"/>
                    <a:pt x="0" y="376"/>
                  </a:cubicBezTo>
                  <a:lnTo>
                    <a:pt x="0" y="780"/>
                  </a:lnTo>
                  <a:cubicBezTo>
                    <a:pt x="0" y="1028"/>
                    <a:pt x="187" y="1214"/>
                    <a:pt x="435" y="1214"/>
                  </a:cubicBezTo>
                  <a:lnTo>
                    <a:pt x="807" y="1214"/>
                  </a:lnTo>
                  <a:cubicBezTo>
                    <a:pt x="1024" y="1214"/>
                    <a:pt x="1210" y="1028"/>
                    <a:pt x="1210" y="811"/>
                  </a:cubicBezTo>
                  <a:lnTo>
                    <a:pt x="1210" y="408"/>
                  </a:lnTo>
                  <a:cubicBezTo>
                    <a:pt x="1210" y="204"/>
                    <a:pt x="1047" y="1"/>
                    <a:pt x="849" y="1"/>
                  </a:cubicBezTo>
                  <a:cubicBezTo>
                    <a:pt x="835" y="1"/>
                    <a:pt x="821" y="2"/>
                    <a:pt x="807" y="4"/>
                  </a:cubicBezTo>
                  <a:lnTo>
                    <a:pt x="435" y="4"/>
                  </a:lnTo>
                  <a:cubicBezTo>
                    <a:pt x="416" y="2"/>
                    <a:pt x="398" y="1"/>
                    <a:pt x="381"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133" name="Google Shape;12903;p24">
              <a:extLst>
                <a:ext uri="{FF2B5EF4-FFF2-40B4-BE49-F238E27FC236}">
                  <a16:creationId xmlns:a16="http://schemas.microsoft.com/office/drawing/2014/main" id="{6D0DD347-A768-239F-FE16-FF814E77C9D6}"/>
                </a:ext>
              </a:extLst>
            </p:cNvPr>
            <p:cNvSpPr/>
            <p:nvPr/>
          </p:nvSpPr>
          <p:spPr>
            <a:xfrm>
              <a:off x="7008500" y="2786875"/>
              <a:ext cx="31050" cy="30350"/>
            </a:xfrm>
            <a:custGeom>
              <a:avLst/>
              <a:gdLst/>
              <a:ahLst/>
              <a:cxnLst/>
              <a:rect l="l" t="t" r="r" b="b"/>
              <a:pathLst>
                <a:path w="1242" h="1214" extrusionOk="0">
                  <a:moveTo>
                    <a:pt x="838" y="376"/>
                  </a:moveTo>
                  <a:lnTo>
                    <a:pt x="838" y="811"/>
                  </a:lnTo>
                  <a:lnTo>
                    <a:pt x="435" y="811"/>
                  </a:lnTo>
                  <a:lnTo>
                    <a:pt x="435" y="376"/>
                  </a:lnTo>
                  <a:close/>
                  <a:moveTo>
                    <a:pt x="412" y="1"/>
                  </a:moveTo>
                  <a:cubicBezTo>
                    <a:pt x="191" y="1"/>
                    <a:pt x="31" y="175"/>
                    <a:pt x="31" y="376"/>
                  </a:cubicBezTo>
                  <a:lnTo>
                    <a:pt x="31" y="780"/>
                  </a:lnTo>
                  <a:cubicBezTo>
                    <a:pt x="0" y="997"/>
                    <a:pt x="187" y="1214"/>
                    <a:pt x="435" y="1214"/>
                  </a:cubicBezTo>
                  <a:lnTo>
                    <a:pt x="838" y="1214"/>
                  </a:lnTo>
                  <a:cubicBezTo>
                    <a:pt x="1055" y="1214"/>
                    <a:pt x="1241" y="1028"/>
                    <a:pt x="1241" y="811"/>
                  </a:cubicBezTo>
                  <a:lnTo>
                    <a:pt x="1241" y="376"/>
                  </a:lnTo>
                  <a:cubicBezTo>
                    <a:pt x="1210" y="159"/>
                    <a:pt x="1055" y="4"/>
                    <a:pt x="838" y="4"/>
                  </a:cubicBezTo>
                  <a:lnTo>
                    <a:pt x="466" y="4"/>
                  </a:lnTo>
                  <a:cubicBezTo>
                    <a:pt x="447" y="2"/>
                    <a:pt x="429" y="1"/>
                    <a:pt x="412"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134" name="Google Shape;12904;p24">
              <a:extLst>
                <a:ext uri="{FF2B5EF4-FFF2-40B4-BE49-F238E27FC236}">
                  <a16:creationId xmlns:a16="http://schemas.microsoft.com/office/drawing/2014/main" id="{E81F00A7-FE0B-8BDC-4C8A-75EABCE9425E}"/>
                </a:ext>
              </a:extLst>
            </p:cNvPr>
            <p:cNvSpPr/>
            <p:nvPr/>
          </p:nvSpPr>
          <p:spPr>
            <a:xfrm>
              <a:off x="7049600" y="2786875"/>
              <a:ext cx="31050" cy="29575"/>
            </a:xfrm>
            <a:custGeom>
              <a:avLst/>
              <a:gdLst/>
              <a:ahLst/>
              <a:cxnLst/>
              <a:rect l="l" t="t" r="r" b="b"/>
              <a:pathLst>
                <a:path w="1242" h="1183" extrusionOk="0">
                  <a:moveTo>
                    <a:pt x="807" y="376"/>
                  </a:moveTo>
                  <a:lnTo>
                    <a:pt x="807" y="811"/>
                  </a:lnTo>
                  <a:lnTo>
                    <a:pt x="404" y="811"/>
                  </a:lnTo>
                  <a:lnTo>
                    <a:pt x="404" y="376"/>
                  </a:lnTo>
                  <a:close/>
                  <a:moveTo>
                    <a:pt x="356" y="1"/>
                  </a:moveTo>
                  <a:cubicBezTo>
                    <a:pt x="160" y="1"/>
                    <a:pt x="0" y="175"/>
                    <a:pt x="0" y="376"/>
                  </a:cubicBezTo>
                  <a:lnTo>
                    <a:pt x="0" y="780"/>
                  </a:lnTo>
                  <a:cubicBezTo>
                    <a:pt x="0" y="997"/>
                    <a:pt x="187" y="1183"/>
                    <a:pt x="404" y="1183"/>
                  </a:cubicBezTo>
                  <a:lnTo>
                    <a:pt x="807" y="1183"/>
                  </a:lnTo>
                  <a:cubicBezTo>
                    <a:pt x="1055" y="1183"/>
                    <a:pt x="1241" y="997"/>
                    <a:pt x="1241" y="780"/>
                  </a:cubicBezTo>
                  <a:lnTo>
                    <a:pt x="1241" y="376"/>
                  </a:lnTo>
                  <a:cubicBezTo>
                    <a:pt x="1212" y="175"/>
                    <a:pt x="1051" y="1"/>
                    <a:pt x="854" y="1"/>
                  </a:cubicBezTo>
                  <a:cubicBezTo>
                    <a:pt x="839" y="1"/>
                    <a:pt x="823" y="2"/>
                    <a:pt x="807" y="4"/>
                  </a:cubicBezTo>
                  <a:lnTo>
                    <a:pt x="404" y="4"/>
                  </a:lnTo>
                  <a:cubicBezTo>
                    <a:pt x="388" y="2"/>
                    <a:pt x="372" y="1"/>
                    <a:pt x="356"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135" name="Google Shape;12905;p24">
              <a:extLst>
                <a:ext uri="{FF2B5EF4-FFF2-40B4-BE49-F238E27FC236}">
                  <a16:creationId xmlns:a16="http://schemas.microsoft.com/office/drawing/2014/main" id="{C924D0BE-0FCA-C31F-DE4C-89433999D9DE}"/>
                </a:ext>
              </a:extLst>
            </p:cNvPr>
            <p:cNvSpPr/>
            <p:nvPr/>
          </p:nvSpPr>
          <p:spPr>
            <a:xfrm>
              <a:off x="7089925" y="2786875"/>
              <a:ext cx="110925" cy="30350"/>
            </a:xfrm>
            <a:custGeom>
              <a:avLst/>
              <a:gdLst/>
              <a:ahLst/>
              <a:cxnLst/>
              <a:rect l="l" t="t" r="r" b="b"/>
              <a:pathLst>
                <a:path w="4437" h="1214" extrusionOk="0">
                  <a:moveTo>
                    <a:pt x="4033" y="407"/>
                  </a:moveTo>
                  <a:lnTo>
                    <a:pt x="4033" y="811"/>
                  </a:lnTo>
                  <a:lnTo>
                    <a:pt x="404" y="811"/>
                  </a:lnTo>
                  <a:lnTo>
                    <a:pt x="404" y="407"/>
                  </a:lnTo>
                  <a:close/>
                  <a:moveTo>
                    <a:pt x="381" y="1"/>
                  </a:moveTo>
                  <a:cubicBezTo>
                    <a:pt x="164" y="1"/>
                    <a:pt x="29" y="175"/>
                    <a:pt x="0" y="376"/>
                  </a:cubicBezTo>
                  <a:lnTo>
                    <a:pt x="0" y="811"/>
                  </a:lnTo>
                  <a:cubicBezTo>
                    <a:pt x="0" y="1028"/>
                    <a:pt x="187" y="1214"/>
                    <a:pt x="435" y="1214"/>
                  </a:cubicBezTo>
                  <a:lnTo>
                    <a:pt x="4033" y="1214"/>
                  </a:lnTo>
                  <a:cubicBezTo>
                    <a:pt x="4250" y="1214"/>
                    <a:pt x="4436" y="1028"/>
                    <a:pt x="4436" y="811"/>
                  </a:cubicBezTo>
                  <a:lnTo>
                    <a:pt x="4436" y="376"/>
                  </a:lnTo>
                  <a:cubicBezTo>
                    <a:pt x="4436" y="175"/>
                    <a:pt x="4277" y="1"/>
                    <a:pt x="4080" y="1"/>
                  </a:cubicBezTo>
                  <a:cubicBezTo>
                    <a:pt x="4065" y="1"/>
                    <a:pt x="4049" y="2"/>
                    <a:pt x="4033" y="4"/>
                  </a:cubicBezTo>
                  <a:lnTo>
                    <a:pt x="435" y="4"/>
                  </a:lnTo>
                  <a:cubicBezTo>
                    <a:pt x="416" y="2"/>
                    <a:pt x="399" y="1"/>
                    <a:pt x="381"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136" name="Google Shape;12906;p24">
              <a:extLst>
                <a:ext uri="{FF2B5EF4-FFF2-40B4-BE49-F238E27FC236}">
                  <a16:creationId xmlns:a16="http://schemas.microsoft.com/office/drawing/2014/main" id="{561E9534-59F4-3844-2260-3B8B40BEC21E}"/>
                </a:ext>
              </a:extLst>
            </p:cNvPr>
            <p:cNvSpPr/>
            <p:nvPr/>
          </p:nvSpPr>
          <p:spPr>
            <a:xfrm>
              <a:off x="7211675" y="2786875"/>
              <a:ext cx="31050" cy="30350"/>
            </a:xfrm>
            <a:custGeom>
              <a:avLst/>
              <a:gdLst/>
              <a:ahLst/>
              <a:cxnLst/>
              <a:rect l="l" t="t" r="r" b="b"/>
              <a:pathLst>
                <a:path w="1242" h="1214" extrusionOk="0">
                  <a:moveTo>
                    <a:pt x="838" y="376"/>
                  </a:moveTo>
                  <a:lnTo>
                    <a:pt x="838" y="780"/>
                  </a:lnTo>
                  <a:lnTo>
                    <a:pt x="435" y="780"/>
                  </a:lnTo>
                  <a:lnTo>
                    <a:pt x="435" y="376"/>
                  </a:lnTo>
                  <a:close/>
                  <a:moveTo>
                    <a:pt x="356" y="1"/>
                  </a:moveTo>
                  <a:cubicBezTo>
                    <a:pt x="160" y="1"/>
                    <a:pt x="0" y="175"/>
                    <a:pt x="0" y="376"/>
                  </a:cubicBezTo>
                  <a:lnTo>
                    <a:pt x="0" y="780"/>
                  </a:lnTo>
                  <a:cubicBezTo>
                    <a:pt x="0" y="997"/>
                    <a:pt x="187" y="1183"/>
                    <a:pt x="404" y="1183"/>
                  </a:cubicBezTo>
                  <a:lnTo>
                    <a:pt x="838" y="1214"/>
                  </a:lnTo>
                  <a:cubicBezTo>
                    <a:pt x="1055" y="1214"/>
                    <a:pt x="1241" y="1028"/>
                    <a:pt x="1241" y="811"/>
                  </a:cubicBezTo>
                  <a:lnTo>
                    <a:pt x="1241" y="376"/>
                  </a:lnTo>
                  <a:cubicBezTo>
                    <a:pt x="1210" y="159"/>
                    <a:pt x="1055" y="4"/>
                    <a:pt x="838" y="4"/>
                  </a:cubicBezTo>
                  <a:lnTo>
                    <a:pt x="404" y="4"/>
                  </a:lnTo>
                  <a:cubicBezTo>
                    <a:pt x="388" y="2"/>
                    <a:pt x="372" y="1"/>
                    <a:pt x="356"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137" name="Google Shape;12907;p24">
              <a:extLst>
                <a:ext uri="{FF2B5EF4-FFF2-40B4-BE49-F238E27FC236}">
                  <a16:creationId xmlns:a16="http://schemas.microsoft.com/office/drawing/2014/main" id="{A0B2DF86-62CF-4B8F-5C70-31E06808C35C}"/>
                </a:ext>
              </a:extLst>
            </p:cNvPr>
            <p:cNvSpPr/>
            <p:nvPr/>
          </p:nvSpPr>
          <p:spPr>
            <a:xfrm>
              <a:off x="7252000" y="2786875"/>
              <a:ext cx="30275" cy="30350"/>
            </a:xfrm>
            <a:custGeom>
              <a:avLst/>
              <a:gdLst/>
              <a:ahLst/>
              <a:cxnLst/>
              <a:rect l="l" t="t" r="r" b="b"/>
              <a:pathLst>
                <a:path w="1211" h="1214" extrusionOk="0">
                  <a:moveTo>
                    <a:pt x="807" y="407"/>
                  </a:moveTo>
                  <a:lnTo>
                    <a:pt x="807" y="811"/>
                  </a:lnTo>
                  <a:lnTo>
                    <a:pt x="373" y="811"/>
                  </a:lnTo>
                  <a:lnTo>
                    <a:pt x="404" y="407"/>
                  </a:lnTo>
                  <a:close/>
                  <a:moveTo>
                    <a:pt x="387" y="1"/>
                  </a:moveTo>
                  <a:cubicBezTo>
                    <a:pt x="187" y="1"/>
                    <a:pt x="0" y="175"/>
                    <a:pt x="0" y="376"/>
                  </a:cubicBezTo>
                  <a:lnTo>
                    <a:pt x="0" y="811"/>
                  </a:lnTo>
                  <a:cubicBezTo>
                    <a:pt x="0" y="1028"/>
                    <a:pt x="187" y="1214"/>
                    <a:pt x="404" y="1214"/>
                  </a:cubicBezTo>
                  <a:lnTo>
                    <a:pt x="807" y="1214"/>
                  </a:lnTo>
                  <a:cubicBezTo>
                    <a:pt x="1024" y="1214"/>
                    <a:pt x="1210" y="1028"/>
                    <a:pt x="1210" y="811"/>
                  </a:cubicBezTo>
                  <a:lnTo>
                    <a:pt x="1210" y="376"/>
                  </a:lnTo>
                  <a:cubicBezTo>
                    <a:pt x="1210" y="159"/>
                    <a:pt x="1024" y="4"/>
                    <a:pt x="838" y="4"/>
                  </a:cubicBezTo>
                  <a:lnTo>
                    <a:pt x="435" y="4"/>
                  </a:lnTo>
                  <a:cubicBezTo>
                    <a:pt x="419" y="2"/>
                    <a:pt x="403" y="1"/>
                    <a:pt x="387"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grpSp>
      <p:grpSp>
        <p:nvGrpSpPr>
          <p:cNvPr id="138" name="Google Shape;12908;p24">
            <a:extLst>
              <a:ext uri="{FF2B5EF4-FFF2-40B4-BE49-F238E27FC236}">
                <a16:creationId xmlns:a16="http://schemas.microsoft.com/office/drawing/2014/main" id="{54FEDDEC-F6D4-D497-D0AD-49414AD6A634}"/>
              </a:ext>
            </a:extLst>
          </p:cNvPr>
          <p:cNvGrpSpPr/>
          <p:nvPr/>
        </p:nvGrpSpPr>
        <p:grpSpPr>
          <a:xfrm>
            <a:off x="11126108" y="4522482"/>
            <a:ext cx="479300" cy="698500"/>
            <a:chOff x="4775100" y="1923875"/>
            <a:chExt cx="239650" cy="349250"/>
          </a:xfrm>
        </p:grpSpPr>
        <p:sp>
          <p:nvSpPr>
            <p:cNvPr id="139" name="Google Shape;12909;p24">
              <a:extLst>
                <a:ext uri="{FF2B5EF4-FFF2-40B4-BE49-F238E27FC236}">
                  <a16:creationId xmlns:a16="http://schemas.microsoft.com/office/drawing/2014/main" id="{B1296AE6-1985-E35F-02CB-E04DA760B6E7}"/>
                </a:ext>
              </a:extLst>
            </p:cNvPr>
            <p:cNvSpPr/>
            <p:nvPr/>
          </p:nvSpPr>
          <p:spPr>
            <a:xfrm>
              <a:off x="4775100" y="1923875"/>
              <a:ext cx="239650" cy="349250"/>
            </a:xfrm>
            <a:custGeom>
              <a:avLst/>
              <a:gdLst/>
              <a:ahLst/>
              <a:cxnLst/>
              <a:rect l="l" t="t" r="r" b="b"/>
              <a:pathLst>
                <a:path w="9586" h="13970" extrusionOk="0">
                  <a:moveTo>
                    <a:pt x="8128" y="403"/>
                  </a:moveTo>
                  <a:cubicBezTo>
                    <a:pt x="8221" y="403"/>
                    <a:pt x="8314" y="496"/>
                    <a:pt x="8314" y="589"/>
                  </a:cubicBezTo>
                  <a:lnTo>
                    <a:pt x="8314" y="4839"/>
                  </a:lnTo>
                  <a:cubicBezTo>
                    <a:pt x="8314" y="4963"/>
                    <a:pt x="8221" y="5025"/>
                    <a:pt x="8128" y="5025"/>
                  </a:cubicBezTo>
                  <a:lnTo>
                    <a:pt x="5243" y="5025"/>
                  </a:lnTo>
                  <a:cubicBezTo>
                    <a:pt x="5150" y="5025"/>
                    <a:pt x="5057" y="5056"/>
                    <a:pt x="4995" y="5087"/>
                  </a:cubicBezTo>
                  <a:lnTo>
                    <a:pt x="4995" y="682"/>
                  </a:lnTo>
                  <a:cubicBezTo>
                    <a:pt x="4995" y="527"/>
                    <a:pt x="5088" y="403"/>
                    <a:pt x="5243" y="403"/>
                  </a:cubicBezTo>
                  <a:close/>
                  <a:moveTo>
                    <a:pt x="4782" y="10337"/>
                  </a:moveTo>
                  <a:cubicBezTo>
                    <a:pt x="5088" y="10337"/>
                    <a:pt x="5398" y="10531"/>
                    <a:pt x="5460" y="10919"/>
                  </a:cubicBezTo>
                  <a:lnTo>
                    <a:pt x="5615" y="12315"/>
                  </a:lnTo>
                  <a:cubicBezTo>
                    <a:pt x="5367" y="12128"/>
                    <a:pt x="5088" y="12035"/>
                    <a:pt x="4778" y="12035"/>
                  </a:cubicBezTo>
                  <a:cubicBezTo>
                    <a:pt x="4468" y="12035"/>
                    <a:pt x="4188" y="12128"/>
                    <a:pt x="3940" y="12315"/>
                  </a:cubicBezTo>
                  <a:lnTo>
                    <a:pt x="4126" y="10919"/>
                  </a:lnTo>
                  <a:cubicBezTo>
                    <a:pt x="4173" y="10531"/>
                    <a:pt x="4475" y="10337"/>
                    <a:pt x="4782" y="10337"/>
                  </a:cubicBezTo>
                  <a:close/>
                  <a:moveTo>
                    <a:pt x="4751" y="12469"/>
                  </a:moveTo>
                  <a:cubicBezTo>
                    <a:pt x="5078" y="12469"/>
                    <a:pt x="5408" y="12617"/>
                    <a:pt x="5615" y="12904"/>
                  </a:cubicBezTo>
                  <a:cubicBezTo>
                    <a:pt x="5584" y="13028"/>
                    <a:pt x="5522" y="13152"/>
                    <a:pt x="5429" y="13245"/>
                  </a:cubicBezTo>
                  <a:cubicBezTo>
                    <a:pt x="5274" y="13462"/>
                    <a:pt x="5026" y="13555"/>
                    <a:pt x="4778" y="13555"/>
                  </a:cubicBezTo>
                  <a:cubicBezTo>
                    <a:pt x="4530" y="13555"/>
                    <a:pt x="4281" y="13431"/>
                    <a:pt x="4126" y="13245"/>
                  </a:cubicBezTo>
                  <a:cubicBezTo>
                    <a:pt x="4033" y="13152"/>
                    <a:pt x="3971" y="13028"/>
                    <a:pt x="3940" y="12873"/>
                  </a:cubicBezTo>
                  <a:cubicBezTo>
                    <a:pt x="4136" y="12602"/>
                    <a:pt x="4442" y="12469"/>
                    <a:pt x="4751" y="12469"/>
                  </a:cubicBezTo>
                  <a:close/>
                  <a:moveTo>
                    <a:pt x="1428" y="0"/>
                  </a:moveTo>
                  <a:cubicBezTo>
                    <a:pt x="1148" y="0"/>
                    <a:pt x="900" y="217"/>
                    <a:pt x="869" y="496"/>
                  </a:cubicBezTo>
                  <a:lnTo>
                    <a:pt x="652" y="496"/>
                  </a:lnTo>
                  <a:cubicBezTo>
                    <a:pt x="280" y="496"/>
                    <a:pt x="1" y="775"/>
                    <a:pt x="1" y="1148"/>
                  </a:cubicBezTo>
                  <a:lnTo>
                    <a:pt x="1" y="5645"/>
                  </a:lnTo>
                  <a:cubicBezTo>
                    <a:pt x="1" y="5987"/>
                    <a:pt x="280" y="6297"/>
                    <a:pt x="652" y="6297"/>
                  </a:cubicBezTo>
                  <a:lnTo>
                    <a:pt x="3785" y="6297"/>
                  </a:lnTo>
                  <a:cubicBezTo>
                    <a:pt x="3940" y="6607"/>
                    <a:pt x="4219" y="6855"/>
                    <a:pt x="4592" y="6917"/>
                  </a:cubicBezTo>
                  <a:lnTo>
                    <a:pt x="4592" y="7445"/>
                  </a:lnTo>
                  <a:cubicBezTo>
                    <a:pt x="4561" y="7755"/>
                    <a:pt x="4809" y="8003"/>
                    <a:pt x="5119" y="8003"/>
                  </a:cubicBezTo>
                  <a:lnTo>
                    <a:pt x="7942" y="8003"/>
                  </a:lnTo>
                  <a:cubicBezTo>
                    <a:pt x="8314" y="8034"/>
                    <a:pt x="8314" y="8561"/>
                    <a:pt x="7942" y="8623"/>
                  </a:cubicBezTo>
                  <a:lnTo>
                    <a:pt x="5119" y="8623"/>
                  </a:lnTo>
                  <a:cubicBezTo>
                    <a:pt x="4809" y="8623"/>
                    <a:pt x="4561" y="8840"/>
                    <a:pt x="4592" y="9151"/>
                  </a:cubicBezTo>
                  <a:lnTo>
                    <a:pt x="4592" y="9926"/>
                  </a:lnTo>
                  <a:cubicBezTo>
                    <a:pt x="4095" y="10019"/>
                    <a:pt x="3754" y="10391"/>
                    <a:pt x="3692" y="10857"/>
                  </a:cubicBezTo>
                  <a:lnTo>
                    <a:pt x="3475" y="12501"/>
                  </a:lnTo>
                  <a:cubicBezTo>
                    <a:pt x="3370" y="13364"/>
                    <a:pt x="4064" y="13969"/>
                    <a:pt x="4783" y="13969"/>
                  </a:cubicBezTo>
                  <a:cubicBezTo>
                    <a:pt x="5124" y="13969"/>
                    <a:pt x="5470" y="13833"/>
                    <a:pt x="5739" y="13524"/>
                  </a:cubicBezTo>
                  <a:cubicBezTo>
                    <a:pt x="5987" y="13214"/>
                    <a:pt x="6112" y="12842"/>
                    <a:pt x="6050" y="12501"/>
                  </a:cubicBezTo>
                  <a:lnTo>
                    <a:pt x="5832" y="10857"/>
                  </a:lnTo>
                  <a:cubicBezTo>
                    <a:pt x="5770" y="10391"/>
                    <a:pt x="5429" y="10019"/>
                    <a:pt x="4964" y="9926"/>
                  </a:cubicBezTo>
                  <a:lnTo>
                    <a:pt x="4964" y="9151"/>
                  </a:lnTo>
                  <a:cubicBezTo>
                    <a:pt x="4964" y="9089"/>
                    <a:pt x="5026" y="9027"/>
                    <a:pt x="5088" y="9027"/>
                  </a:cubicBezTo>
                  <a:lnTo>
                    <a:pt x="7911" y="9027"/>
                  </a:lnTo>
                  <a:cubicBezTo>
                    <a:pt x="8810" y="8965"/>
                    <a:pt x="8810" y="7662"/>
                    <a:pt x="7911" y="7600"/>
                  </a:cubicBezTo>
                  <a:lnTo>
                    <a:pt x="5088" y="7600"/>
                  </a:lnTo>
                  <a:cubicBezTo>
                    <a:pt x="5026" y="7600"/>
                    <a:pt x="4964" y="7538"/>
                    <a:pt x="4964" y="7476"/>
                  </a:cubicBezTo>
                  <a:lnTo>
                    <a:pt x="4964" y="6917"/>
                  </a:lnTo>
                  <a:cubicBezTo>
                    <a:pt x="5305" y="6855"/>
                    <a:pt x="5615" y="6638"/>
                    <a:pt x="5770" y="6297"/>
                  </a:cubicBezTo>
                  <a:lnTo>
                    <a:pt x="7694" y="6297"/>
                  </a:lnTo>
                  <a:cubicBezTo>
                    <a:pt x="7787" y="6297"/>
                    <a:pt x="7880" y="6204"/>
                    <a:pt x="7880" y="6111"/>
                  </a:cubicBezTo>
                  <a:cubicBezTo>
                    <a:pt x="7880" y="5987"/>
                    <a:pt x="7787" y="5894"/>
                    <a:pt x="7694" y="5894"/>
                  </a:cubicBezTo>
                  <a:lnTo>
                    <a:pt x="5708" y="5894"/>
                  </a:lnTo>
                  <a:cubicBezTo>
                    <a:pt x="5584" y="5894"/>
                    <a:pt x="5460" y="5956"/>
                    <a:pt x="5429" y="6080"/>
                  </a:cubicBezTo>
                  <a:cubicBezTo>
                    <a:pt x="5305" y="6374"/>
                    <a:pt x="5034" y="6522"/>
                    <a:pt x="4762" y="6522"/>
                  </a:cubicBezTo>
                  <a:cubicBezTo>
                    <a:pt x="4491" y="6522"/>
                    <a:pt x="4219" y="6374"/>
                    <a:pt x="4095" y="6080"/>
                  </a:cubicBezTo>
                  <a:cubicBezTo>
                    <a:pt x="4064" y="5956"/>
                    <a:pt x="3940" y="5894"/>
                    <a:pt x="3816" y="5894"/>
                  </a:cubicBezTo>
                  <a:lnTo>
                    <a:pt x="621" y="5894"/>
                  </a:lnTo>
                  <a:cubicBezTo>
                    <a:pt x="497" y="5894"/>
                    <a:pt x="373" y="5770"/>
                    <a:pt x="373" y="5645"/>
                  </a:cubicBezTo>
                  <a:lnTo>
                    <a:pt x="373" y="1179"/>
                  </a:lnTo>
                  <a:cubicBezTo>
                    <a:pt x="373" y="1024"/>
                    <a:pt x="497" y="931"/>
                    <a:pt x="621" y="931"/>
                  </a:cubicBezTo>
                  <a:lnTo>
                    <a:pt x="838" y="931"/>
                  </a:lnTo>
                  <a:lnTo>
                    <a:pt x="838" y="4839"/>
                  </a:lnTo>
                  <a:cubicBezTo>
                    <a:pt x="838" y="5180"/>
                    <a:pt x="1117" y="5428"/>
                    <a:pt x="1428" y="5428"/>
                  </a:cubicBezTo>
                  <a:lnTo>
                    <a:pt x="4312" y="5428"/>
                  </a:lnTo>
                  <a:cubicBezTo>
                    <a:pt x="4437" y="5428"/>
                    <a:pt x="4561" y="5521"/>
                    <a:pt x="4561" y="5676"/>
                  </a:cubicBezTo>
                  <a:cubicBezTo>
                    <a:pt x="4592" y="5770"/>
                    <a:pt x="4685" y="5832"/>
                    <a:pt x="4778" y="5863"/>
                  </a:cubicBezTo>
                  <a:cubicBezTo>
                    <a:pt x="4871" y="5832"/>
                    <a:pt x="4964" y="5770"/>
                    <a:pt x="4995" y="5676"/>
                  </a:cubicBezTo>
                  <a:cubicBezTo>
                    <a:pt x="4995" y="5521"/>
                    <a:pt x="5119" y="5428"/>
                    <a:pt x="5243" y="5428"/>
                  </a:cubicBezTo>
                  <a:lnTo>
                    <a:pt x="8128" y="5428"/>
                  </a:lnTo>
                  <a:cubicBezTo>
                    <a:pt x="8469" y="5428"/>
                    <a:pt x="8717" y="5180"/>
                    <a:pt x="8748" y="4839"/>
                  </a:cubicBezTo>
                  <a:lnTo>
                    <a:pt x="8748" y="900"/>
                  </a:lnTo>
                  <a:lnTo>
                    <a:pt x="8934" y="900"/>
                  </a:lnTo>
                  <a:cubicBezTo>
                    <a:pt x="9058" y="900"/>
                    <a:pt x="9182" y="1024"/>
                    <a:pt x="9182" y="1148"/>
                  </a:cubicBezTo>
                  <a:lnTo>
                    <a:pt x="9182" y="5645"/>
                  </a:lnTo>
                  <a:cubicBezTo>
                    <a:pt x="9182" y="5770"/>
                    <a:pt x="9058" y="5894"/>
                    <a:pt x="8934" y="5894"/>
                  </a:cubicBezTo>
                  <a:lnTo>
                    <a:pt x="8531" y="5894"/>
                  </a:lnTo>
                  <a:cubicBezTo>
                    <a:pt x="8438" y="5894"/>
                    <a:pt x="8345" y="5987"/>
                    <a:pt x="8345" y="6080"/>
                  </a:cubicBezTo>
                  <a:cubicBezTo>
                    <a:pt x="8345" y="6204"/>
                    <a:pt x="8438" y="6297"/>
                    <a:pt x="8531" y="6297"/>
                  </a:cubicBezTo>
                  <a:lnTo>
                    <a:pt x="8934" y="6297"/>
                  </a:lnTo>
                  <a:cubicBezTo>
                    <a:pt x="9307" y="6297"/>
                    <a:pt x="9586" y="5987"/>
                    <a:pt x="9586" y="5645"/>
                  </a:cubicBezTo>
                  <a:lnTo>
                    <a:pt x="9586" y="1179"/>
                  </a:lnTo>
                  <a:cubicBezTo>
                    <a:pt x="9586" y="806"/>
                    <a:pt x="9307" y="496"/>
                    <a:pt x="8934" y="496"/>
                  </a:cubicBezTo>
                  <a:lnTo>
                    <a:pt x="8717" y="496"/>
                  </a:lnTo>
                  <a:cubicBezTo>
                    <a:pt x="8655" y="217"/>
                    <a:pt x="8407" y="0"/>
                    <a:pt x="8128" y="0"/>
                  </a:cubicBezTo>
                  <a:lnTo>
                    <a:pt x="5243" y="0"/>
                  </a:lnTo>
                  <a:cubicBezTo>
                    <a:pt x="5057" y="0"/>
                    <a:pt x="4902" y="62"/>
                    <a:pt x="4778" y="186"/>
                  </a:cubicBezTo>
                  <a:cubicBezTo>
                    <a:pt x="4654" y="62"/>
                    <a:pt x="4499" y="0"/>
                    <a:pt x="4312" y="0"/>
                  </a:cubicBezTo>
                  <a:lnTo>
                    <a:pt x="3723" y="0"/>
                  </a:lnTo>
                  <a:cubicBezTo>
                    <a:pt x="3630" y="0"/>
                    <a:pt x="3537" y="93"/>
                    <a:pt x="3537" y="217"/>
                  </a:cubicBezTo>
                  <a:cubicBezTo>
                    <a:pt x="3537" y="310"/>
                    <a:pt x="3630" y="403"/>
                    <a:pt x="3723" y="403"/>
                  </a:cubicBezTo>
                  <a:lnTo>
                    <a:pt x="4312" y="403"/>
                  </a:lnTo>
                  <a:cubicBezTo>
                    <a:pt x="4468" y="403"/>
                    <a:pt x="4561" y="527"/>
                    <a:pt x="4561" y="682"/>
                  </a:cubicBezTo>
                  <a:lnTo>
                    <a:pt x="4561" y="5087"/>
                  </a:lnTo>
                  <a:cubicBezTo>
                    <a:pt x="4499" y="5056"/>
                    <a:pt x="4406" y="5025"/>
                    <a:pt x="4312" y="5025"/>
                  </a:cubicBezTo>
                  <a:lnTo>
                    <a:pt x="1428" y="5025"/>
                  </a:lnTo>
                  <a:cubicBezTo>
                    <a:pt x="1335" y="5025"/>
                    <a:pt x="1242" y="4963"/>
                    <a:pt x="1242" y="4839"/>
                  </a:cubicBezTo>
                  <a:lnTo>
                    <a:pt x="1242" y="589"/>
                  </a:lnTo>
                  <a:cubicBezTo>
                    <a:pt x="1242" y="496"/>
                    <a:pt x="1335" y="403"/>
                    <a:pt x="1428" y="403"/>
                  </a:cubicBezTo>
                  <a:lnTo>
                    <a:pt x="2917" y="403"/>
                  </a:lnTo>
                  <a:cubicBezTo>
                    <a:pt x="3041" y="403"/>
                    <a:pt x="3134" y="310"/>
                    <a:pt x="3134" y="186"/>
                  </a:cubicBezTo>
                  <a:cubicBezTo>
                    <a:pt x="3103" y="93"/>
                    <a:pt x="3041" y="0"/>
                    <a:pt x="2917"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140" name="Google Shape;12910;p24">
              <a:extLst>
                <a:ext uri="{FF2B5EF4-FFF2-40B4-BE49-F238E27FC236}">
                  <a16:creationId xmlns:a16="http://schemas.microsoft.com/office/drawing/2014/main" id="{FF8155E2-BF35-79DD-E80E-00B43AFB5DEB}"/>
                </a:ext>
              </a:extLst>
            </p:cNvPr>
            <p:cNvSpPr/>
            <p:nvPr/>
          </p:nvSpPr>
          <p:spPr>
            <a:xfrm>
              <a:off x="4816200" y="1951775"/>
              <a:ext cx="63625" cy="10100"/>
            </a:xfrm>
            <a:custGeom>
              <a:avLst/>
              <a:gdLst/>
              <a:ahLst/>
              <a:cxnLst/>
              <a:rect l="l" t="t" r="r" b="b"/>
              <a:pathLst>
                <a:path w="2545" h="404" extrusionOk="0">
                  <a:moveTo>
                    <a:pt x="280" y="1"/>
                  </a:moveTo>
                  <a:cubicBezTo>
                    <a:pt x="1" y="1"/>
                    <a:pt x="1" y="404"/>
                    <a:pt x="280" y="404"/>
                  </a:cubicBezTo>
                  <a:lnTo>
                    <a:pt x="2296" y="404"/>
                  </a:lnTo>
                  <a:cubicBezTo>
                    <a:pt x="2544" y="404"/>
                    <a:pt x="2544" y="1"/>
                    <a:pt x="2296"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141" name="Google Shape;12911;p24">
              <a:extLst>
                <a:ext uri="{FF2B5EF4-FFF2-40B4-BE49-F238E27FC236}">
                  <a16:creationId xmlns:a16="http://schemas.microsoft.com/office/drawing/2014/main" id="{EDEDEA6B-71CD-A525-38EB-7B5B24BFDB17}"/>
                </a:ext>
              </a:extLst>
            </p:cNvPr>
            <p:cNvSpPr/>
            <p:nvPr/>
          </p:nvSpPr>
          <p:spPr>
            <a:xfrm>
              <a:off x="4816200" y="1975050"/>
              <a:ext cx="63625" cy="10100"/>
            </a:xfrm>
            <a:custGeom>
              <a:avLst/>
              <a:gdLst/>
              <a:ahLst/>
              <a:cxnLst/>
              <a:rect l="l" t="t" r="r" b="b"/>
              <a:pathLst>
                <a:path w="2545" h="404" extrusionOk="0">
                  <a:moveTo>
                    <a:pt x="280" y="0"/>
                  </a:moveTo>
                  <a:cubicBezTo>
                    <a:pt x="1" y="0"/>
                    <a:pt x="1" y="404"/>
                    <a:pt x="280" y="404"/>
                  </a:cubicBezTo>
                  <a:lnTo>
                    <a:pt x="2296" y="404"/>
                  </a:lnTo>
                  <a:cubicBezTo>
                    <a:pt x="2544" y="404"/>
                    <a:pt x="2544" y="0"/>
                    <a:pt x="2296"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142" name="Google Shape;12912;p24">
              <a:extLst>
                <a:ext uri="{FF2B5EF4-FFF2-40B4-BE49-F238E27FC236}">
                  <a16:creationId xmlns:a16="http://schemas.microsoft.com/office/drawing/2014/main" id="{7C018BC6-29B1-AA33-2FAD-18BA9C96EC28}"/>
                </a:ext>
              </a:extLst>
            </p:cNvPr>
            <p:cNvSpPr/>
            <p:nvPr/>
          </p:nvSpPr>
          <p:spPr>
            <a:xfrm>
              <a:off x="4816200" y="1998300"/>
              <a:ext cx="63625" cy="10125"/>
            </a:xfrm>
            <a:custGeom>
              <a:avLst/>
              <a:gdLst/>
              <a:ahLst/>
              <a:cxnLst/>
              <a:rect l="l" t="t" r="r" b="b"/>
              <a:pathLst>
                <a:path w="2545" h="405" extrusionOk="0">
                  <a:moveTo>
                    <a:pt x="280" y="1"/>
                  </a:moveTo>
                  <a:cubicBezTo>
                    <a:pt x="1" y="1"/>
                    <a:pt x="1" y="404"/>
                    <a:pt x="280" y="404"/>
                  </a:cubicBezTo>
                  <a:lnTo>
                    <a:pt x="2296" y="404"/>
                  </a:lnTo>
                  <a:cubicBezTo>
                    <a:pt x="2544" y="404"/>
                    <a:pt x="2544" y="1"/>
                    <a:pt x="2296"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143" name="Google Shape;12913;p24">
              <a:extLst>
                <a:ext uri="{FF2B5EF4-FFF2-40B4-BE49-F238E27FC236}">
                  <a16:creationId xmlns:a16="http://schemas.microsoft.com/office/drawing/2014/main" id="{8D01EC27-61E3-D554-C6A6-9483AE161E1E}"/>
                </a:ext>
              </a:extLst>
            </p:cNvPr>
            <p:cNvSpPr/>
            <p:nvPr/>
          </p:nvSpPr>
          <p:spPr>
            <a:xfrm>
              <a:off x="4817750" y="2021575"/>
              <a:ext cx="60525" cy="10100"/>
            </a:xfrm>
            <a:custGeom>
              <a:avLst/>
              <a:gdLst/>
              <a:ahLst/>
              <a:cxnLst/>
              <a:rect l="l" t="t" r="r" b="b"/>
              <a:pathLst>
                <a:path w="2421" h="404" extrusionOk="0">
                  <a:moveTo>
                    <a:pt x="218" y="0"/>
                  </a:moveTo>
                  <a:cubicBezTo>
                    <a:pt x="94" y="0"/>
                    <a:pt x="1" y="93"/>
                    <a:pt x="1" y="187"/>
                  </a:cubicBezTo>
                  <a:cubicBezTo>
                    <a:pt x="1" y="311"/>
                    <a:pt x="94" y="404"/>
                    <a:pt x="218" y="404"/>
                  </a:cubicBezTo>
                  <a:lnTo>
                    <a:pt x="2234" y="404"/>
                  </a:lnTo>
                  <a:cubicBezTo>
                    <a:pt x="2327" y="404"/>
                    <a:pt x="2420" y="311"/>
                    <a:pt x="2420" y="187"/>
                  </a:cubicBezTo>
                  <a:cubicBezTo>
                    <a:pt x="2420" y="93"/>
                    <a:pt x="2327" y="0"/>
                    <a:pt x="2234"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144" name="Google Shape;12914;p24">
              <a:extLst>
                <a:ext uri="{FF2B5EF4-FFF2-40B4-BE49-F238E27FC236}">
                  <a16:creationId xmlns:a16="http://schemas.microsoft.com/office/drawing/2014/main" id="{C2E70831-8BB4-4B3A-87E7-3417FBAADC84}"/>
                </a:ext>
              </a:extLst>
            </p:cNvPr>
            <p:cNvSpPr/>
            <p:nvPr/>
          </p:nvSpPr>
          <p:spPr>
            <a:xfrm>
              <a:off x="4910825" y="1951775"/>
              <a:ext cx="63600" cy="10100"/>
            </a:xfrm>
            <a:custGeom>
              <a:avLst/>
              <a:gdLst/>
              <a:ahLst/>
              <a:cxnLst/>
              <a:rect l="l" t="t" r="r" b="b"/>
              <a:pathLst>
                <a:path w="2544" h="404" extrusionOk="0">
                  <a:moveTo>
                    <a:pt x="248" y="1"/>
                  </a:moveTo>
                  <a:cubicBezTo>
                    <a:pt x="0" y="1"/>
                    <a:pt x="0" y="404"/>
                    <a:pt x="248" y="404"/>
                  </a:cubicBezTo>
                  <a:lnTo>
                    <a:pt x="2265" y="404"/>
                  </a:lnTo>
                  <a:cubicBezTo>
                    <a:pt x="2544" y="404"/>
                    <a:pt x="2544" y="1"/>
                    <a:pt x="2265"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145" name="Google Shape;12915;p24">
              <a:extLst>
                <a:ext uri="{FF2B5EF4-FFF2-40B4-BE49-F238E27FC236}">
                  <a16:creationId xmlns:a16="http://schemas.microsoft.com/office/drawing/2014/main" id="{6BEF163D-BEBA-D6DF-57B8-37DABE2261C4}"/>
                </a:ext>
              </a:extLst>
            </p:cNvPr>
            <p:cNvSpPr/>
            <p:nvPr/>
          </p:nvSpPr>
          <p:spPr>
            <a:xfrm>
              <a:off x="4910825" y="1975050"/>
              <a:ext cx="63600" cy="10100"/>
            </a:xfrm>
            <a:custGeom>
              <a:avLst/>
              <a:gdLst/>
              <a:ahLst/>
              <a:cxnLst/>
              <a:rect l="l" t="t" r="r" b="b"/>
              <a:pathLst>
                <a:path w="2544" h="404" extrusionOk="0">
                  <a:moveTo>
                    <a:pt x="248" y="0"/>
                  </a:moveTo>
                  <a:cubicBezTo>
                    <a:pt x="0" y="0"/>
                    <a:pt x="0" y="404"/>
                    <a:pt x="248" y="404"/>
                  </a:cubicBezTo>
                  <a:lnTo>
                    <a:pt x="2265" y="404"/>
                  </a:lnTo>
                  <a:cubicBezTo>
                    <a:pt x="2544" y="404"/>
                    <a:pt x="2544" y="0"/>
                    <a:pt x="2265"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146" name="Google Shape;12916;p24">
              <a:extLst>
                <a:ext uri="{FF2B5EF4-FFF2-40B4-BE49-F238E27FC236}">
                  <a16:creationId xmlns:a16="http://schemas.microsoft.com/office/drawing/2014/main" id="{4714FBFA-A84F-A2CC-769D-91B1867AECD7}"/>
                </a:ext>
              </a:extLst>
            </p:cNvPr>
            <p:cNvSpPr/>
            <p:nvPr/>
          </p:nvSpPr>
          <p:spPr>
            <a:xfrm>
              <a:off x="4910825" y="1998300"/>
              <a:ext cx="63600" cy="10125"/>
            </a:xfrm>
            <a:custGeom>
              <a:avLst/>
              <a:gdLst/>
              <a:ahLst/>
              <a:cxnLst/>
              <a:rect l="l" t="t" r="r" b="b"/>
              <a:pathLst>
                <a:path w="2544" h="405" extrusionOk="0">
                  <a:moveTo>
                    <a:pt x="248" y="1"/>
                  </a:moveTo>
                  <a:cubicBezTo>
                    <a:pt x="0" y="1"/>
                    <a:pt x="0" y="404"/>
                    <a:pt x="248" y="404"/>
                  </a:cubicBezTo>
                  <a:lnTo>
                    <a:pt x="2265" y="404"/>
                  </a:lnTo>
                  <a:cubicBezTo>
                    <a:pt x="2544" y="404"/>
                    <a:pt x="2544" y="1"/>
                    <a:pt x="2265"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147" name="Google Shape;12917;p24">
              <a:extLst>
                <a:ext uri="{FF2B5EF4-FFF2-40B4-BE49-F238E27FC236}">
                  <a16:creationId xmlns:a16="http://schemas.microsoft.com/office/drawing/2014/main" id="{C2647AE5-D09E-320D-D401-D560F15F3C76}"/>
                </a:ext>
              </a:extLst>
            </p:cNvPr>
            <p:cNvSpPr/>
            <p:nvPr/>
          </p:nvSpPr>
          <p:spPr>
            <a:xfrm>
              <a:off x="4912375" y="2021575"/>
              <a:ext cx="60500" cy="10100"/>
            </a:xfrm>
            <a:custGeom>
              <a:avLst/>
              <a:gdLst/>
              <a:ahLst/>
              <a:cxnLst/>
              <a:rect l="l" t="t" r="r" b="b"/>
              <a:pathLst>
                <a:path w="2420" h="404" extrusionOk="0">
                  <a:moveTo>
                    <a:pt x="186" y="0"/>
                  </a:moveTo>
                  <a:cubicBezTo>
                    <a:pt x="93" y="0"/>
                    <a:pt x="0" y="93"/>
                    <a:pt x="0" y="187"/>
                  </a:cubicBezTo>
                  <a:cubicBezTo>
                    <a:pt x="0" y="311"/>
                    <a:pt x="93" y="404"/>
                    <a:pt x="186" y="404"/>
                  </a:cubicBezTo>
                  <a:lnTo>
                    <a:pt x="2203" y="404"/>
                  </a:lnTo>
                  <a:cubicBezTo>
                    <a:pt x="2327" y="404"/>
                    <a:pt x="2420" y="311"/>
                    <a:pt x="2420" y="187"/>
                  </a:cubicBezTo>
                  <a:cubicBezTo>
                    <a:pt x="2420" y="93"/>
                    <a:pt x="2327" y="0"/>
                    <a:pt x="2203"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148" name="Google Shape;12918;p24">
              <a:extLst>
                <a:ext uri="{FF2B5EF4-FFF2-40B4-BE49-F238E27FC236}">
                  <a16:creationId xmlns:a16="http://schemas.microsoft.com/office/drawing/2014/main" id="{1721FA97-9123-C75D-4D92-746F5FA681EE}"/>
                </a:ext>
              </a:extLst>
            </p:cNvPr>
            <p:cNvSpPr/>
            <p:nvPr/>
          </p:nvSpPr>
          <p:spPr>
            <a:xfrm>
              <a:off x="4889100" y="2191400"/>
              <a:ext cx="10875" cy="13975"/>
            </a:xfrm>
            <a:custGeom>
              <a:avLst/>
              <a:gdLst/>
              <a:ahLst/>
              <a:cxnLst/>
              <a:rect l="l" t="t" r="r" b="b"/>
              <a:pathLst>
                <a:path w="435" h="559" extrusionOk="0">
                  <a:moveTo>
                    <a:pt x="218" y="1"/>
                  </a:moveTo>
                  <a:cubicBezTo>
                    <a:pt x="94" y="1"/>
                    <a:pt x="1" y="94"/>
                    <a:pt x="1" y="187"/>
                  </a:cubicBezTo>
                  <a:lnTo>
                    <a:pt x="1" y="373"/>
                  </a:lnTo>
                  <a:cubicBezTo>
                    <a:pt x="1" y="466"/>
                    <a:pt x="94" y="559"/>
                    <a:pt x="218" y="559"/>
                  </a:cubicBezTo>
                  <a:cubicBezTo>
                    <a:pt x="342" y="559"/>
                    <a:pt x="435" y="466"/>
                    <a:pt x="435" y="373"/>
                  </a:cubicBezTo>
                  <a:lnTo>
                    <a:pt x="435" y="187"/>
                  </a:lnTo>
                  <a:cubicBezTo>
                    <a:pt x="435" y="94"/>
                    <a:pt x="342" y="1"/>
                    <a:pt x="218"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grpSp>
      <p:grpSp>
        <p:nvGrpSpPr>
          <p:cNvPr id="149" name="Google Shape;12919;p24">
            <a:extLst>
              <a:ext uri="{FF2B5EF4-FFF2-40B4-BE49-F238E27FC236}">
                <a16:creationId xmlns:a16="http://schemas.microsoft.com/office/drawing/2014/main" id="{FE7AE44E-A462-B3F0-675C-A4776901DE09}"/>
              </a:ext>
            </a:extLst>
          </p:cNvPr>
          <p:cNvGrpSpPr/>
          <p:nvPr/>
        </p:nvGrpSpPr>
        <p:grpSpPr>
          <a:xfrm>
            <a:off x="9450928" y="4586282"/>
            <a:ext cx="698000" cy="570900"/>
            <a:chOff x="4720050" y="3094050"/>
            <a:chExt cx="349000" cy="285450"/>
          </a:xfrm>
        </p:grpSpPr>
        <p:sp>
          <p:nvSpPr>
            <p:cNvPr id="150" name="Google Shape;12920;p24">
              <a:extLst>
                <a:ext uri="{FF2B5EF4-FFF2-40B4-BE49-F238E27FC236}">
                  <a16:creationId xmlns:a16="http://schemas.microsoft.com/office/drawing/2014/main" id="{108BE97C-16B9-4BD7-34FC-C28EF5418548}"/>
                </a:ext>
              </a:extLst>
            </p:cNvPr>
            <p:cNvSpPr/>
            <p:nvPr/>
          </p:nvSpPr>
          <p:spPr>
            <a:xfrm>
              <a:off x="4783625" y="3198550"/>
              <a:ext cx="11675" cy="10300"/>
            </a:xfrm>
            <a:custGeom>
              <a:avLst/>
              <a:gdLst/>
              <a:ahLst/>
              <a:cxnLst/>
              <a:rect l="l" t="t" r="r" b="b"/>
              <a:pathLst>
                <a:path w="467" h="412" extrusionOk="0">
                  <a:moveTo>
                    <a:pt x="219" y="0"/>
                  </a:moveTo>
                  <a:cubicBezTo>
                    <a:pt x="126" y="0"/>
                    <a:pt x="58" y="61"/>
                    <a:pt x="32" y="163"/>
                  </a:cubicBezTo>
                  <a:cubicBezTo>
                    <a:pt x="1" y="257"/>
                    <a:pt x="63" y="381"/>
                    <a:pt x="187" y="412"/>
                  </a:cubicBezTo>
                  <a:cubicBezTo>
                    <a:pt x="404" y="412"/>
                    <a:pt x="466" y="101"/>
                    <a:pt x="280" y="8"/>
                  </a:cubicBezTo>
                  <a:cubicBezTo>
                    <a:pt x="259" y="3"/>
                    <a:pt x="238" y="0"/>
                    <a:pt x="219"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151" name="Google Shape;12921;p24">
              <a:extLst>
                <a:ext uri="{FF2B5EF4-FFF2-40B4-BE49-F238E27FC236}">
                  <a16:creationId xmlns:a16="http://schemas.microsoft.com/office/drawing/2014/main" id="{477FB2E9-48E7-1F61-C3B7-F31D456FFFBC}"/>
                </a:ext>
              </a:extLst>
            </p:cNvPr>
            <p:cNvSpPr/>
            <p:nvPr/>
          </p:nvSpPr>
          <p:spPr>
            <a:xfrm>
              <a:off x="4720050" y="3094050"/>
              <a:ext cx="349000" cy="285450"/>
            </a:xfrm>
            <a:custGeom>
              <a:avLst/>
              <a:gdLst/>
              <a:ahLst/>
              <a:cxnLst/>
              <a:rect l="l" t="t" r="r" b="b"/>
              <a:pathLst>
                <a:path w="13960" h="11418" extrusionOk="0">
                  <a:moveTo>
                    <a:pt x="4002" y="1521"/>
                  </a:moveTo>
                  <a:cubicBezTo>
                    <a:pt x="4095" y="1521"/>
                    <a:pt x="4157" y="1583"/>
                    <a:pt x="4157" y="1676"/>
                  </a:cubicBezTo>
                  <a:lnTo>
                    <a:pt x="4157" y="1986"/>
                  </a:lnTo>
                  <a:lnTo>
                    <a:pt x="1769" y="1986"/>
                  </a:lnTo>
                  <a:lnTo>
                    <a:pt x="1769" y="1676"/>
                  </a:lnTo>
                  <a:cubicBezTo>
                    <a:pt x="1769" y="1583"/>
                    <a:pt x="1831" y="1521"/>
                    <a:pt x="1893" y="1521"/>
                  </a:cubicBezTo>
                  <a:close/>
                  <a:moveTo>
                    <a:pt x="3009" y="3878"/>
                  </a:moveTo>
                  <a:cubicBezTo>
                    <a:pt x="3506" y="3878"/>
                    <a:pt x="3878" y="4250"/>
                    <a:pt x="3878" y="4747"/>
                  </a:cubicBezTo>
                  <a:lnTo>
                    <a:pt x="3878" y="5305"/>
                  </a:lnTo>
                  <a:cubicBezTo>
                    <a:pt x="3878" y="5801"/>
                    <a:pt x="3506" y="6174"/>
                    <a:pt x="3009" y="6174"/>
                  </a:cubicBezTo>
                  <a:lnTo>
                    <a:pt x="1769" y="6174"/>
                  </a:lnTo>
                  <a:lnTo>
                    <a:pt x="1769" y="3878"/>
                  </a:lnTo>
                  <a:close/>
                  <a:moveTo>
                    <a:pt x="13215" y="435"/>
                  </a:moveTo>
                  <a:cubicBezTo>
                    <a:pt x="13401" y="435"/>
                    <a:pt x="13556" y="559"/>
                    <a:pt x="13556" y="745"/>
                  </a:cubicBezTo>
                  <a:lnTo>
                    <a:pt x="13556" y="7569"/>
                  </a:lnTo>
                  <a:lnTo>
                    <a:pt x="12439" y="7569"/>
                  </a:lnTo>
                  <a:lnTo>
                    <a:pt x="12439" y="2544"/>
                  </a:lnTo>
                  <a:cubicBezTo>
                    <a:pt x="12439" y="2234"/>
                    <a:pt x="12191" y="1986"/>
                    <a:pt x="11881" y="1986"/>
                  </a:cubicBezTo>
                  <a:lnTo>
                    <a:pt x="8252" y="1986"/>
                  </a:lnTo>
                  <a:cubicBezTo>
                    <a:pt x="8238" y="1983"/>
                    <a:pt x="8226" y="1981"/>
                    <a:pt x="8214" y="1981"/>
                  </a:cubicBezTo>
                  <a:cubicBezTo>
                    <a:pt x="8021" y="1981"/>
                    <a:pt x="8016" y="2400"/>
                    <a:pt x="8198" y="2400"/>
                  </a:cubicBezTo>
                  <a:cubicBezTo>
                    <a:pt x="8215" y="2400"/>
                    <a:pt x="8232" y="2396"/>
                    <a:pt x="8252" y="2389"/>
                  </a:cubicBezTo>
                  <a:lnTo>
                    <a:pt x="11881" y="2389"/>
                  </a:lnTo>
                  <a:cubicBezTo>
                    <a:pt x="11974" y="2389"/>
                    <a:pt x="12036" y="2451"/>
                    <a:pt x="12036" y="2513"/>
                  </a:cubicBezTo>
                  <a:lnTo>
                    <a:pt x="12036" y="7569"/>
                  </a:lnTo>
                  <a:lnTo>
                    <a:pt x="1769" y="7569"/>
                  </a:lnTo>
                  <a:lnTo>
                    <a:pt x="1769" y="6577"/>
                  </a:lnTo>
                  <a:lnTo>
                    <a:pt x="3009" y="6577"/>
                  </a:lnTo>
                  <a:cubicBezTo>
                    <a:pt x="3723" y="6577"/>
                    <a:pt x="4281" y="5987"/>
                    <a:pt x="4281" y="5305"/>
                  </a:cubicBezTo>
                  <a:lnTo>
                    <a:pt x="4281" y="4716"/>
                  </a:lnTo>
                  <a:cubicBezTo>
                    <a:pt x="4281" y="4002"/>
                    <a:pt x="3723" y="3444"/>
                    <a:pt x="3009" y="3444"/>
                  </a:cubicBezTo>
                  <a:lnTo>
                    <a:pt x="1769" y="3444"/>
                  </a:lnTo>
                  <a:lnTo>
                    <a:pt x="1769" y="2358"/>
                  </a:lnTo>
                  <a:lnTo>
                    <a:pt x="7445" y="2358"/>
                  </a:lnTo>
                  <a:cubicBezTo>
                    <a:pt x="7464" y="2365"/>
                    <a:pt x="7482" y="2369"/>
                    <a:pt x="7498" y="2369"/>
                  </a:cubicBezTo>
                  <a:cubicBezTo>
                    <a:pt x="7675" y="2369"/>
                    <a:pt x="7675" y="1976"/>
                    <a:pt x="7498" y="1976"/>
                  </a:cubicBezTo>
                  <a:cubicBezTo>
                    <a:pt x="7482" y="1976"/>
                    <a:pt x="7464" y="1979"/>
                    <a:pt x="7445" y="1986"/>
                  </a:cubicBezTo>
                  <a:lnTo>
                    <a:pt x="4560" y="1986"/>
                  </a:lnTo>
                  <a:lnTo>
                    <a:pt x="4560" y="1676"/>
                  </a:lnTo>
                  <a:cubicBezTo>
                    <a:pt x="4560" y="1366"/>
                    <a:pt x="4312" y="1086"/>
                    <a:pt x="4002" y="1086"/>
                  </a:cubicBezTo>
                  <a:lnTo>
                    <a:pt x="1893" y="1086"/>
                  </a:lnTo>
                  <a:cubicBezTo>
                    <a:pt x="1582" y="1086"/>
                    <a:pt x="1334" y="1366"/>
                    <a:pt x="1334" y="1676"/>
                  </a:cubicBezTo>
                  <a:lnTo>
                    <a:pt x="1334" y="7600"/>
                  </a:lnTo>
                  <a:lnTo>
                    <a:pt x="404" y="7600"/>
                  </a:lnTo>
                  <a:lnTo>
                    <a:pt x="404" y="745"/>
                  </a:lnTo>
                  <a:cubicBezTo>
                    <a:pt x="404" y="559"/>
                    <a:pt x="559" y="435"/>
                    <a:pt x="745" y="435"/>
                  </a:cubicBezTo>
                  <a:close/>
                  <a:moveTo>
                    <a:pt x="8283" y="9462"/>
                  </a:moveTo>
                  <a:lnTo>
                    <a:pt x="8500" y="11013"/>
                  </a:lnTo>
                  <a:lnTo>
                    <a:pt x="5491" y="11013"/>
                  </a:lnTo>
                  <a:lnTo>
                    <a:pt x="5708" y="9462"/>
                  </a:lnTo>
                  <a:close/>
                  <a:moveTo>
                    <a:pt x="745" y="1"/>
                  </a:moveTo>
                  <a:cubicBezTo>
                    <a:pt x="342" y="1"/>
                    <a:pt x="0" y="342"/>
                    <a:pt x="0" y="745"/>
                  </a:cubicBezTo>
                  <a:lnTo>
                    <a:pt x="0" y="8717"/>
                  </a:lnTo>
                  <a:cubicBezTo>
                    <a:pt x="0" y="9120"/>
                    <a:pt x="342" y="9462"/>
                    <a:pt x="745" y="9462"/>
                  </a:cubicBezTo>
                  <a:lnTo>
                    <a:pt x="2327" y="9462"/>
                  </a:lnTo>
                  <a:cubicBezTo>
                    <a:pt x="2606" y="9462"/>
                    <a:pt x="2606" y="9027"/>
                    <a:pt x="2327" y="9027"/>
                  </a:cubicBezTo>
                  <a:lnTo>
                    <a:pt x="745" y="9027"/>
                  </a:lnTo>
                  <a:cubicBezTo>
                    <a:pt x="559" y="9027"/>
                    <a:pt x="404" y="8903"/>
                    <a:pt x="404" y="8717"/>
                  </a:cubicBezTo>
                  <a:lnTo>
                    <a:pt x="404" y="7973"/>
                  </a:lnTo>
                  <a:lnTo>
                    <a:pt x="13556" y="7973"/>
                  </a:lnTo>
                  <a:lnTo>
                    <a:pt x="13556" y="8717"/>
                  </a:lnTo>
                  <a:cubicBezTo>
                    <a:pt x="13556" y="8903"/>
                    <a:pt x="13401" y="9027"/>
                    <a:pt x="13215" y="9027"/>
                  </a:cubicBezTo>
                  <a:lnTo>
                    <a:pt x="3164" y="9027"/>
                  </a:lnTo>
                  <a:cubicBezTo>
                    <a:pt x="2885" y="9027"/>
                    <a:pt x="2885" y="9462"/>
                    <a:pt x="3164" y="9462"/>
                  </a:cubicBezTo>
                  <a:lnTo>
                    <a:pt x="5274" y="9462"/>
                  </a:lnTo>
                  <a:lnTo>
                    <a:pt x="5057" y="11013"/>
                  </a:lnTo>
                  <a:lnTo>
                    <a:pt x="4405" y="11013"/>
                  </a:lnTo>
                  <a:cubicBezTo>
                    <a:pt x="4397" y="11012"/>
                    <a:pt x="4389" y="11011"/>
                    <a:pt x="4382" y="11011"/>
                  </a:cubicBezTo>
                  <a:cubicBezTo>
                    <a:pt x="4165" y="11011"/>
                    <a:pt x="4165" y="11417"/>
                    <a:pt x="4382" y="11417"/>
                  </a:cubicBezTo>
                  <a:cubicBezTo>
                    <a:pt x="4389" y="11417"/>
                    <a:pt x="4397" y="11417"/>
                    <a:pt x="4405" y="11416"/>
                  </a:cubicBezTo>
                  <a:lnTo>
                    <a:pt x="9554" y="11416"/>
                  </a:lnTo>
                  <a:cubicBezTo>
                    <a:pt x="9803" y="11385"/>
                    <a:pt x="9803" y="11044"/>
                    <a:pt x="9554" y="11013"/>
                  </a:cubicBezTo>
                  <a:lnTo>
                    <a:pt x="8903" y="11013"/>
                  </a:lnTo>
                  <a:lnTo>
                    <a:pt x="8686" y="9462"/>
                  </a:lnTo>
                  <a:lnTo>
                    <a:pt x="13215" y="9462"/>
                  </a:lnTo>
                  <a:cubicBezTo>
                    <a:pt x="13618" y="9462"/>
                    <a:pt x="13959" y="9120"/>
                    <a:pt x="13959" y="8717"/>
                  </a:cubicBezTo>
                  <a:lnTo>
                    <a:pt x="13959" y="745"/>
                  </a:lnTo>
                  <a:cubicBezTo>
                    <a:pt x="13959" y="342"/>
                    <a:pt x="13618" y="1"/>
                    <a:pt x="13215"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152" name="Google Shape;12922;p24">
              <a:extLst>
                <a:ext uri="{FF2B5EF4-FFF2-40B4-BE49-F238E27FC236}">
                  <a16:creationId xmlns:a16="http://schemas.microsoft.com/office/drawing/2014/main" id="{0A862CD1-78B1-0F08-BB50-B27A12932928}"/>
                </a:ext>
              </a:extLst>
            </p:cNvPr>
            <p:cNvSpPr/>
            <p:nvPr/>
          </p:nvSpPr>
          <p:spPr>
            <a:xfrm>
              <a:off x="4784425" y="3215800"/>
              <a:ext cx="10100" cy="22325"/>
            </a:xfrm>
            <a:custGeom>
              <a:avLst/>
              <a:gdLst/>
              <a:ahLst/>
              <a:cxnLst/>
              <a:rect l="l" t="t" r="r" b="b"/>
              <a:pathLst>
                <a:path w="404" h="893" extrusionOk="0">
                  <a:moveTo>
                    <a:pt x="186" y="1"/>
                  </a:moveTo>
                  <a:cubicBezTo>
                    <a:pt x="93" y="1"/>
                    <a:pt x="0" y="94"/>
                    <a:pt x="0" y="218"/>
                  </a:cubicBezTo>
                  <a:lnTo>
                    <a:pt x="0" y="683"/>
                  </a:lnTo>
                  <a:cubicBezTo>
                    <a:pt x="0" y="823"/>
                    <a:pt x="101" y="893"/>
                    <a:pt x="202" y="893"/>
                  </a:cubicBezTo>
                  <a:cubicBezTo>
                    <a:pt x="302" y="893"/>
                    <a:pt x="403" y="823"/>
                    <a:pt x="403" y="683"/>
                  </a:cubicBezTo>
                  <a:lnTo>
                    <a:pt x="403" y="218"/>
                  </a:lnTo>
                  <a:cubicBezTo>
                    <a:pt x="403" y="94"/>
                    <a:pt x="310" y="1"/>
                    <a:pt x="186"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153" name="Google Shape;12923;p24">
              <a:extLst>
                <a:ext uri="{FF2B5EF4-FFF2-40B4-BE49-F238E27FC236}">
                  <a16:creationId xmlns:a16="http://schemas.microsoft.com/office/drawing/2014/main" id="{31184045-BEAB-38A7-032E-78CFC99096C8}"/>
                </a:ext>
              </a:extLst>
            </p:cNvPr>
            <p:cNvSpPr/>
            <p:nvPr/>
          </p:nvSpPr>
          <p:spPr>
            <a:xfrm>
              <a:off x="4851100" y="3180125"/>
              <a:ext cx="52750" cy="10900"/>
            </a:xfrm>
            <a:custGeom>
              <a:avLst/>
              <a:gdLst/>
              <a:ahLst/>
              <a:cxnLst/>
              <a:rect l="l" t="t" r="r" b="b"/>
              <a:pathLst>
                <a:path w="2110" h="436" extrusionOk="0">
                  <a:moveTo>
                    <a:pt x="280" y="1"/>
                  </a:moveTo>
                  <a:cubicBezTo>
                    <a:pt x="1" y="1"/>
                    <a:pt x="1" y="435"/>
                    <a:pt x="280" y="435"/>
                  </a:cubicBezTo>
                  <a:lnTo>
                    <a:pt x="1831" y="435"/>
                  </a:lnTo>
                  <a:cubicBezTo>
                    <a:pt x="2110" y="435"/>
                    <a:pt x="2110" y="1"/>
                    <a:pt x="1831"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154" name="Google Shape;12924;p24">
              <a:extLst>
                <a:ext uri="{FF2B5EF4-FFF2-40B4-BE49-F238E27FC236}">
                  <a16:creationId xmlns:a16="http://schemas.microsoft.com/office/drawing/2014/main" id="{B371D00D-9875-2867-7496-4060706FD8AE}"/>
                </a:ext>
              </a:extLst>
            </p:cNvPr>
            <p:cNvSpPr/>
            <p:nvPr/>
          </p:nvSpPr>
          <p:spPr>
            <a:xfrm>
              <a:off x="4852650" y="3204175"/>
              <a:ext cx="138075" cy="10100"/>
            </a:xfrm>
            <a:custGeom>
              <a:avLst/>
              <a:gdLst/>
              <a:ahLst/>
              <a:cxnLst/>
              <a:rect l="l" t="t" r="r" b="b"/>
              <a:pathLst>
                <a:path w="5523" h="404" extrusionOk="0">
                  <a:moveTo>
                    <a:pt x="218" y="1"/>
                  </a:moveTo>
                  <a:cubicBezTo>
                    <a:pt x="94" y="1"/>
                    <a:pt x="1" y="94"/>
                    <a:pt x="1" y="187"/>
                  </a:cubicBezTo>
                  <a:cubicBezTo>
                    <a:pt x="1" y="311"/>
                    <a:pt x="94" y="404"/>
                    <a:pt x="218" y="404"/>
                  </a:cubicBezTo>
                  <a:lnTo>
                    <a:pt x="5305" y="404"/>
                  </a:lnTo>
                  <a:cubicBezTo>
                    <a:pt x="5522" y="373"/>
                    <a:pt x="5522" y="32"/>
                    <a:pt x="5305"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155" name="Google Shape;12925;p24">
              <a:extLst>
                <a:ext uri="{FF2B5EF4-FFF2-40B4-BE49-F238E27FC236}">
                  <a16:creationId xmlns:a16="http://schemas.microsoft.com/office/drawing/2014/main" id="{C942C00D-D77F-E6ED-D912-649D19AA0D27}"/>
                </a:ext>
              </a:extLst>
            </p:cNvPr>
            <p:cNvSpPr/>
            <p:nvPr/>
          </p:nvSpPr>
          <p:spPr>
            <a:xfrm>
              <a:off x="4852650" y="3225900"/>
              <a:ext cx="137300" cy="10100"/>
            </a:xfrm>
            <a:custGeom>
              <a:avLst/>
              <a:gdLst/>
              <a:ahLst/>
              <a:cxnLst/>
              <a:rect l="l" t="t" r="r" b="b"/>
              <a:pathLst>
                <a:path w="5492" h="404" extrusionOk="0">
                  <a:moveTo>
                    <a:pt x="218" y="0"/>
                  </a:moveTo>
                  <a:cubicBezTo>
                    <a:pt x="94" y="0"/>
                    <a:pt x="1" y="93"/>
                    <a:pt x="1" y="217"/>
                  </a:cubicBezTo>
                  <a:cubicBezTo>
                    <a:pt x="1" y="310"/>
                    <a:pt x="94" y="403"/>
                    <a:pt x="218" y="403"/>
                  </a:cubicBezTo>
                  <a:lnTo>
                    <a:pt x="5305" y="403"/>
                  </a:lnTo>
                  <a:cubicBezTo>
                    <a:pt x="5398" y="403"/>
                    <a:pt x="5491" y="310"/>
                    <a:pt x="5491" y="217"/>
                  </a:cubicBezTo>
                  <a:cubicBezTo>
                    <a:pt x="5491" y="93"/>
                    <a:pt x="5398" y="0"/>
                    <a:pt x="5305"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156" name="Google Shape;12926;p24">
              <a:extLst>
                <a:ext uri="{FF2B5EF4-FFF2-40B4-BE49-F238E27FC236}">
                  <a16:creationId xmlns:a16="http://schemas.microsoft.com/office/drawing/2014/main" id="{1A17307B-5632-A01B-B6DB-3AA6BC78E775}"/>
                </a:ext>
              </a:extLst>
            </p:cNvPr>
            <p:cNvSpPr/>
            <p:nvPr/>
          </p:nvSpPr>
          <p:spPr>
            <a:xfrm>
              <a:off x="4851100" y="3247600"/>
              <a:ext cx="140400" cy="10875"/>
            </a:xfrm>
            <a:custGeom>
              <a:avLst/>
              <a:gdLst/>
              <a:ahLst/>
              <a:cxnLst/>
              <a:rect l="l" t="t" r="r" b="b"/>
              <a:pathLst>
                <a:path w="5616" h="435" extrusionOk="0">
                  <a:moveTo>
                    <a:pt x="280" y="1"/>
                  </a:moveTo>
                  <a:cubicBezTo>
                    <a:pt x="1" y="1"/>
                    <a:pt x="1" y="435"/>
                    <a:pt x="280" y="435"/>
                  </a:cubicBezTo>
                  <a:lnTo>
                    <a:pt x="5367" y="435"/>
                  </a:lnTo>
                  <a:cubicBezTo>
                    <a:pt x="5615" y="435"/>
                    <a:pt x="5615" y="1"/>
                    <a:pt x="5367"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grpSp>
      <p:grpSp>
        <p:nvGrpSpPr>
          <p:cNvPr id="157" name="Google Shape;12927;p24">
            <a:extLst>
              <a:ext uri="{FF2B5EF4-FFF2-40B4-BE49-F238E27FC236}">
                <a16:creationId xmlns:a16="http://schemas.microsoft.com/office/drawing/2014/main" id="{BDD27FDB-813A-B416-BB4D-76D9FB107EC4}"/>
              </a:ext>
            </a:extLst>
          </p:cNvPr>
          <p:cNvGrpSpPr/>
          <p:nvPr/>
        </p:nvGrpSpPr>
        <p:grpSpPr>
          <a:xfrm>
            <a:off x="6455190" y="4586282"/>
            <a:ext cx="698000" cy="570900"/>
            <a:chOff x="3195450" y="3094050"/>
            <a:chExt cx="349000" cy="285450"/>
          </a:xfrm>
        </p:grpSpPr>
        <p:sp>
          <p:nvSpPr>
            <p:cNvPr id="158" name="Google Shape;12928;p24">
              <a:extLst>
                <a:ext uri="{FF2B5EF4-FFF2-40B4-BE49-F238E27FC236}">
                  <a16:creationId xmlns:a16="http://schemas.microsoft.com/office/drawing/2014/main" id="{720869CE-EE38-0E00-1552-5BDB99698E14}"/>
                </a:ext>
              </a:extLst>
            </p:cNvPr>
            <p:cNvSpPr/>
            <p:nvPr/>
          </p:nvSpPr>
          <p:spPr>
            <a:xfrm>
              <a:off x="3392175" y="3132825"/>
              <a:ext cx="11900" cy="7550"/>
            </a:xfrm>
            <a:custGeom>
              <a:avLst/>
              <a:gdLst/>
              <a:ahLst/>
              <a:cxnLst/>
              <a:rect l="l" t="t" r="r" b="b"/>
              <a:pathLst>
                <a:path w="476" h="302" extrusionOk="0">
                  <a:moveTo>
                    <a:pt x="258" y="1"/>
                  </a:moveTo>
                  <a:cubicBezTo>
                    <a:pt x="1" y="1"/>
                    <a:pt x="256" y="302"/>
                    <a:pt x="397" y="302"/>
                  </a:cubicBezTo>
                  <a:cubicBezTo>
                    <a:pt x="442" y="302"/>
                    <a:pt x="476" y="270"/>
                    <a:pt x="476" y="187"/>
                  </a:cubicBezTo>
                  <a:cubicBezTo>
                    <a:pt x="476" y="94"/>
                    <a:pt x="383" y="1"/>
                    <a:pt x="258"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159" name="Google Shape;12929;p24">
              <a:extLst>
                <a:ext uri="{FF2B5EF4-FFF2-40B4-BE49-F238E27FC236}">
                  <a16:creationId xmlns:a16="http://schemas.microsoft.com/office/drawing/2014/main" id="{DB28E97D-371B-D300-997E-EFD75506F172}"/>
                </a:ext>
              </a:extLst>
            </p:cNvPr>
            <p:cNvSpPr/>
            <p:nvPr/>
          </p:nvSpPr>
          <p:spPr>
            <a:xfrm>
              <a:off x="3392025" y="3179350"/>
              <a:ext cx="12050" cy="7900"/>
            </a:xfrm>
            <a:custGeom>
              <a:avLst/>
              <a:gdLst/>
              <a:ahLst/>
              <a:cxnLst/>
              <a:rect l="l" t="t" r="r" b="b"/>
              <a:pathLst>
                <a:path w="482" h="316" extrusionOk="0">
                  <a:moveTo>
                    <a:pt x="264" y="1"/>
                  </a:moveTo>
                  <a:cubicBezTo>
                    <a:pt x="1" y="1"/>
                    <a:pt x="274" y="316"/>
                    <a:pt x="412" y="316"/>
                  </a:cubicBezTo>
                  <a:cubicBezTo>
                    <a:pt x="453" y="316"/>
                    <a:pt x="482" y="289"/>
                    <a:pt x="482" y="218"/>
                  </a:cubicBezTo>
                  <a:cubicBezTo>
                    <a:pt x="482" y="94"/>
                    <a:pt x="389" y="1"/>
                    <a:pt x="264"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160" name="Google Shape;12930;p24">
              <a:extLst>
                <a:ext uri="{FF2B5EF4-FFF2-40B4-BE49-F238E27FC236}">
                  <a16:creationId xmlns:a16="http://schemas.microsoft.com/office/drawing/2014/main" id="{698E347A-8552-15B3-0F1C-322988E8F7D7}"/>
                </a:ext>
              </a:extLst>
            </p:cNvPr>
            <p:cNvSpPr/>
            <p:nvPr/>
          </p:nvSpPr>
          <p:spPr>
            <a:xfrm>
              <a:off x="3392175" y="3226675"/>
              <a:ext cx="11900" cy="7550"/>
            </a:xfrm>
            <a:custGeom>
              <a:avLst/>
              <a:gdLst/>
              <a:ahLst/>
              <a:cxnLst/>
              <a:rect l="l" t="t" r="r" b="b"/>
              <a:pathLst>
                <a:path w="476" h="302" extrusionOk="0">
                  <a:moveTo>
                    <a:pt x="258" y="0"/>
                  </a:moveTo>
                  <a:cubicBezTo>
                    <a:pt x="1" y="0"/>
                    <a:pt x="239" y="301"/>
                    <a:pt x="384" y="301"/>
                  </a:cubicBezTo>
                  <a:cubicBezTo>
                    <a:pt x="431" y="301"/>
                    <a:pt x="468" y="270"/>
                    <a:pt x="476" y="186"/>
                  </a:cubicBezTo>
                  <a:cubicBezTo>
                    <a:pt x="476" y="93"/>
                    <a:pt x="383" y="0"/>
                    <a:pt x="258"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161" name="Google Shape;12931;p24">
              <a:extLst>
                <a:ext uri="{FF2B5EF4-FFF2-40B4-BE49-F238E27FC236}">
                  <a16:creationId xmlns:a16="http://schemas.microsoft.com/office/drawing/2014/main" id="{A6311560-DFA8-BE0B-A1D2-B4B49918E3D1}"/>
                </a:ext>
              </a:extLst>
            </p:cNvPr>
            <p:cNvSpPr/>
            <p:nvPr/>
          </p:nvSpPr>
          <p:spPr>
            <a:xfrm>
              <a:off x="3195450" y="3094050"/>
              <a:ext cx="349000" cy="285450"/>
            </a:xfrm>
            <a:custGeom>
              <a:avLst/>
              <a:gdLst/>
              <a:ahLst/>
              <a:cxnLst/>
              <a:rect l="l" t="t" r="r" b="b"/>
              <a:pathLst>
                <a:path w="13960" h="11418" extrusionOk="0">
                  <a:moveTo>
                    <a:pt x="4343" y="1707"/>
                  </a:moveTo>
                  <a:cubicBezTo>
                    <a:pt x="5553" y="1707"/>
                    <a:pt x="6359" y="2917"/>
                    <a:pt x="5925" y="4033"/>
                  </a:cubicBezTo>
                  <a:cubicBezTo>
                    <a:pt x="5863" y="3630"/>
                    <a:pt x="5770" y="3227"/>
                    <a:pt x="5615" y="2824"/>
                  </a:cubicBezTo>
                  <a:cubicBezTo>
                    <a:pt x="5584" y="2699"/>
                    <a:pt x="5491" y="2606"/>
                    <a:pt x="5367" y="2544"/>
                  </a:cubicBezTo>
                  <a:cubicBezTo>
                    <a:pt x="5323" y="2522"/>
                    <a:pt x="5271" y="2512"/>
                    <a:pt x="5217" y="2512"/>
                  </a:cubicBezTo>
                  <a:cubicBezTo>
                    <a:pt x="5119" y="2512"/>
                    <a:pt x="5013" y="2546"/>
                    <a:pt x="4932" y="2606"/>
                  </a:cubicBezTo>
                  <a:cubicBezTo>
                    <a:pt x="4839" y="2668"/>
                    <a:pt x="4715" y="2730"/>
                    <a:pt x="4622" y="2824"/>
                  </a:cubicBezTo>
                  <a:cubicBezTo>
                    <a:pt x="4560" y="2886"/>
                    <a:pt x="4467" y="2917"/>
                    <a:pt x="4343" y="2948"/>
                  </a:cubicBezTo>
                  <a:cubicBezTo>
                    <a:pt x="4250" y="2948"/>
                    <a:pt x="4157" y="2886"/>
                    <a:pt x="4064" y="2824"/>
                  </a:cubicBezTo>
                  <a:cubicBezTo>
                    <a:pt x="3964" y="2723"/>
                    <a:pt x="3722" y="2502"/>
                    <a:pt x="3486" y="2502"/>
                  </a:cubicBezTo>
                  <a:cubicBezTo>
                    <a:pt x="3429" y="2502"/>
                    <a:pt x="3373" y="2514"/>
                    <a:pt x="3319" y="2544"/>
                  </a:cubicBezTo>
                  <a:cubicBezTo>
                    <a:pt x="3195" y="2606"/>
                    <a:pt x="3133" y="2699"/>
                    <a:pt x="3071" y="2824"/>
                  </a:cubicBezTo>
                  <a:cubicBezTo>
                    <a:pt x="2916" y="3196"/>
                    <a:pt x="2823" y="3599"/>
                    <a:pt x="2761" y="4033"/>
                  </a:cubicBezTo>
                  <a:cubicBezTo>
                    <a:pt x="2668" y="3816"/>
                    <a:pt x="2637" y="3599"/>
                    <a:pt x="2637" y="3413"/>
                  </a:cubicBezTo>
                  <a:cubicBezTo>
                    <a:pt x="2637" y="2451"/>
                    <a:pt x="3413" y="1707"/>
                    <a:pt x="4343" y="1707"/>
                  </a:cubicBezTo>
                  <a:close/>
                  <a:moveTo>
                    <a:pt x="5181" y="2948"/>
                  </a:moveTo>
                  <a:cubicBezTo>
                    <a:pt x="5212" y="2979"/>
                    <a:pt x="5212" y="2979"/>
                    <a:pt x="5212" y="3010"/>
                  </a:cubicBezTo>
                  <a:cubicBezTo>
                    <a:pt x="5398" y="3444"/>
                    <a:pt x="5491" y="3909"/>
                    <a:pt x="5553" y="4374"/>
                  </a:cubicBezTo>
                  <a:cubicBezTo>
                    <a:pt x="5615" y="4995"/>
                    <a:pt x="5367" y="5584"/>
                    <a:pt x="4839" y="5925"/>
                  </a:cubicBezTo>
                  <a:cubicBezTo>
                    <a:pt x="4684" y="6019"/>
                    <a:pt x="4506" y="6065"/>
                    <a:pt x="4328" y="6065"/>
                  </a:cubicBezTo>
                  <a:cubicBezTo>
                    <a:pt x="4149" y="6065"/>
                    <a:pt x="3971" y="6019"/>
                    <a:pt x="3816" y="5925"/>
                  </a:cubicBezTo>
                  <a:cubicBezTo>
                    <a:pt x="3319" y="5584"/>
                    <a:pt x="3040" y="4995"/>
                    <a:pt x="3133" y="4374"/>
                  </a:cubicBezTo>
                  <a:cubicBezTo>
                    <a:pt x="3164" y="3909"/>
                    <a:pt x="3257" y="3444"/>
                    <a:pt x="3444" y="3010"/>
                  </a:cubicBezTo>
                  <a:cubicBezTo>
                    <a:pt x="3444" y="2979"/>
                    <a:pt x="3475" y="2948"/>
                    <a:pt x="3475" y="2948"/>
                  </a:cubicBezTo>
                  <a:cubicBezTo>
                    <a:pt x="3599" y="3010"/>
                    <a:pt x="3692" y="3072"/>
                    <a:pt x="3785" y="3165"/>
                  </a:cubicBezTo>
                  <a:cubicBezTo>
                    <a:pt x="3940" y="3289"/>
                    <a:pt x="4126" y="3351"/>
                    <a:pt x="4343" y="3351"/>
                  </a:cubicBezTo>
                  <a:cubicBezTo>
                    <a:pt x="4529" y="3351"/>
                    <a:pt x="4715" y="3289"/>
                    <a:pt x="4870" y="3165"/>
                  </a:cubicBezTo>
                  <a:cubicBezTo>
                    <a:pt x="4963" y="3072"/>
                    <a:pt x="5057" y="3010"/>
                    <a:pt x="5181" y="2948"/>
                  </a:cubicBezTo>
                  <a:close/>
                  <a:moveTo>
                    <a:pt x="4746" y="6391"/>
                  </a:moveTo>
                  <a:cubicBezTo>
                    <a:pt x="4746" y="6546"/>
                    <a:pt x="4839" y="6701"/>
                    <a:pt x="4963" y="6763"/>
                  </a:cubicBezTo>
                  <a:lnTo>
                    <a:pt x="6142" y="7197"/>
                  </a:lnTo>
                  <a:cubicBezTo>
                    <a:pt x="6266" y="7259"/>
                    <a:pt x="6359" y="7352"/>
                    <a:pt x="6390" y="7476"/>
                  </a:cubicBezTo>
                  <a:cubicBezTo>
                    <a:pt x="6421" y="7476"/>
                    <a:pt x="6421" y="7507"/>
                    <a:pt x="6421" y="7538"/>
                  </a:cubicBezTo>
                  <a:lnTo>
                    <a:pt x="2172" y="7538"/>
                  </a:lnTo>
                  <a:cubicBezTo>
                    <a:pt x="2172" y="7507"/>
                    <a:pt x="2203" y="7476"/>
                    <a:pt x="2203" y="7476"/>
                  </a:cubicBezTo>
                  <a:cubicBezTo>
                    <a:pt x="2265" y="7352"/>
                    <a:pt x="2358" y="7259"/>
                    <a:pt x="2482" y="7228"/>
                  </a:cubicBezTo>
                  <a:lnTo>
                    <a:pt x="3630" y="6763"/>
                  </a:lnTo>
                  <a:cubicBezTo>
                    <a:pt x="3785" y="6701"/>
                    <a:pt x="3878" y="6577"/>
                    <a:pt x="3878" y="6422"/>
                  </a:cubicBezTo>
                  <a:lnTo>
                    <a:pt x="3878" y="6391"/>
                  </a:lnTo>
                  <a:cubicBezTo>
                    <a:pt x="4002" y="6422"/>
                    <a:pt x="4188" y="6453"/>
                    <a:pt x="4343" y="6453"/>
                  </a:cubicBezTo>
                  <a:cubicBezTo>
                    <a:pt x="4467" y="6453"/>
                    <a:pt x="4622" y="6453"/>
                    <a:pt x="4746" y="6391"/>
                  </a:cubicBezTo>
                  <a:close/>
                  <a:moveTo>
                    <a:pt x="8314" y="9462"/>
                  </a:moveTo>
                  <a:lnTo>
                    <a:pt x="8500" y="11013"/>
                  </a:lnTo>
                  <a:lnTo>
                    <a:pt x="5491" y="11013"/>
                  </a:lnTo>
                  <a:lnTo>
                    <a:pt x="5708" y="9462"/>
                  </a:lnTo>
                  <a:close/>
                  <a:moveTo>
                    <a:pt x="745" y="1"/>
                  </a:moveTo>
                  <a:cubicBezTo>
                    <a:pt x="311" y="1"/>
                    <a:pt x="0" y="342"/>
                    <a:pt x="0" y="745"/>
                  </a:cubicBezTo>
                  <a:lnTo>
                    <a:pt x="0" y="8717"/>
                  </a:lnTo>
                  <a:cubicBezTo>
                    <a:pt x="0" y="9120"/>
                    <a:pt x="311" y="9462"/>
                    <a:pt x="745" y="9462"/>
                  </a:cubicBezTo>
                  <a:lnTo>
                    <a:pt x="5274" y="9462"/>
                  </a:lnTo>
                  <a:lnTo>
                    <a:pt x="5057" y="11013"/>
                  </a:lnTo>
                  <a:lnTo>
                    <a:pt x="4374" y="11013"/>
                  </a:lnTo>
                  <a:cubicBezTo>
                    <a:pt x="4157" y="11044"/>
                    <a:pt x="4157" y="11385"/>
                    <a:pt x="4374" y="11416"/>
                  </a:cubicBezTo>
                  <a:lnTo>
                    <a:pt x="9554" y="11416"/>
                  </a:lnTo>
                  <a:cubicBezTo>
                    <a:pt x="9561" y="11417"/>
                    <a:pt x="9568" y="11417"/>
                    <a:pt x="9575" y="11417"/>
                  </a:cubicBezTo>
                  <a:cubicBezTo>
                    <a:pt x="9765" y="11417"/>
                    <a:pt x="9765" y="11011"/>
                    <a:pt x="9575" y="11011"/>
                  </a:cubicBezTo>
                  <a:cubicBezTo>
                    <a:pt x="9568" y="11011"/>
                    <a:pt x="9561" y="11012"/>
                    <a:pt x="9554" y="11013"/>
                  </a:cubicBezTo>
                  <a:lnTo>
                    <a:pt x="8872" y="11013"/>
                  </a:lnTo>
                  <a:lnTo>
                    <a:pt x="8655" y="9462"/>
                  </a:lnTo>
                  <a:lnTo>
                    <a:pt x="13184" y="9462"/>
                  </a:lnTo>
                  <a:cubicBezTo>
                    <a:pt x="13618" y="9462"/>
                    <a:pt x="13959" y="9120"/>
                    <a:pt x="13959" y="8717"/>
                  </a:cubicBezTo>
                  <a:lnTo>
                    <a:pt x="13959" y="745"/>
                  </a:lnTo>
                  <a:cubicBezTo>
                    <a:pt x="13959" y="342"/>
                    <a:pt x="13618" y="1"/>
                    <a:pt x="13184" y="1"/>
                  </a:cubicBezTo>
                  <a:lnTo>
                    <a:pt x="3940" y="1"/>
                  </a:lnTo>
                  <a:cubicBezTo>
                    <a:pt x="3661" y="1"/>
                    <a:pt x="3661" y="435"/>
                    <a:pt x="3940" y="435"/>
                  </a:cubicBezTo>
                  <a:lnTo>
                    <a:pt x="13246" y="435"/>
                  </a:lnTo>
                  <a:cubicBezTo>
                    <a:pt x="13432" y="435"/>
                    <a:pt x="13587" y="559"/>
                    <a:pt x="13587" y="745"/>
                  </a:cubicBezTo>
                  <a:lnTo>
                    <a:pt x="13587" y="7569"/>
                  </a:lnTo>
                  <a:lnTo>
                    <a:pt x="11198" y="7569"/>
                  </a:lnTo>
                  <a:cubicBezTo>
                    <a:pt x="11074" y="7569"/>
                    <a:pt x="10981" y="7663"/>
                    <a:pt x="10981" y="7787"/>
                  </a:cubicBezTo>
                  <a:cubicBezTo>
                    <a:pt x="10981" y="7880"/>
                    <a:pt x="11074" y="7973"/>
                    <a:pt x="11198" y="7973"/>
                  </a:cubicBezTo>
                  <a:lnTo>
                    <a:pt x="13587" y="7973"/>
                  </a:lnTo>
                  <a:lnTo>
                    <a:pt x="13587" y="8717"/>
                  </a:lnTo>
                  <a:cubicBezTo>
                    <a:pt x="13587" y="8903"/>
                    <a:pt x="13432" y="9027"/>
                    <a:pt x="13246" y="9027"/>
                  </a:cubicBezTo>
                  <a:lnTo>
                    <a:pt x="776" y="9027"/>
                  </a:lnTo>
                  <a:cubicBezTo>
                    <a:pt x="590" y="9027"/>
                    <a:pt x="435" y="8903"/>
                    <a:pt x="435" y="8717"/>
                  </a:cubicBezTo>
                  <a:lnTo>
                    <a:pt x="435" y="7973"/>
                  </a:lnTo>
                  <a:lnTo>
                    <a:pt x="10361" y="7973"/>
                  </a:lnTo>
                  <a:cubicBezTo>
                    <a:pt x="10485" y="7973"/>
                    <a:pt x="10578" y="7880"/>
                    <a:pt x="10578" y="7787"/>
                  </a:cubicBezTo>
                  <a:cubicBezTo>
                    <a:pt x="10578" y="7663"/>
                    <a:pt x="10485" y="7569"/>
                    <a:pt x="10361" y="7569"/>
                  </a:cubicBezTo>
                  <a:lnTo>
                    <a:pt x="6887" y="7569"/>
                  </a:lnTo>
                  <a:cubicBezTo>
                    <a:pt x="6856" y="7507"/>
                    <a:pt x="6825" y="7414"/>
                    <a:pt x="6794" y="7321"/>
                  </a:cubicBezTo>
                  <a:cubicBezTo>
                    <a:pt x="6701" y="7104"/>
                    <a:pt x="6514" y="6949"/>
                    <a:pt x="6297" y="6856"/>
                  </a:cubicBezTo>
                  <a:lnTo>
                    <a:pt x="5150" y="6391"/>
                  </a:lnTo>
                  <a:lnTo>
                    <a:pt x="5150" y="6236"/>
                  </a:lnTo>
                  <a:cubicBezTo>
                    <a:pt x="5150" y="6236"/>
                    <a:pt x="5150" y="6205"/>
                    <a:pt x="5150" y="6205"/>
                  </a:cubicBezTo>
                  <a:cubicBezTo>
                    <a:pt x="5584" y="5863"/>
                    <a:pt x="5894" y="5367"/>
                    <a:pt x="5925" y="4778"/>
                  </a:cubicBezTo>
                  <a:cubicBezTo>
                    <a:pt x="5925" y="4778"/>
                    <a:pt x="5925" y="4778"/>
                    <a:pt x="5956" y="4747"/>
                  </a:cubicBezTo>
                  <a:cubicBezTo>
                    <a:pt x="7095" y="3392"/>
                    <a:pt x="6126" y="1303"/>
                    <a:pt x="4351" y="1303"/>
                  </a:cubicBezTo>
                  <a:cubicBezTo>
                    <a:pt x="4338" y="1303"/>
                    <a:pt x="4325" y="1303"/>
                    <a:pt x="4312" y="1304"/>
                  </a:cubicBezTo>
                  <a:cubicBezTo>
                    <a:pt x="2513" y="1304"/>
                    <a:pt x="1551" y="3413"/>
                    <a:pt x="2699" y="4778"/>
                  </a:cubicBezTo>
                  <a:cubicBezTo>
                    <a:pt x="2761" y="5336"/>
                    <a:pt x="3009" y="5832"/>
                    <a:pt x="3444" y="6174"/>
                  </a:cubicBezTo>
                  <a:lnTo>
                    <a:pt x="3444" y="6391"/>
                  </a:lnTo>
                  <a:lnTo>
                    <a:pt x="2265" y="6856"/>
                  </a:lnTo>
                  <a:cubicBezTo>
                    <a:pt x="2079" y="6949"/>
                    <a:pt x="1893" y="7104"/>
                    <a:pt x="1800" y="7321"/>
                  </a:cubicBezTo>
                  <a:cubicBezTo>
                    <a:pt x="1769" y="7414"/>
                    <a:pt x="1737" y="7476"/>
                    <a:pt x="1706" y="7569"/>
                  </a:cubicBezTo>
                  <a:lnTo>
                    <a:pt x="404" y="7569"/>
                  </a:lnTo>
                  <a:lnTo>
                    <a:pt x="404" y="745"/>
                  </a:lnTo>
                  <a:cubicBezTo>
                    <a:pt x="404" y="559"/>
                    <a:pt x="559" y="435"/>
                    <a:pt x="745" y="435"/>
                  </a:cubicBezTo>
                  <a:lnTo>
                    <a:pt x="3071" y="435"/>
                  </a:lnTo>
                  <a:cubicBezTo>
                    <a:pt x="3319" y="435"/>
                    <a:pt x="3319" y="1"/>
                    <a:pt x="3071"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162" name="Google Shape;12932;p24">
              <a:extLst>
                <a:ext uri="{FF2B5EF4-FFF2-40B4-BE49-F238E27FC236}">
                  <a16:creationId xmlns:a16="http://schemas.microsoft.com/office/drawing/2014/main" id="{E80A5881-A01F-7128-E618-E819CF93FA0D}"/>
                </a:ext>
              </a:extLst>
            </p:cNvPr>
            <p:cNvSpPr/>
            <p:nvPr/>
          </p:nvSpPr>
          <p:spPr>
            <a:xfrm>
              <a:off x="3411800" y="3132825"/>
              <a:ext cx="103175" cy="10125"/>
            </a:xfrm>
            <a:custGeom>
              <a:avLst/>
              <a:gdLst/>
              <a:ahLst/>
              <a:cxnLst/>
              <a:rect l="l" t="t" r="r" b="b"/>
              <a:pathLst>
                <a:path w="4127" h="405" extrusionOk="0">
                  <a:moveTo>
                    <a:pt x="280" y="1"/>
                  </a:moveTo>
                  <a:cubicBezTo>
                    <a:pt x="1" y="1"/>
                    <a:pt x="1" y="404"/>
                    <a:pt x="280" y="404"/>
                  </a:cubicBezTo>
                  <a:lnTo>
                    <a:pt x="3878" y="404"/>
                  </a:lnTo>
                  <a:cubicBezTo>
                    <a:pt x="4126" y="404"/>
                    <a:pt x="4126" y="1"/>
                    <a:pt x="3878"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163" name="Google Shape;12933;p24">
              <a:extLst>
                <a:ext uri="{FF2B5EF4-FFF2-40B4-BE49-F238E27FC236}">
                  <a16:creationId xmlns:a16="http://schemas.microsoft.com/office/drawing/2014/main" id="{B7C475EE-AB6A-CE2A-CB40-BCC7BCAF5FF8}"/>
                </a:ext>
              </a:extLst>
            </p:cNvPr>
            <p:cNvSpPr/>
            <p:nvPr/>
          </p:nvSpPr>
          <p:spPr>
            <a:xfrm>
              <a:off x="3413350" y="3153000"/>
              <a:ext cx="55100" cy="10100"/>
            </a:xfrm>
            <a:custGeom>
              <a:avLst/>
              <a:gdLst/>
              <a:ahLst/>
              <a:cxnLst/>
              <a:rect l="l" t="t" r="r" b="b"/>
              <a:pathLst>
                <a:path w="2204" h="404" extrusionOk="0">
                  <a:moveTo>
                    <a:pt x="218" y="0"/>
                  </a:moveTo>
                  <a:cubicBezTo>
                    <a:pt x="94" y="0"/>
                    <a:pt x="1" y="93"/>
                    <a:pt x="1" y="186"/>
                  </a:cubicBezTo>
                  <a:cubicBezTo>
                    <a:pt x="1" y="310"/>
                    <a:pt x="94" y="404"/>
                    <a:pt x="218" y="404"/>
                  </a:cubicBezTo>
                  <a:lnTo>
                    <a:pt x="2017" y="404"/>
                  </a:lnTo>
                  <a:cubicBezTo>
                    <a:pt x="2110" y="404"/>
                    <a:pt x="2203" y="310"/>
                    <a:pt x="2203" y="186"/>
                  </a:cubicBezTo>
                  <a:cubicBezTo>
                    <a:pt x="2203" y="93"/>
                    <a:pt x="2110" y="0"/>
                    <a:pt x="2017"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164" name="Google Shape;12934;p24">
              <a:extLst>
                <a:ext uri="{FF2B5EF4-FFF2-40B4-BE49-F238E27FC236}">
                  <a16:creationId xmlns:a16="http://schemas.microsoft.com/office/drawing/2014/main" id="{0F04EC8D-0524-00AA-AD42-9B46FE7523DF}"/>
                </a:ext>
              </a:extLst>
            </p:cNvPr>
            <p:cNvSpPr/>
            <p:nvPr/>
          </p:nvSpPr>
          <p:spPr>
            <a:xfrm>
              <a:off x="3413350" y="3178575"/>
              <a:ext cx="100075" cy="10125"/>
            </a:xfrm>
            <a:custGeom>
              <a:avLst/>
              <a:gdLst/>
              <a:ahLst/>
              <a:cxnLst/>
              <a:rect l="l" t="t" r="r" b="b"/>
              <a:pathLst>
                <a:path w="4003" h="405" extrusionOk="0">
                  <a:moveTo>
                    <a:pt x="218" y="1"/>
                  </a:moveTo>
                  <a:cubicBezTo>
                    <a:pt x="94" y="1"/>
                    <a:pt x="1" y="94"/>
                    <a:pt x="1" y="218"/>
                  </a:cubicBezTo>
                  <a:cubicBezTo>
                    <a:pt x="1" y="311"/>
                    <a:pt x="94" y="404"/>
                    <a:pt x="218" y="404"/>
                  </a:cubicBezTo>
                  <a:lnTo>
                    <a:pt x="3816" y="404"/>
                  </a:lnTo>
                  <a:cubicBezTo>
                    <a:pt x="3909" y="404"/>
                    <a:pt x="4002" y="311"/>
                    <a:pt x="4002" y="218"/>
                  </a:cubicBezTo>
                  <a:cubicBezTo>
                    <a:pt x="4002" y="94"/>
                    <a:pt x="3909" y="1"/>
                    <a:pt x="3816"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165" name="Google Shape;12935;p24">
              <a:extLst>
                <a:ext uri="{FF2B5EF4-FFF2-40B4-BE49-F238E27FC236}">
                  <a16:creationId xmlns:a16="http://schemas.microsoft.com/office/drawing/2014/main" id="{BDDB28F9-07C6-0CB8-001D-1E197E0D1B78}"/>
                </a:ext>
              </a:extLst>
            </p:cNvPr>
            <p:cNvSpPr/>
            <p:nvPr/>
          </p:nvSpPr>
          <p:spPr>
            <a:xfrm>
              <a:off x="3411800" y="3198750"/>
              <a:ext cx="58200" cy="10875"/>
            </a:xfrm>
            <a:custGeom>
              <a:avLst/>
              <a:gdLst/>
              <a:ahLst/>
              <a:cxnLst/>
              <a:rect l="l" t="t" r="r" b="b"/>
              <a:pathLst>
                <a:path w="2328" h="435" extrusionOk="0">
                  <a:moveTo>
                    <a:pt x="280" y="0"/>
                  </a:moveTo>
                  <a:cubicBezTo>
                    <a:pt x="1" y="0"/>
                    <a:pt x="1" y="435"/>
                    <a:pt x="280" y="435"/>
                  </a:cubicBezTo>
                  <a:lnTo>
                    <a:pt x="2079" y="435"/>
                  </a:lnTo>
                  <a:cubicBezTo>
                    <a:pt x="2327" y="435"/>
                    <a:pt x="2327" y="0"/>
                    <a:pt x="2079"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166" name="Google Shape;12936;p24">
              <a:extLst>
                <a:ext uri="{FF2B5EF4-FFF2-40B4-BE49-F238E27FC236}">
                  <a16:creationId xmlns:a16="http://schemas.microsoft.com/office/drawing/2014/main" id="{F2D724FE-D10D-729A-84A5-8034B0EB090F}"/>
                </a:ext>
              </a:extLst>
            </p:cNvPr>
            <p:cNvSpPr/>
            <p:nvPr/>
          </p:nvSpPr>
          <p:spPr>
            <a:xfrm>
              <a:off x="3413350" y="3225125"/>
              <a:ext cx="100075" cy="10100"/>
            </a:xfrm>
            <a:custGeom>
              <a:avLst/>
              <a:gdLst/>
              <a:ahLst/>
              <a:cxnLst/>
              <a:rect l="l" t="t" r="r" b="b"/>
              <a:pathLst>
                <a:path w="4003" h="404" extrusionOk="0">
                  <a:moveTo>
                    <a:pt x="218" y="0"/>
                  </a:moveTo>
                  <a:cubicBezTo>
                    <a:pt x="94" y="0"/>
                    <a:pt x="1" y="93"/>
                    <a:pt x="1" y="186"/>
                  </a:cubicBezTo>
                  <a:cubicBezTo>
                    <a:pt x="1" y="310"/>
                    <a:pt x="94" y="403"/>
                    <a:pt x="218" y="403"/>
                  </a:cubicBezTo>
                  <a:lnTo>
                    <a:pt x="3816" y="403"/>
                  </a:lnTo>
                  <a:cubicBezTo>
                    <a:pt x="3909" y="403"/>
                    <a:pt x="4002" y="310"/>
                    <a:pt x="4002" y="186"/>
                  </a:cubicBezTo>
                  <a:cubicBezTo>
                    <a:pt x="4002" y="93"/>
                    <a:pt x="3909" y="0"/>
                    <a:pt x="3816"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167" name="Google Shape;12937;p24">
              <a:extLst>
                <a:ext uri="{FF2B5EF4-FFF2-40B4-BE49-F238E27FC236}">
                  <a16:creationId xmlns:a16="http://schemas.microsoft.com/office/drawing/2014/main" id="{8C05C0B2-B299-699D-79FC-C3E5A635D587}"/>
                </a:ext>
              </a:extLst>
            </p:cNvPr>
            <p:cNvSpPr/>
            <p:nvPr/>
          </p:nvSpPr>
          <p:spPr>
            <a:xfrm>
              <a:off x="3413350" y="3245275"/>
              <a:ext cx="55100" cy="10100"/>
            </a:xfrm>
            <a:custGeom>
              <a:avLst/>
              <a:gdLst/>
              <a:ahLst/>
              <a:cxnLst/>
              <a:rect l="l" t="t" r="r" b="b"/>
              <a:pathLst>
                <a:path w="2204" h="404" extrusionOk="0">
                  <a:moveTo>
                    <a:pt x="218" y="1"/>
                  </a:moveTo>
                  <a:cubicBezTo>
                    <a:pt x="94" y="1"/>
                    <a:pt x="1" y="94"/>
                    <a:pt x="1" y="218"/>
                  </a:cubicBezTo>
                  <a:cubicBezTo>
                    <a:pt x="1" y="311"/>
                    <a:pt x="94" y="404"/>
                    <a:pt x="218" y="404"/>
                  </a:cubicBezTo>
                  <a:lnTo>
                    <a:pt x="2017" y="404"/>
                  </a:lnTo>
                  <a:cubicBezTo>
                    <a:pt x="2110" y="404"/>
                    <a:pt x="2203" y="311"/>
                    <a:pt x="2203" y="218"/>
                  </a:cubicBezTo>
                  <a:cubicBezTo>
                    <a:pt x="2203" y="94"/>
                    <a:pt x="2110" y="1"/>
                    <a:pt x="2017"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grpSp>
      <p:grpSp>
        <p:nvGrpSpPr>
          <p:cNvPr id="168" name="Google Shape;12938;p24">
            <a:extLst>
              <a:ext uri="{FF2B5EF4-FFF2-40B4-BE49-F238E27FC236}">
                <a16:creationId xmlns:a16="http://schemas.microsoft.com/office/drawing/2014/main" id="{02F0FFB0-271B-F73E-D27F-AB7605A6A67E}"/>
              </a:ext>
            </a:extLst>
          </p:cNvPr>
          <p:cNvGrpSpPr/>
          <p:nvPr/>
        </p:nvGrpSpPr>
        <p:grpSpPr>
          <a:xfrm>
            <a:off x="4881547" y="4525059"/>
            <a:ext cx="699550" cy="693350"/>
            <a:chOff x="2443225" y="3063825"/>
            <a:chExt cx="349775" cy="346675"/>
          </a:xfrm>
        </p:grpSpPr>
        <p:sp>
          <p:nvSpPr>
            <p:cNvPr id="169" name="Google Shape;12939;p24">
              <a:extLst>
                <a:ext uri="{FF2B5EF4-FFF2-40B4-BE49-F238E27FC236}">
                  <a16:creationId xmlns:a16="http://schemas.microsoft.com/office/drawing/2014/main" id="{B8990C7B-FE36-4475-0F60-89DFAADF5F37}"/>
                </a:ext>
              </a:extLst>
            </p:cNvPr>
            <p:cNvSpPr/>
            <p:nvPr/>
          </p:nvSpPr>
          <p:spPr>
            <a:xfrm>
              <a:off x="2477350" y="3319725"/>
              <a:ext cx="281525" cy="90775"/>
            </a:xfrm>
            <a:custGeom>
              <a:avLst/>
              <a:gdLst/>
              <a:ahLst/>
              <a:cxnLst/>
              <a:rect l="l" t="t" r="r" b="b"/>
              <a:pathLst>
                <a:path w="11261" h="3631" extrusionOk="0">
                  <a:moveTo>
                    <a:pt x="993" y="1334"/>
                  </a:moveTo>
                  <a:lnTo>
                    <a:pt x="993" y="3226"/>
                  </a:lnTo>
                  <a:lnTo>
                    <a:pt x="466" y="3226"/>
                  </a:lnTo>
                  <a:cubicBezTo>
                    <a:pt x="435" y="3226"/>
                    <a:pt x="435" y="3195"/>
                    <a:pt x="404" y="3164"/>
                  </a:cubicBezTo>
                  <a:lnTo>
                    <a:pt x="404" y="1613"/>
                  </a:lnTo>
                  <a:cubicBezTo>
                    <a:pt x="404" y="1458"/>
                    <a:pt x="528" y="1334"/>
                    <a:pt x="683" y="1334"/>
                  </a:cubicBezTo>
                  <a:close/>
                  <a:moveTo>
                    <a:pt x="9523" y="404"/>
                  </a:moveTo>
                  <a:cubicBezTo>
                    <a:pt x="9710" y="404"/>
                    <a:pt x="9896" y="590"/>
                    <a:pt x="9896" y="776"/>
                  </a:cubicBezTo>
                  <a:lnTo>
                    <a:pt x="9896" y="3226"/>
                  </a:lnTo>
                  <a:lnTo>
                    <a:pt x="5832" y="3226"/>
                  </a:lnTo>
                  <a:lnTo>
                    <a:pt x="5832" y="776"/>
                  </a:lnTo>
                  <a:cubicBezTo>
                    <a:pt x="5832" y="590"/>
                    <a:pt x="5987" y="404"/>
                    <a:pt x="6204" y="404"/>
                  </a:cubicBezTo>
                  <a:close/>
                  <a:moveTo>
                    <a:pt x="10578" y="1334"/>
                  </a:moveTo>
                  <a:cubicBezTo>
                    <a:pt x="10733" y="1334"/>
                    <a:pt x="10857" y="1427"/>
                    <a:pt x="10857" y="1582"/>
                  </a:cubicBezTo>
                  <a:lnTo>
                    <a:pt x="10857" y="3164"/>
                  </a:lnTo>
                  <a:cubicBezTo>
                    <a:pt x="10857" y="3195"/>
                    <a:pt x="10826" y="3226"/>
                    <a:pt x="10795" y="3226"/>
                  </a:cubicBezTo>
                  <a:lnTo>
                    <a:pt x="10268" y="3226"/>
                  </a:lnTo>
                  <a:lnTo>
                    <a:pt x="10268" y="1334"/>
                  </a:lnTo>
                  <a:close/>
                  <a:moveTo>
                    <a:pt x="1769" y="0"/>
                  </a:moveTo>
                  <a:cubicBezTo>
                    <a:pt x="1334" y="0"/>
                    <a:pt x="993" y="342"/>
                    <a:pt x="993" y="776"/>
                  </a:cubicBezTo>
                  <a:lnTo>
                    <a:pt x="993" y="900"/>
                  </a:lnTo>
                  <a:lnTo>
                    <a:pt x="683" y="900"/>
                  </a:lnTo>
                  <a:cubicBezTo>
                    <a:pt x="311" y="900"/>
                    <a:pt x="1" y="1210"/>
                    <a:pt x="1" y="1582"/>
                  </a:cubicBezTo>
                  <a:lnTo>
                    <a:pt x="1" y="3164"/>
                  </a:lnTo>
                  <a:cubicBezTo>
                    <a:pt x="1" y="3412"/>
                    <a:pt x="218" y="3630"/>
                    <a:pt x="466" y="3630"/>
                  </a:cubicBezTo>
                  <a:lnTo>
                    <a:pt x="2885" y="3630"/>
                  </a:lnTo>
                  <a:cubicBezTo>
                    <a:pt x="2892" y="3631"/>
                    <a:pt x="2898" y="3631"/>
                    <a:pt x="2904" y="3631"/>
                  </a:cubicBezTo>
                  <a:cubicBezTo>
                    <a:pt x="3096" y="3631"/>
                    <a:pt x="3096" y="3194"/>
                    <a:pt x="2904" y="3194"/>
                  </a:cubicBezTo>
                  <a:cubicBezTo>
                    <a:pt x="2898" y="3194"/>
                    <a:pt x="2892" y="3194"/>
                    <a:pt x="2885" y="3195"/>
                  </a:cubicBezTo>
                  <a:lnTo>
                    <a:pt x="1396" y="3195"/>
                  </a:lnTo>
                  <a:lnTo>
                    <a:pt x="1396" y="776"/>
                  </a:lnTo>
                  <a:cubicBezTo>
                    <a:pt x="1396" y="590"/>
                    <a:pt x="1551" y="404"/>
                    <a:pt x="1769" y="404"/>
                  </a:cubicBezTo>
                  <a:lnTo>
                    <a:pt x="5057" y="404"/>
                  </a:lnTo>
                  <a:cubicBezTo>
                    <a:pt x="5274" y="404"/>
                    <a:pt x="5429" y="590"/>
                    <a:pt x="5429" y="776"/>
                  </a:cubicBezTo>
                  <a:lnTo>
                    <a:pt x="5429" y="3226"/>
                  </a:lnTo>
                  <a:lnTo>
                    <a:pt x="3723" y="3226"/>
                  </a:lnTo>
                  <a:cubicBezTo>
                    <a:pt x="3708" y="3223"/>
                    <a:pt x="3694" y="3221"/>
                    <a:pt x="3682" y="3221"/>
                  </a:cubicBezTo>
                  <a:cubicBezTo>
                    <a:pt x="3482" y="3221"/>
                    <a:pt x="3489" y="3631"/>
                    <a:pt x="3701" y="3631"/>
                  </a:cubicBezTo>
                  <a:cubicBezTo>
                    <a:pt x="3708" y="3631"/>
                    <a:pt x="3715" y="3631"/>
                    <a:pt x="3723" y="3630"/>
                  </a:cubicBezTo>
                  <a:lnTo>
                    <a:pt x="10795" y="3630"/>
                  </a:lnTo>
                  <a:cubicBezTo>
                    <a:pt x="11043" y="3630"/>
                    <a:pt x="11261" y="3412"/>
                    <a:pt x="11261" y="3164"/>
                  </a:cubicBezTo>
                  <a:lnTo>
                    <a:pt x="11261" y="1582"/>
                  </a:lnTo>
                  <a:cubicBezTo>
                    <a:pt x="11261" y="1210"/>
                    <a:pt x="10950" y="900"/>
                    <a:pt x="10578" y="900"/>
                  </a:cubicBezTo>
                  <a:lnTo>
                    <a:pt x="10578" y="931"/>
                  </a:lnTo>
                  <a:lnTo>
                    <a:pt x="10268" y="931"/>
                  </a:lnTo>
                  <a:lnTo>
                    <a:pt x="10268" y="776"/>
                  </a:lnTo>
                  <a:cubicBezTo>
                    <a:pt x="10268" y="342"/>
                    <a:pt x="9927" y="0"/>
                    <a:pt x="9492" y="0"/>
                  </a:cubicBezTo>
                  <a:lnTo>
                    <a:pt x="6173" y="0"/>
                  </a:lnTo>
                  <a:cubicBezTo>
                    <a:pt x="5987" y="0"/>
                    <a:pt x="5770" y="93"/>
                    <a:pt x="5615" y="249"/>
                  </a:cubicBezTo>
                  <a:cubicBezTo>
                    <a:pt x="5491" y="93"/>
                    <a:pt x="5274" y="0"/>
                    <a:pt x="5057"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170" name="Google Shape;12940;p24">
              <a:extLst>
                <a:ext uri="{FF2B5EF4-FFF2-40B4-BE49-F238E27FC236}">
                  <a16:creationId xmlns:a16="http://schemas.microsoft.com/office/drawing/2014/main" id="{8C2D40E0-1028-653F-4F24-1F604CBAFB2A}"/>
                </a:ext>
              </a:extLst>
            </p:cNvPr>
            <p:cNvSpPr/>
            <p:nvPr/>
          </p:nvSpPr>
          <p:spPr>
            <a:xfrm>
              <a:off x="2443225" y="3063825"/>
              <a:ext cx="349775" cy="225725"/>
            </a:xfrm>
            <a:custGeom>
              <a:avLst/>
              <a:gdLst/>
              <a:ahLst/>
              <a:cxnLst/>
              <a:rect l="l" t="t" r="r" b="b"/>
              <a:pathLst>
                <a:path w="13991" h="9029" extrusionOk="0">
                  <a:moveTo>
                    <a:pt x="7059" y="2236"/>
                  </a:moveTo>
                  <a:cubicBezTo>
                    <a:pt x="7896" y="2236"/>
                    <a:pt x="8596" y="2923"/>
                    <a:pt x="8624" y="3784"/>
                  </a:cubicBezTo>
                  <a:cubicBezTo>
                    <a:pt x="8624" y="3971"/>
                    <a:pt x="8593" y="4157"/>
                    <a:pt x="8531" y="4312"/>
                  </a:cubicBezTo>
                  <a:cubicBezTo>
                    <a:pt x="8469" y="3939"/>
                    <a:pt x="8376" y="3567"/>
                    <a:pt x="8221" y="3226"/>
                  </a:cubicBezTo>
                  <a:cubicBezTo>
                    <a:pt x="8190" y="3102"/>
                    <a:pt x="8097" y="3040"/>
                    <a:pt x="8004" y="2978"/>
                  </a:cubicBezTo>
                  <a:cubicBezTo>
                    <a:pt x="7978" y="2953"/>
                    <a:pt x="7933" y="2922"/>
                    <a:pt x="7856" y="2922"/>
                  </a:cubicBezTo>
                  <a:cubicBezTo>
                    <a:pt x="7744" y="2922"/>
                    <a:pt x="7566" y="2987"/>
                    <a:pt x="7290" y="3226"/>
                  </a:cubicBezTo>
                  <a:cubicBezTo>
                    <a:pt x="7228" y="3288"/>
                    <a:pt x="7135" y="3319"/>
                    <a:pt x="7042" y="3319"/>
                  </a:cubicBezTo>
                  <a:cubicBezTo>
                    <a:pt x="6949" y="3319"/>
                    <a:pt x="6856" y="3288"/>
                    <a:pt x="6763" y="3226"/>
                  </a:cubicBezTo>
                  <a:cubicBezTo>
                    <a:pt x="6689" y="3128"/>
                    <a:pt x="6460" y="2932"/>
                    <a:pt x="6229" y="2932"/>
                  </a:cubicBezTo>
                  <a:cubicBezTo>
                    <a:pt x="6168" y="2932"/>
                    <a:pt x="6107" y="2946"/>
                    <a:pt x="6049" y="2978"/>
                  </a:cubicBezTo>
                  <a:cubicBezTo>
                    <a:pt x="5956" y="3040"/>
                    <a:pt x="5894" y="3102"/>
                    <a:pt x="5832" y="3226"/>
                  </a:cubicBezTo>
                  <a:lnTo>
                    <a:pt x="5801" y="3226"/>
                  </a:lnTo>
                  <a:cubicBezTo>
                    <a:pt x="5677" y="3567"/>
                    <a:pt x="5584" y="3939"/>
                    <a:pt x="5522" y="4312"/>
                  </a:cubicBezTo>
                  <a:cubicBezTo>
                    <a:pt x="5212" y="3381"/>
                    <a:pt x="5801" y="2420"/>
                    <a:pt x="6763" y="2264"/>
                  </a:cubicBezTo>
                  <a:cubicBezTo>
                    <a:pt x="6863" y="2245"/>
                    <a:pt x="6962" y="2236"/>
                    <a:pt x="7059" y="2236"/>
                  </a:cubicBezTo>
                  <a:close/>
                  <a:moveTo>
                    <a:pt x="7818" y="3350"/>
                  </a:moveTo>
                  <a:cubicBezTo>
                    <a:pt x="7818" y="3350"/>
                    <a:pt x="7818" y="3381"/>
                    <a:pt x="7818" y="3381"/>
                  </a:cubicBezTo>
                  <a:cubicBezTo>
                    <a:pt x="8004" y="3784"/>
                    <a:pt x="8097" y="4219"/>
                    <a:pt x="8128" y="4653"/>
                  </a:cubicBezTo>
                  <a:cubicBezTo>
                    <a:pt x="8221" y="5242"/>
                    <a:pt x="7973" y="5801"/>
                    <a:pt x="7476" y="6111"/>
                  </a:cubicBezTo>
                  <a:cubicBezTo>
                    <a:pt x="7337" y="6204"/>
                    <a:pt x="7174" y="6250"/>
                    <a:pt x="7011" y="6250"/>
                  </a:cubicBezTo>
                  <a:cubicBezTo>
                    <a:pt x="6848" y="6250"/>
                    <a:pt x="6685" y="6204"/>
                    <a:pt x="6546" y="6111"/>
                  </a:cubicBezTo>
                  <a:cubicBezTo>
                    <a:pt x="6049" y="5801"/>
                    <a:pt x="5801" y="5242"/>
                    <a:pt x="5894" y="4653"/>
                  </a:cubicBezTo>
                  <a:cubicBezTo>
                    <a:pt x="5925" y="4219"/>
                    <a:pt x="6018" y="3784"/>
                    <a:pt x="6205" y="3381"/>
                  </a:cubicBezTo>
                  <a:cubicBezTo>
                    <a:pt x="6205" y="3381"/>
                    <a:pt x="6205" y="3350"/>
                    <a:pt x="6236" y="3350"/>
                  </a:cubicBezTo>
                  <a:cubicBezTo>
                    <a:pt x="6329" y="3381"/>
                    <a:pt x="6422" y="3443"/>
                    <a:pt x="6484" y="3536"/>
                  </a:cubicBezTo>
                  <a:cubicBezTo>
                    <a:pt x="6639" y="3660"/>
                    <a:pt x="6825" y="3722"/>
                    <a:pt x="7011" y="3722"/>
                  </a:cubicBezTo>
                  <a:cubicBezTo>
                    <a:pt x="7197" y="3722"/>
                    <a:pt x="7383" y="3660"/>
                    <a:pt x="7538" y="3536"/>
                  </a:cubicBezTo>
                  <a:cubicBezTo>
                    <a:pt x="7600" y="3443"/>
                    <a:pt x="7693" y="3381"/>
                    <a:pt x="7818" y="3350"/>
                  </a:cubicBezTo>
                  <a:close/>
                  <a:moveTo>
                    <a:pt x="6608" y="6607"/>
                  </a:moveTo>
                  <a:cubicBezTo>
                    <a:pt x="6732" y="6669"/>
                    <a:pt x="6887" y="6669"/>
                    <a:pt x="7011" y="6669"/>
                  </a:cubicBezTo>
                  <a:cubicBezTo>
                    <a:pt x="7135" y="6669"/>
                    <a:pt x="7290" y="6669"/>
                    <a:pt x="7414" y="6638"/>
                  </a:cubicBezTo>
                  <a:cubicBezTo>
                    <a:pt x="7414" y="6762"/>
                    <a:pt x="7507" y="6917"/>
                    <a:pt x="7631" y="6979"/>
                  </a:cubicBezTo>
                  <a:lnTo>
                    <a:pt x="8717" y="7383"/>
                  </a:lnTo>
                  <a:cubicBezTo>
                    <a:pt x="8841" y="7445"/>
                    <a:pt x="8903" y="7507"/>
                    <a:pt x="8965" y="7631"/>
                  </a:cubicBezTo>
                  <a:cubicBezTo>
                    <a:pt x="8965" y="7662"/>
                    <a:pt x="8996" y="7662"/>
                    <a:pt x="8996" y="7693"/>
                  </a:cubicBezTo>
                  <a:lnTo>
                    <a:pt x="5026" y="7693"/>
                  </a:lnTo>
                  <a:cubicBezTo>
                    <a:pt x="5026" y="7662"/>
                    <a:pt x="5026" y="7662"/>
                    <a:pt x="5057" y="7631"/>
                  </a:cubicBezTo>
                  <a:cubicBezTo>
                    <a:pt x="5088" y="7507"/>
                    <a:pt x="5181" y="7445"/>
                    <a:pt x="5274" y="7383"/>
                  </a:cubicBezTo>
                  <a:lnTo>
                    <a:pt x="6360" y="6948"/>
                  </a:lnTo>
                  <a:cubicBezTo>
                    <a:pt x="6484" y="6886"/>
                    <a:pt x="6577" y="6762"/>
                    <a:pt x="6608" y="6607"/>
                  </a:cubicBezTo>
                  <a:close/>
                  <a:moveTo>
                    <a:pt x="11850" y="1272"/>
                  </a:moveTo>
                  <a:cubicBezTo>
                    <a:pt x="11850" y="1272"/>
                    <a:pt x="11850" y="1272"/>
                    <a:pt x="11850" y="1303"/>
                  </a:cubicBezTo>
                  <a:lnTo>
                    <a:pt x="11850" y="7693"/>
                  </a:lnTo>
                  <a:lnTo>
                    <a:pt x="9431" y="7693"/>
                  </a:lnTo>
                  <a:cubicBezTo>
                    <a:pt x="9400" y="7600"/>
                    <a:pt x="9368" y="7538"/>
                    <a:pt x="9337" y="7445"/>
                  </a:cubicBezTo>
                  <a:cubicBezTo>
                    <a:pt x="9244" y="7228"/>
                    <a:pt x="9089" y="7072"/>
                    <a:pt x="8872" y="7010"/>
                  </a:cubicBezTo>
                  <a:lnTo>
                    <a:pt x="7787" y="6576"/>
                  </a:lnTo>
                  <a:lnTo>
                    <a:pt x="7787" y="6421"/>
                  </a:lnTo>
                  <a:cubicBezTo>
                    <a:pt x="8221" y="6080"/>
                    <a:pt x="8500" y="5615"/>
                    <a:pt x="8531" y="5087"/>
                  </a:cubicBezTo>
                  <a:lnTo>
                    <a:pt x="8562" y="5025"/>
                  </a:lnTo>
                  <a:cubicBezTo>
                    <a:pt x="9617" y="3722"/>
                    <a:pt x="8686" y="1799"/>
                    <a:pt x="7011" y="1799"/>
                  </a:cubicBezTo>
                  <a:cubicBezTo>
                    <a:pt x="5336" y="1799"/>
                    <a:pt x="4405" y="3722"/>
                    <a:pt x="5460" y="5025"/>
                  </a:cubicBezTo>
                  <a:cubicBezTo>
                    <a:pt x="5460" y="5056"/>
                    <a:pt x="5491" y="5056"/>
                    <a:pt x="5491" y="5087"/>
                  </a:cubicBezTo>
                  <a:cubicBezTo>
                    <a:pt x="5522" y="5583"/>
                    <a:pt x="5770" y="6049"/>
                    <a:pt x="6205" y="6390"/>
                  </a:cubicBezTo>
                  <a:lnTo>
                    <a:pt x="6205" y="6576"/>
                  </a:lnTo>
                  <a:lnTo>
                    <a:pt x="5119" y="7010"/>
                  </a:lnTo>
                  <a:cubicBezTo>
                    <a:pt x="4933" y="7103"/>
                    <a:pt x="4778" y="7259"/>
                    <a:pt x="4685" y="7445"/>
                  </a:cubicBezTo>
                  <a:cubicBezTo>
                    <a:pt x="4654" y="7538"/>
                    <a:pt x="4623" y="7600"/>
                    <a:pt x="4592" y="7693"/>
                  </a:cubicBezTo>
                  <a:lnTo>
                    <a:pt x="2172" y="7693"/>
                  </a:lnTo>
                  <a:lnTo>
                    <a:pt x="2172" y="1303"/>
                  </a:lnTo>
                  <a:cubicBezTo>
                    <a:pt x="2172" y="1272"/>
                    <a:pt x="2203" y="1272"/>
                    <a:pt x="2203" y="1272"/>
                  </a:cubicBezTo>
                  <a:close/>
                  <a:moveTo>
                    <a:pt x="7973" y="8096"/>
                  </a:moveTo>
                  <a:lnTo>
                    <a:pt x="7973" y="8592"/>
                  </a:lnTo>
                  <a:lnTo>
                    <a:pt x="5987" y="8592"/>
                  </a:lnTo>
                  <a:lnTo>
                    <a:pt x="5987" y="8096"/>
                  </a:lnTo>
                  <a:close/>
                  <a:moveTo>
                    <a:pt x="5584" y="8096"/>
                  </a:moveTo>
                  <a:lnTo>
                    <a:pt x="5584" y="8592"/>
                  </a:lnTo>
                  <a:lnTo>
                    <a:pt x="621" y="8592"/>
                  </a:lnTo>
                  <a:cubicBezTo>
                    <a:pt x="609" y="8596"/>
                    <a:pt x="597" y="8598"/>
                    <a:pt x="585" y="8598"/>
                  </a:cubicBezTo>
                  <a:cubicBezTo>
                    <a:pt x="505" y="8598"/>
                    <a:pt x="435" y="8514"/>
                    <a:pt x="435" y="8406"/>
                  </a:cubicBezTo>
                  <a:lnTo>
                    <a:pt x="435" y="8096"/>
                  </a:lnTo>
                  <a:close/>
                  <a:moveTo>
                    <a:pt x="1583" y="0"/>
                  </a:moveTo>
                  <a:cubicBezTo>
                    <a:pt x="1179" y="0"/>
                    <a:pt x="869" y="310"/>
                    <a:pt x="869" y="714"/>
                  </a:cubicBezTo>
                  <a:lnTo>
                    <a:pt x="869" y="4622"/>
                  </a:lnTo>
                  <a:cubicBezTo>
                    <a:pt x="869" y="4761"/>
                    <a:pt x="978" y="4831"/>
                    <a:pt x="1086" y="4831"/>
                  </a:cubicBezTo>
                  <a:cubicBezTo>
                    <a:pt x="1195" y="4831"/>
                    <a:pt x="1303" y="4761"/>
                    <a:pt x="1303" y="4622"/>
                  </a:cubicBezTo>
                  <a:lnTo>
                    <a:pt x="1303" y="682"/>
                  </a:lnTo>
                  <a:cubicBezTo>
                    <a:pt x="1303" y="527"/>
                    <a:pt x="1428" y="403"/>
                    <a:pt x="1583" y="403"/>
                  </a:cubicBezTo>
                  <a:lnTo>
                    <a:pt x="12439" y="403"/>
                  </a:lnTo>
                  <a:cubicBezTo>
                    <a:pt x="12595" y="403"/>
                    <a:pt x="12719" y="527"/>
                    <a:pt x="12719" y="682"/>
                  </a:cubicBezTo>
                  <a:lnTo>
                    <a:pt x="12719" y="7662"/>
                  </a:lnTo>
                  <a:lnTo>
                    <a:pt x="12284" y="7662"/>
                  </a:lnTo>
                  <a:lnTo>
                    <a:pt x="12284" y="1303"/>
                  </a:lnTo>
                  <a:cubicBezTo>
                    <a:pt x="12284" y="1055"/>
                    <a:pt x="12067" y="869"/>
                    <a:pt x="11850" y="869"/>
                  </a:cubicBezTo>
                  <a:lnTo>
                    <a:pt x="2172" y="869"/>
                  </a:lnTo>
                  <a:cubicBezTo>
                    <a:pt x="1955" y="869"/>
                    <a:pt x="1738" y="1055"/>
                    <a:pt x="1738" y="1303"/>
                  </a:cubicBezTo>
                  <a:lnTo>
                    <a:pt x="1738" y="7693"/>
                  </a:lnTo>
                  <a:lnTo>
                    <a:pt x="1303" y="7693"/>
                  </a:lnTo>
                  <a:lnTo>
                    <a:pt x="1303" y="5428"/>
                  </a:lnTo>
                  <a:cubicBezTo>
                    <a:pt x="1303" y="5304"/>
                    <a:pt x="1195" y="5242"/>
                    <a:pt x="1086" y="5242"/>
                  </a:cubicBezTo>
                  <a:cubicBezTo>
                    <a:pt x="978" y="5242"/>
                    <a:pt x="869" y="5304"/>
                    <a:pt x="869" y="5428"/>
                  </a:cubicBezTo>
                  <a:lnTo>
                    <a:pt x="869" y="7693"/>
                  </a:lnTo>
                  <a:lnTo>
                    <a:pt x="404" y="7693"/>
                  </a:lnTo>
                  <a:cubicBezTo>
                    <a:pt x="187" y="7693"/>
                    <a:pt x="1" y="7848"/>
                    <a:pt x="1" y="8065"/>
                  </a:cubicBezTo>
                  <a:lnTo>
                    <a:pt x="1" y="8437"/>
                  </a:lnTo>
                  <a:cubicBezTo>
                    <a:pt x="1" y="8778"/>
                    <a:pt x="280" y="9027"/>
                    <a:pt x="621" y="9027"/>
                  </a:cubicBezTo>
                  <a:lnTo>
                    <a:pt x="9679" y="9027"/>
                  </a:lnTo>
                  <a:cubicBezTo>
                    <a:pt x="9958" y="9027"/>
                    <a:pt x="9958" y="8623"/>
                    <a:pt x="9679" y="8623"/>
                  </a:cubicBezTo>
                  <a:lnTo>
                    <a:pt x="8407" y="8623"/>
                  </a:lnTo>
                  <a:lnTo>
                    <a:pt x="8407" y="8096"/>
                  </a:lnTo>
                  <a:lnTo>
                    <a:pt x="13587" y="8096"/>
                  </a:lnTo>
                  <a:lnTo>
                    <a:pt x="13587" y="8437"/>
                  </a:lnTo>
                  <a:cubicBezTo>
                    <a:pt x="13587" y="8530"/>
                    <a:pt x="13494" y="8623"/>
                    <a:pt x="13370" y="8623"/>
                  </a:cubicBezTo>
                  <a:lnTo>
                    <a:pt x="10516" y="8623"/>
                  </a:lnTo>
                  <a:cubicBezTo>
                    <a:pt x="10237" y="8623"/>
                    <a:pt x="10237" y="9027"/>
                    <a:pt x="10516" y="9027"/>
                  </a:cubicBezTo>
                  <a:lnTo>
                    <a:pt x="13370" y="9027"/>
                  </a:lnTo>
                  <a:cubicBezTo>
                    <a:pt x="13386" y="9028"/>
                    <a:pt x="13402" y="9029"/>
                    <a:pt x="13417" y="9029"/>
                  </a:cubicBezTo>
                  <a:cubicBezTo>
                    <a:pt x="13737" y="9029"/>
                    <a:pt x="13990" y="8732"/>
                    <a:pt x="13990" y="8406"/>
                  </a:cubicBezTo>
                  <a:lnTo>
                    <a:pt x="13990" y="8065"/>
                  </a:lnTo>
                  <a:cubicBezTo>
                    <a:pt x="13990" y="7848"/>
                    <a:pt x="13804" y="7662"/>
                    <a:pt x="13618" y="7662"/>
                  </a:cubicBezTo>
                  <a:lnTo>
                    <a:pt x="13618" y="7693"/>
                  </a:lnTo>
                  <a:lnTo>
                    <a:pt x="13122" y="7693"/>
                  </a:lnTo>
                  <a:lnTo>
                    <a:pt x="13122" y="714"/>
                  </a:lnTo>
                  <a:cubicBezTo>
                    <a:pt x="13122" y="310"/>
                    <a:pt x="12812" y="0"/>
                    <a:pt x="12408"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171" name="Google Shape;12941;p24">
              <a:extLst>
                <a:ext uri="{FF2B5EF4-FFF2-40B4-BE49-F238E27FC236}">
                  <a16:creationId xmlns:a16="http://schemas.microsoft.com/office/drawing/2014/main" id="{BF26515C-DA4E-997C-3937-5FA44A9E171D}"/>
                </a:ext>
              </a:extLst>
            </p:cNvPr>
            <p:cNvSpPr/>
            <p:nvPr/>
          </p:nvSpPr>
          <p:spPr>
            <a:xfrm>
              <a:off x="2526200" y="3349975"/>
              <a:ext cx="75250" cy="10875"/>
            </a:xfrm>
            <a:custGeom>
              <a:avLst/>
              <a:gdLst/>
              <a:ahLst/>
              <a:cxnLst/>
              <a:rect l="l" t="t" r="r" b="b"/>
              <a:pathLst>
                <a:path w="3010" h="435" extrusionOk="0">
                  <a:moveTo>
                    <a:pt x="280" y="0"/>
                  </a:moveTo>
                  <a:cubicBezTo>
                    <a:pt x="1" y="0"/>
                    <a:pt x="1" y="434"/>
                    <a:pt x="280" y="434"/>
                  </a:cubicBezTo>
                  <a:lnTo>
                    <a:pt x="2730" y="434"/>
                  </a:lnTo>
                  <a:cubicBezTo>
                    <a:pt x="3010" y="434"/>
                    <a:pt x="3010" y="0"/>
                    <a:pt x="2730"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172" name="Google Shape;12942;p24">
              <a:extLst>
                <a:ext uri="{FF2B5EF4-FFF2-40B4-BE49-F238E27FC236}">
                  <a16:creationId xmlns:a16="http://schemas.microsoft.com/office/drawing/2014/main" id="{C647EF2D-2C0F-4ACE-FEDD-2100365DD6BC}"/>
                </a:ext>
              </a:extLst>
            </p:cNvPr>
            <p:cNvSpPr/>
            <p:nvPr/>
          </p:nvSpPr>
          <p:spPr>
            <a:xfrm>
              <a:off x="2526200" y="3374000"/>
              <a:ext cx="75250" cy="10875"/>
            </a:xfrm>
            <a:custGeom>
              <a:avLst/>
              <a:gdLst/>
              <a:ahLst/>
              <a:cxnLst/>
              <a:rect l="l" t="t" r="r" b="b"/>
              <a:pathLst>
                <a:path w="3010" h="435" extrusionOk="0">
                  <a:moveTo>
                    <a:pt x="280" y="1"/>
                  </a:moveTo>
                  <a:cubicBezTo>
                    <a:pt x="1" y="1"/>
                    <a:pt x="1" y="435"/>
                    <a:pt x="280" y="435"/>
                  </a:cubicBezTo>
                  <a:lnTo>
                    <a:pt x="2730" y="435"/>
                  </a:lnTo>
                  <a:cubicBezTo>
                    <a:pt x="3010" y="435"/>
                    <a:pt x="3010" y="1"/>
                    <a:pt x="2730"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173" name="Google Shape;12943;p24">
              <a:extLst>
                <a:ext uri="{FF2B5EF4-FFF2-40B4-BE49-F238E27FC236}">
                  <a16:creationId xmlns:a16="http://schemas.microsoft.com/office/drawing/2014/main" id="{99BCFB8E-C16E-80AF-9815-B8D886A55601}"/>
                </a:ext>
              </a:extLst>
            </p:cNvPr>
            <p:cNvSpPr/>
            <p:nvPr/>
          </p:nvSpPr>
          <p:spPr>
            <a:xfrm>
              <a:off x="2635550" y="3349975"/>
              <a:ext cx="76025" cy="10875"/>
            </a:xfrm>
            <a:custGeom>
              <a:avLst/>
              <a:gdLst/>
              <a:ahLst/>
              <a:cxnLst/>
              <a:rect l="l" t="t" r="r" b="b"/>
              <a:pathLst>
                <a:path w="3041" h="435" extrusionOk="0">
                  <a:moveTo>
                    <a:pt x="280" y="0"/>
                  </a:moveTo>
                  <a:cubicBezTo>
                    <a:pt x="0" y="0"/>
                    <a:pt x="0" y="434"/>
                    <a:pt x="280" y="434"/>
                  </a:cubicBezTo>
                  <a:lnTo>
                    <a:pt x="2761" y="434"/>
                  </a:lnTo>
                  <a:cubicBezTo>
                    <a:pt x="3040" y="434"/>
                    <a:pt x="3040" y="0"/>
                    <a:pt x="2761"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174" name="Google Shape;12944;p24">
              <a:extLst>
                <a:ext uri="{FF2B5EF4-FFF2-40B4-BE49-F238E27FC236}">
                  <a16:creationId xmlns:a16="http://schemas.microsoft.com/office/drawing/2014/main" id="{057ECB9F-17A4-A323-D4FA-A0E9BFA5807A}"/>
                </a:ext>
              </a:extLst>
            </p:cNvPr>
            <p:cNvSpPr/>
            <p:nvPr/>
          </p:nvSpPr>
          <p:spPr>
            <a:xfrm>
              <a:off x="2635550" y="3374000"/>
              <a:ext cx="76025" cy="10875"/>
            </a:xfrm>
            <a:custGeom>
              <a:avLst/>
              <a:gdLst/>
              <a:ahLst/>
              <a:cxnLst/>
              <a:rect l="l" t="t" r="r" b="b"/>
              <a:pathLst>
                <a:path w="3041" h="435" extrusionOk="0">
                  <a:moveTo>
                    <a:pt x="280" y="1"/>
                  </a:moveTo>
                  <a:cubicBezTo>
                    <a:pt x="0" y="1"/>
                    <a:pt x="0" y="435"/>
                    <a:pt x="280" y="435"/>
                  </a:cubicBezTo>
                  <a:lnTo>
                    <a:pt x="2761" y="435"/>
                  </a:lnTo>
                  <a:cubicBezTo>
                    <a:pt x="3040" y="435"/>
                    <a:pt x="3040" y="1"/>
                    <a:pt x="2761"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grpSp>
      <p:grpSp>
        <p:nvGrpSpPr>
          <p:cNvPr id="175" name="Google Shape;12945;p24">
            <a:extLst>
              <a:ext uri="{FF2B5EF4-FFF2-40B4-BE49-F238E27FC236}">
                <a16:creationId xmlns:a16="http://schemas.microsoft.com/office/drawing/2014/main" id="{DA265E24-947F-AF6B-3B6A-FC8203C29EB5}"/>
              </a:ext>
            </a:extLst>
          </p:cNvPr>
          <p:cNvGrpSpPr/>
          <p:nvPr/>
        </p:nvGrpSpPr>
        <p:grpSpPr>
          <a:xfrm>
            <a:off x="3480617" y="4521532"/>
            <a:ext cx="668550" cy="700400"/>
            <a:chOff x="6224475" y="2492100"/>
            <a:chExt cx="334275" cy="350200"/>
          </a:xfrm>
        </p:grpSpPr>
        <p:sp>
          <p:nvSpPr>
            <p:cNvPr id="176" name="Google Shape;12946;p24">
              <a:extLst>
                <a:ext uri="{FF2B5EF4-FFF2-40B4-BE49-F238E27FC236}">
                  <a16:creationId xmlns:a16="http://schemas.microsoft.com/office/drawing/2014/main" id="{007A5C73-FB3D-0C98-C6F8-237BC089F784}"/>
                </a:ext>
              </a:extLst>
            </p:cNvPr>
            <p:cNvSpPr/>
            <p:nvPr/>
          </p:nvSpPr>
          <p:spPr>
            <a:xfrm>
              <a:off x="6309800" y="2665025"/>
              <a:ext cx="168300" cy="117125"/>
            </a:xfrm>
            <a:custGeom>
              <a:avLst/>
              <a:gdLst/>
              <a:ahLst/>
              <a:cxnLst/>
              <a:rect l="l" t="t" r="r" b="b"/>
              <a:pathLst>
                <a:path w="6732" h="4685" extrusionOk="0">
                  <a:moveTo>
                    <a:pt x="3354" y="396"/>
                  </a:moveTo>
                  <a:cubicBezTo>
                    <a:pt x="3412" y="396"/>
                    <a:pt x="3474" y="411"/>
                    <a:pt x="3536" y="443"/>
                  </a:cubicBezTo>
                  <a:lnTo>
                    <a:pt x="6235" y="1652"/>
                  </a:lnTo>
                  <a:lnTo>
                    <a:pt x="3474" y="2924"/>
                  </a:lnTo>
                  <a:cubicBezTo>
                    <a:pt x="3428" y="2940"/>
                    <a:pt x="3381" y="2947"/>
                    <a:pt x="3335" y="2947"/>
                  </a:cubicBezTo>
                  <a:cubicBezTo>
                    <a:pt x="3288" y="2947"/>
                    <a:pt x="3242" y="2940"/>
                    <a:pt x="3195" y="2924"/>
                  </a:cubicBezTo>
                  <a:lnTo>
                    <a:pt x="465" y="1652"/>
                  </a:lnTo>
                  <a:lnTo>
                    <a:pt x="3195" y="443"/>
                  </a:lnTo>
                  <a:cubicBezTo>
                    <a:pt x="3242" y="411"/>
                    <a:pt x="3296" y="396"/>
                    <a:pt x="3354" y="396"/>
                  </a:cubicBezTo>
                  <a:close/>
                  <a:moveTo>
                    <a:pt x="1644" y="2645"/>
                  </a:moveTo>
                  <a:lnTo>
                    <a:pt x="3009" y="3327"/>
                  </a:lnTo>
                  <a:cubicBezTo>
                    <a:pt x="3117" y="3374"/>
                    <a:pt x="3226" y="3397"/>
                    <a:pt x="3335" y="3397"/>
                  </a:cubicBezTo>
                  <a:cubicBezTo>
                    <a:pt x="3443" y="3397"/>
                    <a:pt x="3552" y="3374"/>
                    <a:pt x="3660" y="3327"/>
                  </a:cubicBezTo>
                  <a:lnTo>
                    <a:pt x="5025" y="2676"/>
                  </a:lnTo>
                  <a:lnTo>
                    <a:pt x="5025" y="3886"/>
                  </a:lnTo>
                  <a:lnTo>
                    <a:pt x="4777" y="4010"/>
                  </a:lnTo>
                  <a:cubicBezTo>
                    <a:pt x="4312" y="4196"/>
                    <a:pt x="3823" y="4289"/>
                    <a:pt x="3335" y="4289"/>
                  </a:cubicBezTo>
                  <a:cubicBezTo>
                    <a:pt x="2846" y="4289"/>
                    <a:pt x="2357" y="4196"/>
                    <a:pt x="1892" y="4010"/>
                  </a:cubicBezTo>
                  <a:lnTo>
                    <a:pt x="1644" y="3886"/>
                  </a:lnTo>
                  <a:lnTo>
                    <a:pt x="1644" y="2645"/>
                  </a:lnTo>
                  <a:close/>
                  <a:moveTo>
                    <a:pt x="3335" y="0"/>
                  </a:moveTo>
                  <a:cubicBezTo>
                    <a:pt x="3211" y="0"/>
                    <a:pt x="3086" y="24"/>
                    <a:pt x="2978" y="70"/>
                  </a:cubicBezTo>
                  <a:lnTo>
                    <a:pt x="186" y="1342"/>
                  </a:lnTo>
                  <a:cubicBezTo>
                    <a:pt x="62" y="1404"/>
                    <a:pt x="0" y="1528"/>
                    <a:pt x="0" y="1652"/>
                  </a:cubicBezTo>
                  <a:cubicBezTo>
                    <a:pt x="0" y="1807"/>
                    <a:pt x="93" y="1931"/>
                    <a:pt x="217" y="1993"/>
                  </a:cubicBezTo>
                  <a:lnTo>
                    <a:pt x="1241" y="2459"/>
                  </a:lnTo>
                  <a:lnTo>
                    <a:pt x="1241" y="3948"/>
                  </a:lnTo>
                  <a:cubicBezTo>
                    <a:pt x="1210" y="4072"/>
                    <a:pt x="1303" y="4196"/>
                    <a:pt x="1427" y="4227"/>
                  </a:cubicBezTo>
                  <a:lnTo>
                    <a:pt x="1737" y="4382"/>
                  </a:lnTo>
                  <a:cubicBezTo>
                    <a:pt x="2249" y="4584"/>
                    <a:pt x="2792" y="4684"/>
                    <a:pt x="3335" y="4684"/>
                  </a:cubicBezTo>
                  <a:cubicBezTo>
                    <a:pt x="3877" y="4684"/>
                    <a:pt x="4420" y="4584"/>
                    <a:pt x="4932" y="4382"/>
                  </a:cubicBezTo>
                  <a:lnTo>
                    <a:pt x="5273" y="4227"/>
                  </a:lnTo>
                  <a:cubicBezTo>
                    <a:pt x="5397" y="4196"/>
                    <a:pt x="5459" y="4072"/>
                    <a:pt x="5459" y="3948"/>
                  </a:cubicBezTo>
                  <a:lnTo>
                    <a:pt x="5459" y="2459"/>
                  </a:lnTo>
                  <a:lnTo>
                    <a:pt x="6483" y="1993"/>
                  </a:lnTo>
                  <a:cubicBezTo>
                    <a:pt x="6731" y="1838"/>
                    <a:pt x="6731" y="1497"/>
                    <a:pt x="6483" y="1342"/>
                  </a:cubicBezTo>
                  <a:lnTo>
                    <a:pt x="3691" y="70"/>
                  </a:lnTo>
                  <a:cubicBezTo>
                    <a:pt x="3583" y="24"/>
                    <a:pt x="3459" y="0"/>
                    <a:pt x="3335"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177" name="Google Shape;12947;p24">
              <a:extLst>
                <a:ext uri="{FF2B5EF4-FFF2-40B4-BE49-F238E27FC236}">
                  <a16:creationId xmlns:a16="http://schemas.microsoft.com/office/drawing/2014/main" id="{58DF0C59-9653-7855-1813-890B8B5C4C3D}"/>
                </a:ext>
              </a:extLst>
            </p:cNvPr>
            <p:cNvSpPr/>
            <p:nvPr/>
          </p:nvSpPr>
          <p:spPr>
            <a:xfrm>
              <a:off x="6372600" y="2633425"/>
              <a:ext cx="38025" cy="15725"/>
            </a:xfrm>
            <a:custGeom>
              <a:avLst/>
              <a:gdLst/>
              <a:ahLst/>
              <a:cxnLst/>
              <a:rect l="l" t="t" r="r" b="b"/>
              <a:pathLst>
                <a:path w="1521" h="629" extrusionOk="0">
                  <a:moveTo>
                    <a:pt x="776" y="0"/>
                  </a:moveTo>
                  <a:cubicBezTo>
                    <a:pt x="497" y="0"/>
                    <a:pt x="280" y="94"/>
                    <a:pt x="94" y="280"/>
                  </a:cubicBezTo>
                  <a:cubicBezTo>
                    <a:pt x="1" y="342"/>
                    <a:pt x="1" y="497"/>
                    <a:pt x="94" y="559"/>
                  </a:cubicBezTo>
                  <a:cubicBezTo>
                    <a:pt x="125" y="605"/>
                    <a:pt x="179" y="629"/>
                    <a:pt x="233" y="629"/>
                  </a:cubicBezTo>
                  <a:cubicBezTo>
                    <a:pt x="288" y="629"/>
                    <a:pt x="342" y="605"/>
                    <a:pt x="373" y="559"/>
                  </a:cubicBezTo>
                  <a:cubicBezTo>
                    <a:pt x="481" y="450"/>
                    <a:pt x="621" y="396"/>
                    <a:pt x="761" y="396"/>
                  </a:cubicBezTo>
                  <a:cubicBezTo>
                    <a:pt x="900" y="396"/>
                    <a:pt x="1040" y="450"/>
                    <a:pt x="1148" y="559"/>
                  </a:cubicBezTo>
                  <a:cubicBezTo>
                    <a:pt x="1179" y="590"/>
                    <a:pt x="1241" y="621"/>
                    <a:pt x="1303" y="621"/>
                  </a:cubicBezTo>
                  <a:cubicBezTo>
                    <a:pt x="1365" y="621"/>
                    <a:pt x="1396" y="590"/>
                    <a:pt x="1458" y="559"/>
                  </a:cubicBezTo>
                  <a:cubicBezTo>
                    <a:pt x="1521" y="497"/>
                    <a:pt x="1521" y="342"/>
                    <a:pt x="1458" y="280"/>
                  </a:cubicBezTo>
                  <a:cubicBezTo>
                    <a:pt x="1272" y="94"/>
                    <a:pt x="1024" y="0"/>
                    <a:pt x="776"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178" name="Google Shape;12948;p24">
              <a:extLst>
                <a:ext uri="{FF2B5EF4-FFF2-40B4-BE49-F238E27FC236}">
                  <a16:creationId xmlns:a16="http://schemas.microsoft.com/office/drawing/2014/main" id="{051096F9-B82F-0CD8-01A6-86A8E96E2028}"/>
                </a:ext>
              </a:extLst>
            </p:cNvPr>
            <p:cNvSpPr/>
            <p:nvPr/>
          </p:nvSpPr>
          <p:spPr>
            <a:xfrm>
              <a:off x="6356800" y="2612875"/>
              <a:ext cx="68550" cy="22125"/>
            </a:xfrm>
            <a:custGeom>
              <a:avLst/>
              <a:gdLst/>
              <a:ahLst/>
              <a:cxnLst/>
              <a:rect l="l" t="t" r="r" b="b"/>
              <a:pathLst>
                <a:path w="2742" h="885" extrusionOk="0">
                  <a:moveTo>
                    <a:pt x="1408" y="0"/>
                  </a:moveTo>
                  <a:cubicBezTo>
                    <a:pt x="958" y="0"/>
                    <a:pt x="508" y="171"/>
                    <a:pt x="167" y="512"/>
                  </a:cubicBezTo>
                  <a:cubicBezTo>
                    <a:pt x="0" y="679"/>
                    <a:pt x="146" y="883"/>
                    <a:pt x="306" y="883"/>
                  </a:cubicBezTo>
                  <a:cubicBezTo>
                    <a:pt x="354" y="883"/>
                    <a:pt x="404" y="865"/>
                    <a:pt x="446" y="822"/>
                  </a:cubicBezTo>
                  <a:cubicBezTo>
                    <a:pt x="710" y="543"/>
                    <a:pt x="1059" y="404"/>
                    <a:pt x="1408" y="404"/>
                  </a:cubicBezTo>
                  <a:cubicBezTo>
                    <a:pt x="1757" y="404"/>
                    <a:pt x="2106" y="543"/>
                    <a:pt x="2370" y="822"/>
                  </a:cubicBezTo>
                  <a:cubicBezTo>
                    <a:pt x="2401" y="853"/>
                    <a:pt x="2463" y="885"/>
                    <a:pt x="2525" y="885"/>
                  </a:cubicBezTo>
                  <a:cubicBezTo>
                    <a:pt x="2556" y="885"/>
                    <a:pt x="2618" y="853"/>
                    <a:pt x="2649" y="822"/>
                  </a:cubicBezTo>
                  <a:cubicBezTo>
                    <a:pt x="2742" y="729"/>
                    <a:pt x="2742" y="605"/>
                    <a:pt x="2649" y="512"/>
                  </a:cubicBezTo>
                  <a:cubicBezTo>
                    <a:pt x="2308" y="171"/>
                    <a:pt x="1858" y="0"/>
                    <a:pt x="1408"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179" name="Google Shape;12949;p24">
              <a:extLst>
                <a:ext uri="{FF2B5EF4-FFF2-40B4-BE49-F238E27FC236}">
                  <a16:creationId xmlns:a16="http://schemas.microsoft.com/office/drawing/2014/main" id="{6BDDBC1C-A621-EAA5-A513-5E341E580217}"/>
                </a:ext>
              </a:extLst>
            </p:cNvPr>
            <p:cNvSpPr/>
            <p:nvPr/>
          </p:nvSpPr>
          <p:spPr>
            <a:xfrm>
              <a:off x="6343900" y="2592525"/>
              <a:ext cx="96200" cy="27750"/>
            </a:xfrm>
            <a:custGeom>
              <a:avLst/>
              <a:gdLst/>
              <a:ahLst/>
              <a:cxnLst/>
              <a:rect l="l" t="t" r="r" b="b"/>
              <a:pathLst>
                <a:path w="3848" h="1110" extrusionOk="0">
                  <a:moveTo>
                    <a:pt x="1924" y="0"/>
                  </a:moveTo>
                  <a:cubicBezTo>
                    <a:pt x="1257" y="0"/>
                    <a:pt x="590" y="256"/>
                    <a:pt x="94" y="768"/>
                  </a:cubicBezTo>
                  <a:cubicBezTo>
                    <a:pt x="1" y="830"/>
                    <a:pt x="1" y="954"/>
                    <a:pt x="94" y="1047"/>
                  </a:cubicBezTo>
                  <a:cubicBezTo>
                    <a:pt x="125" y="1078"/>
                    <a:pt x="171" y="1094"/>
                    <a:pt x="222" y="1094"/>
                  </a:cubicBezTo>
                  <a:cubicBezTo>
                    <a:pt x="272" y="1094"/>
                    <a:pt x="327" y="1078"/>
                    <a:pt x="373" y="1047"/>
                  </a:cubicBezTo>
                  <a:cubicBezTo>
                    <a:pt x="792" y="613"/>
                    <a:pt x="1350" y="396"/>
                    <a:pt x="1912" y="396"/>
                  </a:cubicBezTo>
                  <a:cubicBezTo>
                    <a:pt x="2475" y="396"/>
                    <a:pt x="3041" y="613"/>
                    <a:pt x="3475" y="1047"/>
                  </a:cubicBezTo>
                  <a:cubicBezTo>
                    <a:pt x="3506" y="1078"/>
                    <a:pt x="3568" y="1109"/>
                    <a:pt x="3630" y="1109"/>
                  </a:cubicBezTo>
                  <a:cubicBezTo>
                    <a:pt x="3661" y="1109"/>
                    <a:pt x="3723" y="1078"/>
                    <a:pt x="3754" y="1047"/>
                  </a:cubicBezTo>
                  <a:cubicBezTo>
                    <a:pt x="3847" y="954"/>
                    <a:pt x="3847" y="830"/>
                    <a:pt x="3754" y="768"/>
                  </a:cubicBezTo>
                  <a:cubicBezTo>
                    <a:pt x="3258" y="256"/>
                    <a:pt x="2591" y="0"/>
                    <a:pt x="1924"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180" name="Google Shape;12950;p24">
              <a:extLst>
                <a:ext uri="{FF2B5EF4-FFF2-40B4-BE49-F238E27FC236}">
                  <a16:creationId xmlns:a16="http://schemas.microsoft.com/office/drawing/2014/main" id="{0340F2FB-F2D3-2AC3-01AD-0825E68F1BC5}"/>
                </a:ext>
              </a:extLst>
            </p:cNvPr>
            <p:cNvSpPr/>
            <p:nvPr/>
          </p:nvSpPr>
          <p:spPr>
            <a:xfrm>
              <a:off x="6224475" y="2492100"/>
              <a:ext cx="334275" cy="350200"/>
            </a:xfrm>
            <a:custGeom>
              <a:avLst/>
              <a:gdLst/>
              <a:ahLst/>
              <a:cxnLst/>
              <a:rect l="l" t="t" r="r" b="b"/>
              <a:pathLst>
                <a:path w="13371" h="14008" extrusionOk="0">
                  <a:moveTo>
                    <a:pt x="6670" y="2179"/>
                  </a:moveTo>
                  <a:lnTo>
                    <a:pt x="12222" y="6646"/>
                  </a:lnTo>
                  <a:lnTo>
                    <a:pt x="12254" y="12447"/>
                  </a:lnTo>
                  <a:lnTo>
                    <a:pt x="1242" y="12447"/>
                  </a:lnTo>
                  <a:lnTo>
                    <a:pt x="1242" y="6553"/>
                  </a:lnTo>
                  <a:lnTo>
                    <a:pt x="6670" y="2179"/>
                  </a:lnTo>
                  <a:close/>
                  <a:moveTo>
                    <a:pt x="6701" y="0"/>
                  </a:moveTo>
                  <a:cubicBezTo>
                    <a:pt x="6624" y="0"/>
                    <a:pt x="6546" y="24"/>
                    <a:pt x="6484" y="70"/>
                  </a:cubicBezTo>
                  <a:lnTo>
                    <a:pt x="3103" y="2800"/>
                  </a:lnTo>
                  <a:cubicBezTo>
                    <a:pt x="2908" y="2921"/>
                    <a:pt x="3038" y="3176"/>
                    <a:pt x="3207" y="3176"/>
                  </a:cubicBezTo>
                  <a:cubicBezTo>
                    <a:pt x="3254" y="3176"/>
                    <a:pt x="3304" y="3157"/>
                    <a:pt x="3351" y="3110"/>
                  </a:cubicBezTo>
                  <a:lnTo>
                    <a:pt x="6701" y="442"/>
                  </a:lnTo>
                  <a:lnTo>
                    <a:pt x="12967" y="5467"/>
                  </a:lnTo>
                  <a:lnTo>
                    <a:pt x="12967" y="6708"/>
                  </a:lnTo>
                  <a:lnTo>
                    <a:pt x="6918" y="1838"/>
                  </a:lnTo>
                  <a:cubicBezTo>
                    <a:pt x="6856" y="1792"/>
                    <a:pt x="6779" y="1768"/>
                    <a:pt x="6701" y="1768"/>
                  </a:cubicBezTo>
                  <a:cubicBezTo>
                    <a:pt x="6624" y="1768"/>
                    <a:pt x="6546" y="1792"/>
                    <a:pt x="6484" y="1838"/>
                  </a:cubicBezTo>
                  <a:lnTo>
                    <a:pt x="435" y="6677"/>
                  </a:lnTo>
                  <a:lnTo>
                    <a:pt x="435" y="5436"/>
                  </a:lnTo>
                  <a:lnTo>
                    <a:pt x="2762" y="3575"/>
                  </a:lnTo>
                  <a:cubicBezTo>
                    <a:pt x="2855" y="3482"/>
                    <a:pt x="2855" y="3358"/>
                    <a:pt x="2793" y="3265"/>
                  </a:cubicBezTo>
                  <a:cubicBezTo>
                    <a:pt x="2754" y="3227"/>
                    <a:pt x="2692" y="3200"/>
                    <a:pt x="2628" y="3200"/>
                  </a:cubicBezTo>
                  <a:cubicBezTo>
                    <a:pt x="2589" y="3200"/>
                    <a:pt x="2549" y="3210"/>
                    <a:pt x="2513" y="3234"/>
                  </a:cubicBezTo>
                  <a:lnTo>
                    <a:pt x="156" y="5157"/>
                  </a:lnTo>
                  <a:cubicBezTo>
                    <a:pt x="63" y="5219"/>
                    <a:pt x="32" y="5312"/>
                    <a:pt x="32" y="5436"/>
                  </a:cubicBezTo>
                  <a:lnTo>
                    <a:pt x="32" y="6801"/>
                  </a:lnTo>
                  <a:cubicBezTo>
                    <a:pt x="1" y="6956"/>
                    <a:pt x="94" y="7080"/>
                    <a:pt x="218" y="7111"/>
                  </a:cubicBezTo>
                  <a:cubicBezTo>
                    <a:pt x="274" y="7139"/>
                    <a:pt x="336" y="7155"/>
                    <a:pt x="396" y="7155"/>
                  </a:cubicBezTo>
                  <a:cubicBezTo>
                    <a:pt x="469" y="7155"/>
                    <a:pt x="539" y="7132"/>
                    <a:pt x="590" y="7080"/>
                  </a:cubicBezTo>
                  <a:lnTo>
                    <a:pt x="838" y="6894"/>
                  </a:lnTo>
                  <a:lnTo>
                    <a:pt x="838" y="12447"/>
                  </a:lnTo>
                  <a:cubicBezTo>
                    <a:pt x="404" y="12509"/>
                    <a:pt x="63" y="12881"/>
                    <a:pt x="94" y="13346"/>
                  </a:cubicBezTo>
                  <a:lnTo>
                    <a:pt x="94" y="13594"/>
                  </a:lnTo>
                  <a:cubicBezTo>
                    <a:pt x="63" y="13811"/>
                    <a:pt x="249" y="13967"/>
                    <a:pt x="435" y="13998"/>
                  </a:cubicBezTo>
                  <a:lnTo>
                    <a:pt x="4437" y="13998"/>
                  </a:lnTo>
                  <a:cubicBezTo>
                    <a:pt x="4455" y="14004"/>
                    <a:pt x="4472" y="14008"/>
                    <a:pt x="4487" y="14008"/>
                  </a:cubicBezTo>
                  <a:cubicBezTo>
                    <a:pt x="4668" y="14008"/>
                    <a:pt x="4668" y="13584"/>
                    <a:pt x="4487" y="13584"/>
                  </a:cubicBezTo>
                  <a:cubicBezTo>
                    <a:pt x="4472" y="13584"/>
                    <a:pt x="4455" y="13588"/>
                    <a:pt x="4437" y="13594"/>
                  </a:cubicBezTo>
                  <a:lnTo>
                    <a:pt x="497" y="13594"/>
                  </a:lnTo>
                  <a:lnTo>
                    <a:pt x="497" y="13346"/>
                  </a:lnTo>
                  <a:cubicBezTo>
                    <a:pt x="497" y="13067"/>
                    <a:pt x="683" y="12881"/>
                    <a:pt x="962" y="12881"/>
                  </a:cubicBezTo>
                  <a:lnTo>
                    <a:pt x="12440" y="12881"/>
                  </a:lnTo>
                  <a:cubicBezTo>
                    <a:pt x="12688" y="12881"/>
                    <a:pt x="12905" y="13067"/>
                    <a:pt x="12905" y="13346"/>
                  </a:cubicBezTo>
                  <a:lnTo>
                    <a:pt x="12905" y="13563"/>
                  </a:lnTo>
                  <a:lnTo>
                    <a:pt x="5243" y="13563"/>
                  </a:lnTo>
                  <a:cubicBezTo>
                    <a:pt x="5224" y="13556"/>
                    <a:pt x="5206" y="13553"/>
                    <a:pt x="5190" y="13553"/>
                  </a:cubicBezTo>
                  <a:cubicBezTo>
                    <a:pt x="5008" y="13553"/>
                    <a:pt x="5013" y="13971"/>
                    <a:pt x="5206" y="13971"/>
                  </a:cubicBezTo>
                  <a:cubicBezTo>
                    <a:pt x="5218" y="13971"/>
                    <a:pt x="5230" y="13970"/>
                    <a:pt x="5243" y="13967"/>
                  </a:cubicBezTo>
                  <a:lnTo>
                    <a:pt x="12936" y="13967"/>
                  </a:lnTo>
                  <a:cubicBezTo>
                    <a:pt x="13153" y="13967"/>
                    <a:pt x="13339" y="13780"/>
                    <a:pt x="13339" y="13563"/>
                  </a:cubicBezTo>
                  <a:lnTo>
                    <a:pt x="13339" y="13346"/>
                  </a:lnTo>
                  <a:cubicBezTo>
                    <a:pt x="13339" y="12943"/>
                    <a:pt x="13060" y="12571"/>
                    <a:pt x="12657" y="12478"/>
                  </a:cubicBezTo>
                  <a:lnTo>
                    <a:pt x="12657" y="6987"/>
                  </a:lnTo>
                  <a:lnTo>
                    <a:pt x="12812" y="7080"/>
                  </a:lnTo>
                  <a:cubicBezTo>
                    <a:pt x="12843" y="7142"/>
                    <a:pt x="12936" y="7173"/>
                    <a:pt x="13029" y="7173"/>
                  </a:cubicBezTo>
                  <a:cubicBezTo>
                    <a:pt x="13060" y="7173"/>
                    <a:pt x="13122" y="7142"/>
                    <a:pt x="13184" y="7142"/>
                  </a:cubicBezTo>
                  <a:cubicBezTo>
                    <a:pt x="13308" y="7080"/>
                    <a:pt x="13370" y="6956"/>
                    <a:pt x="13370" y="6801"/>
                  </a:cubicBezTo>
                  <a:lnTo>
                    <a:pt x="13370" y="5436"/>
                  </a:lnTo>
                  <a:cubicBezTo>
                    <a:pt x="13370" y="5312"/>
                    <a:pt x="13339" y="5219"/>
                    <a:pt x="13246" y="5157"/>
                  </a:cubicBezTo>
                  <a:lnTo>
                    <a:pt x="6918" y="70"/>
                  </a:lnTo>
                  <a:cubicBezTo>
                    <a:pt x="6856" y="24"/>
                    <a:pt x="6779" y="0"/>
                    <a:pt x="6701"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grpSp>
      <p:grpSp>
        <p:nvGrpSpPr>
          <p:cNvPr id="181" name="Google Shape;12951;p24">
            <a:extLst>
              <a:ext uri="{FF2B5EF4-FFF2-40B4-BE49-F238E27FC236}">
                <a16:creationId xmlns:a16="http://schemas.microsoft.com/office/drawing/2014/main" id="{76FF8A8C-5413-5BB3-07B7-DCD5D88CCFB9}"/>
              </a:ext>
            </a:extLst>
          </p:cNvPr>
          <p:cNvGrpSpPr/>
          <p:nvPr/>
        </p:nvGrpSpPr>
        <p:grpSpPr>
          <a:xfrm>
            <a:off x="2117163" y="5788509"/>
            <a:ext cx="697950" cy="594050"/>
            <a:chOff x="931825" y="3088625"/>
            <a:chExt cx="348975" cy="297025"/>
          </a:xfrm>
        </p:grpSpPr>
        <p:sp>
          <p:nvSpPr>
            <p:cNvPr id="182" name="Google Shape;12952;p24">
              <a:extLst>
                <a:ext uri="{FF2B5EF4-FFF2-40B4-BE49-F238E27FC236}">
                  <a16:creationId xmlns:a16="http://schemas.microsoft.com/office/drawing/2014/main" id="{B7C71340-FFB2-8AED-B933-9D367019B5BD}"/>
                </a:ext>
              </a:extLst>
            </p:cNvPr>
            <p:cNvSpPr/>
            <p:nvPr/>
          </p:nvSpPr>
          <p:spPr>
            <a:xfrm>
              <a:off x="1196775" y="3139025"/>
              <a:ext cx="11325" cy="7550"/>
            </a:xfrm>
            <a:custGeom>
              <a:avLst/>
              <a:gdLst/>
              <a:ahLst/>
              <a:cxnLst/>
              <a:rect l="l" t="t" r="r" b="b"/>
              <a:pathLst>
                <a:path w="453" h="302" extrusionOk="0">
                  <a:moveTo>
                    <a:pt x="259" y="1"/>
                  </a:moveTo>
                  <a:cubicBezTo>
                    <a:pt x="1" y="1"/>
                    <a:pt x="257" y="302"/>
                    <a:pt x="384" y="302"/>
                  </a:cubicBezTo>
                  <a:cubicBezTo>
                    <a:pt x="425" y="302"/>
                    <a:pt x="452" y="270"/>
                    <a:pt x="445" y="187"/>
                  </a:cubicBezTo>
                  <a:cubicBezTo>
                    <a:pt x="445" y="94"/>
                    <a:pt x="352" y="1"/>
                    <a:pt x="259"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183" name="Google Shape;12953;p24">
              <a:extLst>
                <a:ext uri="{FF2B5EF4-FFF2-40B4-BE49-F238E27FC236}">
                  <a16:creationId xmlns:a16="http://schemas.microsoft.com/office/drawing/2014/main" id="{85B1F309-08DB-665B-8D05-BBA7C1AAEFFD}"/>
                </a:ext>
              </a:extLst>
            </p:cNvPr>
            <p:cNvSpPr/>
            <p:nvPr/>
          </p:nvSpPr>
          <p:spPr>
            <a:xfrm>
              <a:off x="1218400" y="3138775"/>
              <a:ext cx="11225" cy="10625"/>
            </a:xfrm>
            <a:custGeom>
              <a:avLst/>
              <a:gdLst/>
              <a:ahLst/>
              <a:cxnLst/>
              <a:rect l="l" t="t" r="r" b="b"/>
              <a:pathLst>
                <a:path w="449" h="425" extrusionOk="0">
                  <a:moveTo>
                    <a:pt x="181" y="1"/>
                  </a:moveTo>
                  <a:cubicBezTo>
                    <a:pt x="0" y="1"/>
                    <a:pt x="0" y="424"/>
                    <a:pt x="181" y="424"/>
                  </a:cubicBezTo>
                  <a:cubicBezTo>
                    <a:pt x="196" y="424"/>
                    <a:pt x="213" y="421"/>
                    <a:pt x="231" y="414"/>
                  </a:cubicBezTo>
                  <a:cubicBezTo>
                    <a:pt x="350" y="414"/>
                    <a:pt x="441" y="329"/>
                    <a:pt x="448" y="213"/>
                  </a:cubicBezTo>
                  <a:lnTo>
                    <a:pt x="448" y="213"/>
                  </a:lnTo>
                  <a:cubicBezTo>
                    <a:pt x="448" y="218"/>
                    <a:pt x="448" y="223"/>
                    <a:pt x="448" y="228"/>
                  </a:cubicBezTo>
                  <a:lnTo>
                    <a:pt x="448" y="197"/>
                  </a:lnTo>
                  <a:cubicBezTo>
                    <a:pt x="448" y="202"/>
                    <a:pt x="448" y="207"/>
                    <a:pt x="448" y="213"/>
                  </a:cubicBezTo>
                  <a:cubicBezTo>
                    <a:pt x="441" y="96"/>
                    <a:pt x="350" y="11"/>
                    <a:pt x="231" y="11"/>
                  </a:cubicBezTo>
                  <a:cubicBezTo>
                    <a:pt x="213" y="4"/>
                    <a:pt x="196" y="1"/>
                    <a:pt x="181"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184" name="Google Shape;12954;p24">
              <a:extLst>
                <a:ext uri="{FF2B5EF4-FFF2-40B4-BE49-F238E27FC236}">
                  <a16:creationId xmlns:a16="http://schemas.microsoft.com/office/drawing/2014/main" id="{76C299AF-CAB1-E4EF-119A-F0065B1F38DA}"/>
                </a:ext>
              </a:extLst>
            </p:cNvPr>
            <p:cNvSpPr/>
            <p:nvPr/>
          </p:nvSpPr>
          <p:spPr>
            <a:xfrm>
              <a:off x="1240100" y="3138775"/>
              <a:ext cx="10450" cy="10625"/>
            </a:xfrm>
            <a:custGeom>
              <a:avLst/>
              <a:gdLst/>
              <a:ahLst/>
              <a:cxnLst/>
              <a:rect l="l" t="t" r="r" b="b"/>
              <a:pathLst>
                <a:path w="418" h="425" extrusionOk="0">
                  <a:moveTo>
                    <a:pt x="181" y="1"/>
                  </a:moveTo>
                  <a:cubicBezTo>
                    <a:pt x="1" y="1"/>
                    <a:pt x="1" y="424"/>
                    <a:pt x="181" y="424"/>
                  </a:cubicBezTo>
                  <a:cubicBezTo>
                    <a:pt x="197" y="424"/>
                    <a:pt x="214" y="421"/>
                    <a:pt x="232" y="414"/>
                  </a:cubicBezTo>
                  <a:cubicBezTo>
                    <a:pt x="321" y="414"/>
                    <a:pt x="410" y="329"/>
                    <a:pt x="417" y="213"/>
                  </a:cubicBezTo>
                  <a:lnTo>
                    <a:pt x="417" y="213"/>
                  </a:lnTo>
                  <a:cubicBezTo>
                    <a:pt x="418" y="218"/>
                    <a:pt x="418" y="223"/>
                    <a:pt x="418" y="228"/>
                  </a:cubicBezTo>
                  <a:lnTo>
                    <a:pt x="418" y="197"/>
                  </a:lnTo>
                  <a:cubicBezTo>
                    <a:pt x="418" y="202"/>
                    <a:pt x="418" y="207"/>
                    <a:pt x="417" y="213"/>
                  </a:cubicBezTo>
                  <a:cubicBezTo>
                    <a:pt x="410" y="96"/>
                    <a:pt x="321" y="11"/>
                    <a:pt x="232" y="11"/>
                  </a:cubicBezTo>
                  <a:cubicBezTo>
                    <a:pt x="214" y="4"/>
                    <a:pt x="197" y="1"/>
                    <a:pt x="181"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185" name="Google Shape;12955;p24">
              <a:extLst>
                <a:ext uri="{FF2B5EF4-FFF2-40B4-BE49-F238E27FC236}">
                  <a16:creationId xmlns:a16="http://schemas.microsoft.com/office/drawing/2014/main" id="{E9F9FE51-F5B7-FF81-B7F9-A25FE740BA58}"/>
                </a:ext>
              </a:extLst>
            </p:cNvPr>
            <p:cNvSpPr/>
            <p:nvPr/>
          </p:nvSpPr>
          <p:spPr>
            <a:xfrm>
              <a:off x="931825" y="3088625"/>
              <a:ext cx="348975" cy="297025"/>
            </a:xfrm>
            <a:custGeom>
              <a:avLst/>
              <a:gdLst/>
              <a:ahLst/>
              <a:cxnLst/>
              <a:rect l="l" t="t" r="r" b="b"/>
              <a:pathLst>
                <a:path w="13959" h="11881" extrusionOk="0">
                  <a:moveTo>
                    <a:pt x="4591" y="404"/>
                  </a:moveTo>
                  <a:cubicBezTo>
                    <a:pt x="4715" y="404"/>
                    <a:pt x="4839" y="497"/>
                    <a:pt x="4839" y="652"/>
                  </a:cubicBezTo>
                  <a:lnTo>
                    <a:pt x="4839" y="1179"/>
                  </a:lnTo>
                  <a:lnTo>
                    <a:pt x="403" y="1179"/>
                  </a:lnTo>
                  <a:lnTo>
                    <a:pt x="403" y="652"/>
                  </a:lnTo>
                  <a:cubicBezTo>
                    <a:pt x="403" y="497"/>
                    <a:pt x="527" y="404"/>
                    <a:pt x="682" y="404"/>
                  </a:cubicBezTo>
                  <a:close/>
                  <a:moveTo>
                    <a:pt x="9988" y="5491"/>
                  </a:moveTo>
                  <a:lnTo>
                    <a:pt x="10298" y="6670"/>
                  </a:lnTo>
                  <a:cubicBezTo>
                    <a:pt x="10298" y="6670"/>
                    <a:pt x="10298" y="6701"/>
                    <a:pt x="10298" y="6701"/>
                  </a:cubicBezTo>
                  <a:lnTo>
                    <a:pt x="10329" y="6732"/>
                  </a:lnTo>
                  <a:lnTo>
                    <a:pt x="9709" y="6732"/>
                  </a:lnTo>
                  <a:lnTo>
                    <a:pt x="9709" y="6701"/>
                  </a:lnTo>
                  <a:cubicBezTo>
                    <a:pt x="9678" y="6701"/>
                    <a:pt x="9678" y="6670"/>
                    <a:pt x="9709" y="6670"/>
                  </a:cubicBezTo>
                  <a:lnTo>
                    <a:pt x="9988" y="5491"/>
                  </a:lnTo>
                  <a:close/>
                  <a:moveTo>
                    <a:pt x="12004" y="5522"/>
                  </a:moveTo>
                  <a:lnTo>
                    <a:pt x="12346" y="6918"/>
                  </a:lnTo>
                  <a:lnTo>
                    <a:pt x="12346" y="6949"/>
                  </a:lnTo>
                  <a:cubicBezTo>
                    <a:pt x="12346" y="6949"/>
                    <a:pt x="12346" y="6980"/>
                    <a:pt x="12346" y="6980"/>
                  </a:cubicBezTo>
                  <a:lnTo>
                    <a:pt x="12315" y="7383"/>
                  </a:lnTo>
                  <a:lnTo>
                    <a:pt x="11725" y="7383"/>
                  </a:lnTo>
                  <a:lnTo>
                    <a:pt x="11725" y="7011"/>
                  </a:lnTo>
                  <a:cubicBezTo>
                    <a:pt x="11694" y="7011"/>
                    <a:pt x="11694" y="6980"/>
                    <a:pt x="11725" y="6980"/>
                  </a:cubicBezTo>
                  <a:lnTo>
                    <a:pt x="11725" y="6949"/>
                  </a:lnTo>
                  <a:lnTo>
                    <a:pt x="12004" y="5522"/>
                  </a:lnTo>
                  <a:close/>
                  <a:moveTo>
                    <a:pt x="10329" y="7135"/>
                  </a:moveTo>
                  <a:lnTo>
                    <a:pt x="10329" y="11478"/>
                  </a:lnTo>
                  <a:lnTo>
                    <a:pt x="9709" y="11478"/>
                  </a:lnTo>
                  <a:lnTo>
                    <a:pt x="9709" y="7135"/>
                  </a:lnTo>
                  <a:close/>
                  <a:moveTo>
                    <a:pt x="12315" y="7786"/>
                  </a:moveTo>
                  <a:lnTo>
                    <a:pt x="12315" y="11478"/>
                  </a:lnTo>
                  <a:lnTo>
                    <a:pt x="11725" y="11478"/>
                  </a:lnTo>
                  <a:lnTo>
                    <a:pt x="11694" y="7786"/>
                  </a:lnTo>
                  <a:close/>
                  <a:moveTo>
                    <a:pt x="13586" y="1583"/>
                  </a:moveTo>
                  <a:lnTo>
                    <a:pt x="13586" y="2854"/>
                  </a:lnTo>
                  <a:lnTo>
                    <a:pt x="3722" y="2854"/>
                  </a:lnTo>
                  <a:cubicBezTo>
                    <a:pt x="3443" y="2854"/>
                    <a:pt x="3443" y="3258"/>
                    <a:pt x="3722" y="3258"/>
                  </a:cubicBezTo>
                  <a:lnTo>
                    <a:pt x="13586" y="3258"/>
                  </a:lnTo>
                  <a:lnTo>
                    <a:pt x="13586" y="11478"/>
                  </a:lnTo>
                  <a:lnTo>
                    <a:pt x="13524" y="11509"/>
                  </a:lnTo>
                  <a:lnTo>
                    <a:pt x="12749" y="11509"/>
                  </a:lnTo>
                  <a:lnTo>
                    <a:pt x="12749" y="6980"/>
                  </a:lnTo>
                  <a:cubicBezTo>
                    <a:pt x="12749" y="6918"/>
                    <a:pt x="12749" y="6856"/>
                    <a:pt x="12718" y="6825"/>
                  </a:cubicBezTo>
                  <a:lnTo>
                    <a:pt x="12377" y="5150"/>
                  </a:lnTo>
                  <a:cubicBezTo>
                    <a:pt x="12330" y="4948"/>
                    <a:pt x="12175" y="4847"/>
                    <a:pt x="12024" y="4847"/>
                  </a:cubicBezTo>
                  <a:cubicBezTo>
                    <a:pt x="11873" y="4847"/>
                    <a:pt x="11725" y="4948"/>
                    <a:pt x="11694" y="5150"/>
                  </a:cubicBezTo>
                  <a:lnTo>
                    <a:pt x="11322" y="6825"/>
                  </a:lnTo>
                  <a:cubicBezTo>
                    <a:pt x="11322" y="6856"/>
                    <a:pt x="11322" y="6918"/>
                    <a:pt x="11322" y="6980"/>
                  </a:cubicBezTo>
                  <a:lnTo>
                    <a:pt x="11322" y="11478"/>
                  </a:lnTo>
                  <a:lnTo>
                    <a:pt x="10733" y="11478"/>
                  </a:lnTo>
                  <a:lnTo>
                    <a:pt x="10733" y="6701"/>
                  </a:lnTo>
                  <a:cubicBezTo>
                    <a:pt x="10733" y="6670"/>
                    <a:pt x="10733" y="6608"/>
                    <a:pt x="10733" y="6546"/>
                  </a:cubicBezTo>
                  <a:lnTo>
                    <a:pt x="10329" y="5088"/>
                  </a:lnTo>
                  <a:cubicBezTo>
                    <a:pt x="10283" y="4933"/>
                    <a:pt x="10159" y="4855"/>
                    <a:pt x="10035" y="4855"/>
                  </a:cubicBezTo>
                  <a:cubicBezTo>
                    <a:pt x="9911" y="4855"/>
                    <a:pt x="9787" y="4933"/>
                    <a:pt x="9740" y="5088"/>
                  </a:cubicBezTo>
                  <a:lnTo>
                    <a:pt x="9337" y="6546"/>
                  </a:lnTo>
                  <a:cubicBezTo>
                    <a:pt x="9337" y="6608"/>
                    <a:pt x="9306" y="6670"/>
                    <a:pt x="9306" y="6701"/>
                  </a:cubicBezTo>
                  <a:lnTo>
                    <a:pt x="9306" y="11478"/>
                  </a:lnTo>
                  <a:lnTo>
                    <a:pt x="8685" y="11478"/>
                  </a:lnTo>
                  <a:lnTo>
                    <a:pt x="8685" y="10609"/>
                  </a:lnTo>
                  <a:cubicBezTo>
                    <a:pt x="8685" y="10470"/>
                    <a:pt x="8577" y="10400"/>
                    <a:pt x="8468" y="10400"/>
                  </a:cubicBezTo>
                  <a:cubicBezTo>
                    <a:pt x="8360" y="10400"/>
                    <a:pt x="8251" y="10470"/>
                    <a:pt x="8251" y="10609"/>
                  </a:cubicBezTo>
                  <a:lnTo>
                    <a:pt x="8251" y="11478"/>
                  </a:lnTo>
                  <a:lnTo>
                    <a:pt x="1675" y="11478"/>
                  </a:lnTo>
                  <a:lnTo>
                    <a:pt x="1675" y="5367"/>
                  </a:lnTo>
                  <a:cubicBezTo>
                    <a:pt x="1675" y="5305"/>
                    <a:pt x="1737" y="5243"/>
                    <a:pt x="1799" y="5243"/>
                  </a:cubicBezTo>
                  <a:lnTo>
                    <a:pt x="8158" y="5243"/>
                  </a:lnTo>
                  <a:cubicBezTo>
                    <a:pt x="8220" y="5243"/>
                    <a:pt x="8282" y="5305"/>
                    <a:pt x="8282" y="5367"/>
                  </a:cubicBezTo>
                  <a:lnTo>
                    <a:pt x="8282" y="9772"/>
                  </a:lnTo>
                  <a:cubicBezTo>
                    <a:pt x="8282" y="9911"/>
                    <a:pt x="8383" y="9981"/>
                    <a:pt x="8484" y="9981"/>
                  </a:cubicBezTo>
                  <a:cubicBezTo>
                    <a:pt x="8585" y="9981"/>
                    <a:pt x="8685" y="9911"/>
                    <a:pt x="8685" y="9772"/>
                  </a:cubicBezTo>
                  <a:lnTo>
                    <a:pt x="8685" y="5367"/>
                  </a:lnTo>
                  <a:cubicBezTo>
                    <a:pt x="8685" y="5057"/>
                    <a:pt x="8437" y="4840"/>
                    <a:pt x="8158" y="4840"/>
                  </a:cubicBezTo>
                  <a:lnTo>
                    <a:pt x="1799" y="4840"/>
                  </a:lnTo>
                  <a:cubicBezTo>
                    <a:pt x="1520" y="4840"/>
                    <a:pt x="1272" y="5057"/>
                    <a:pt x="1272" y="5367"/>
                  </a:cubicBezTo>
                  <a:lnTo>
                    <a:pt x="1272" y="11478"/>
                  </a:lnTo>
                  <a:lnTo>
                    <a:pt x="403" y="11478"/>
                  </a:lnTo>
                  <a:lnTo>
                    <a:pt x="403" y="3258"/>
                  </a:lnTo>
                  <a:lnTo>
                    <a:pt x="2885" y="3258"/>
                  </a:lnTo>
                  <a:cubicBezTo>
                    <a:pt x="3164" y="3258"/>
                    <a:pt x="3164" y="2854"/>
                    <a:pt x="2885" y="2854"/>
                  </a:cubicBezTo>
                  <a:lnTo>
                    <a:pt x="403" y="2854"/>
                  </a:lnTo>
                  <a:lnTo>
                    <a:pt x="403" y="1583"/>
                  </a:lnTo>
                  <a:close/>
                  <a:moveTo>
                    <a:pt x="682" y="1"/>
                  </a:moveTo>
                  <a:cubicBezTo>
                    <a:pt x="310" y="1"/>
                    <a:pt x="0" y="280"/>
                    <a:pt x="0" y="652"/>
                  </a:cubicBezTo>
                  <a:lnTo>
                    <a:pt x="0" y="11478"/>
                  </a:lnTo>
                  <a:cubicBezTo>
                    <a:pt x="0" y="11695"/>
                    <a:pt x="186" y="11881"/>
                    <a:pt x="403" y="11881"/>
                  </a:cubicBezTo>
                  <a:lnTo>
                    <a:pt x="13555" y="11881"/>
                  </a:lnTo>
                  <a:cubicBezTo>
                    <a:pt x="13773" y="11881"/>
                    <a:pt x="13959" y="11695"/>
                    <a:pt x="13959" y="11478"/>
                  </a:cubicBezTo>
                  <a:lnTo>
                    <a:pt x="13959" y="1583"/>
                  </a:lnTo>
                  <a:cubicBezTo>
                    <a:pt x="13959" y="1366"/>
                    <a:pt x="13773" y="1179"/>
                    <a:pt x="13555" y="1179"/>
                  </a:cubicBezTo>
                  <a:lnTo>
                    <a:pt x="5273" y="1179"/>
                  </a:lnTo>
                  <a:lnTo>
                    <a:pt x="5273" y="652"/>
                  </a:lnTo>
                  <a:cubicBezTo>
                    <a:pt x="5242" y="280"/>
                    <a:pt x="4963" y="1"/>
                    <a:pt x="4591"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186" name="Google Shape;12956;p24">
              <a:extLst>
                <a:ext uri="{FF2B5EF4-FFF2-40B4-BE49-F238E27FC236}">
                  <a16:creationId xmlns:a16="http://schemas.microsoft.com/office/drawing/2014/main" id="{DFD2312E-7ADA-C618-7E36-E81203EB061E}"/>
                </a:ext>
              </a:extLst>
            </p:cNvPr>
            <p:cNvSpPr/>
            <p:nvPr/>
          </p:nvSpPr>
          <p:spPr>
            <a:xfrm>
              <a:off x="999275" y="3246825"/>
              <a:ext cx="61300" cy="10100"/>
            </a:xfrm>
            <a:custGeom>
              <a:avLst/>
              <a:gdLst/>
              <a:ahLst/>
              <a:cxnLst/>
              <a:rect l="l" t="t" r="r" b="b"/>
              <a:pathLst>
                <a:path w="2452" h="404" extrusionOk="0">
                  <a:moveTo>
                    <a:pt x="187" y="1"/>
                  </a:moveTo>
                  <a:cubicBezTo>
                    <a:pt x="94" y="1"/>
                    <a:pt x="1" y="94"/>
                    <a:pt x="32" y="218"/>
                  </a:cubicBezTo>
                  <a:cubicBezTo>
                    <a:pt x="1" y="311"/>
                    <a:pt x="94" y="404"/>
                    <a:pt x="218" y="404"/>
                  </a:cubicBezTo>
                  <a:lnTo>
                    <a:pt x="2234" y="404"/>
                  </a:lnTo>
                  <a:cubicBezTo>
                    <a:pt x="2358" y="404"/>
                    <a:pt x="2451" y="311"/>
                    <a:pt x="2451" y="187"/>
                  </a:cubicBezTo>
                  <a:cubicBezTo>
                    <a:pt x="2451" y="94"/>
                    <a:pt x="2358" y="1"/>
                    <a:pt x="2234"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187" name="Google Shape;12957;p24">
              <a:extLst>
                <a:ext uri="{FF2B5EF4-FFF2-40B4-BE49-F238E27FC236}">
                  <a16:creationId xmlns:a16="http://schemas.microsoft.com/office/drawing/2014/main" id="{160BF780-DF94-9CB0-23AE-231D706869E1}"/>
                </a:ext>
              </a:extLst>
            </p:cNvPr>
            <p:cNvSpPr/>
            <p:nvPr/>
          </p:nvSpPr>
          <p:spPr>
            <a:xfrm>
              <a:off x="999275" y="3270875"/>
              <a:ext cx="117125" cy="10100"/>
            </a:xfrm>
            <a:custGeom>
              <a:avLst/>
              <a:gdLst/>
              <a:ahLst/>
              <a:cxnLst/>
              <a:rect l="l" t="t" r="r" b="b"/>
              <a:pathLst>
                <a:path w="4685" h="404" extrusionOk="0">
                  <a:moveTo>
                    <a:pt x="187" y="0"/>
                  </a:moveTo>
                  <a:cubicBezTo>
                    <a:pt x="94" y="0"/>
                    <a:pt x="1" y="93"/>
                    <a:pt x="1" y="186"/>
                  </a:cubicBezTo>
                  <a:cubicBezTo>
                    <a:pt x="1" y="310"/>
                    <a:pt x="94" y="403"/>
                    <a:pt x="187" y="403"/>
                  </a:cubicBezTo>
                  <a:lnTo>
                    <a:pt x="4498" y="403"/>
                  </a:lnTo>
                  <a:cubicBezTo>
                    <a:pt x="4592" y="403"/>
                    <a:pt x="4685" y="310"/>
                    <a:pt x="4685" y="186"/>
                  </a:cubicBezTo>
                  <a:cubicBezTo>
                    <a:pt x="4685" y="93"/>
                    <a:pt x="4592" y="0"/>
                    <a:pt x="4498"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188" name="Google Shape;12958;p24">
              <a:extLst>
                <a:ext uri="{FF2B5EF4-FFF2-40B4-BE49-F238E27FC236}">
                  <a16:creationId xmlns:a16="http://schemas.microsoft.com/office/drawing/2014/main" id="{89DE13F0-6F89-27FC-24AF-1AC4301D82A0}"/>
                </a:ext>
              </a:extLst>
            </p:cNvPr>
            <p:cNvSpPr/>
            <p:nvPr/>
          </p:nvSpPr>
          <p:spPr>
            <a:xfrm>
              <a:off x="997725" y="3294900"/>
              <a:ext cx="120225" cy="10100"/>
            </a:xfrm>
            <a:custGeom>
              <a:avLst/>
              <a:gdLst/>
              <a:ahLst/>
              <a:cxnLst/>
              <a:rect l="l" t="t" r="r" b="b"/>
              <a:pathLst>
                <a:path w="4809" h="404" extrusionOk="0">
                  <a:moveTo>
                    <a:pt x="249" y="1"/>
                  </a:moveTo>
                  <a:cubicBezTo>
                    <a:pt x="1" y="1"/>
                    <a:pt x="1" y="404"/>
                    <a:pt x="249" y="404"/>
                  </a:cubicBezTo>
                  <a:lnTo>
                    <a:pt x="4560" y="404"/>
                  </a:lnTo>
                  <a:cubicBezTo>
                    <a:pt x="4809" y="404"/>
                    <a:pt x="4809" y="1"/>
                    <a:pt x="4560"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189" name="Google Shape;12959;p24">
              <a:extLst>
                <a:ext uri="{FF2B5EF4-FFF2-40B4-BE49-F238E27FC236}">
                  <a16:creationId xmlns:a16="http://schemas.microsoft.com/office/drawing/2014/main" id="{6C82F442-C296-E133-AF2C-55E6031A34C0}"/>
                </a:ext>
              </a:extLst>
            </p:cNvPr>
            <p:cNvSpPr/>
            <p:nvPr/>
          </p:nvSpPr>
          <p:spPr>
            <a:xfrm>
              <a:off x="999275" y="3318950"/>
              <a:ext cx="117125" cy="10100"/>
            </a:xfrm>
            <a:custGeom>
              <a:avLst/>
              <a:gdLst/>
              <a:ahLst/>
              <a:cxnLst/>
              <a:rect l="l" t="t" r="r" b="b"/>
              <a:pathLst>
                <a:path w="4685" h="404" extrusionOk="0">
                  <a:moveTo>
                    <a:pt x="187" y="0"/>
                  </a:moveTo>
                  <a:cubicBezTo>
                    <a:pt x="94" y="0"/>
                    <a:pt x="1" y="93"/>
                    <a:pt x="1" y="186"/>
                  </a:cubicBezTo>
                  <a:cubicBezTo>
                    <a:pt x="1" y="311"/>
                    <a:pt x="94" y="404"/>
                    <a:pt x="187" y="404"/>
                  </a:cubicBezTo>
                  <a:lnTo>
                    <a:pt x="4498" y="404"/>
                  </a:lnTo>
                  <a:cubicBezTo>
                    <a:pt x="4592" y="404"/>
                    <a:pt x="4685" y="311"/>
                    <a:pt x="4685" y="186"/>
                  </a:cubicBezTo>
                  <a:cubicBezTo>
                    <a:pt x="4685" y="62"/>
                    <a:pt x="4592" y="0"/>
                    <a:pt x="4498"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190" name="Google Shape;12960;p24">
              <a:extLst>
                <a:ext uri="{FF2B5EF4-FFF2-40B4-BE49-F238E27FC236}">
                  <a16:creationId xmlns:a16="http://schemas.microsoft.com/office/drawing/2014/main" id="{DAB1271C-8DB5-F4A6-6D8A-6BD963048566}"/>
                </a:ext>
              </a:extLst>
            </p:cNvPr>
            <p:cNvSpPr/>
            <p:nvPr/>
          </p:nvSpPr>
          <p:spPr>
            <a:xfrm>
              <a:off x="999275" y="3342825"/>
              <a:ext cx="117125" cy="10275"/>
            </a:xfrm>
            <a:custGeom>
              <a:avLst/>
              <a:gdLst/>
              <a:ahLst/>
              <a:cxnLst/>
              <a:rect l="l" t="t" r="r" b="b"/>
              <a:pathLst>
                <a:path w="4685" h="411" extrusionOk="0">
                  <a:moveTo>
                    <a:pt x="150" y="1"/>
                  </a:moveTo>
                  <a:cubicBezTo>
                    <a:pt x="71" y="1"/>
                    <a:pt x="1" y="85"/>
                    <a:pt x="1" y="193"/>
                  </a:cubicBezTo>
                  <a:cubicBezTo>
                    <a:pt x="1" y="317"/>
                    <a:pt x="94" y="410"/>
                    <a:pt x="187" y="410"/>
                  </a:cubicBezTo>
                  <a:lnTo>
                    <a:pt x="4498" y="410"/>
                  </a:lnTo>
                  <a:cubicBezTo>
                    <a:pt x="4592" y="410"/>
                    <a:pt x="4685" y="317"/>
                    <a:pt x="4685" y="193"/>
                  </a:cubicBezTo>
                  <a:cubicBezTo>
                    <a:pt x="4685" y="69"/>
                    <a:pt x="4592" y="7"/>
                    <a:pt x="4498" y="7"/>
                  </a:cubicBezTo>
                  <a:lnTo>
                    <a:pt x="187" y="7"/>
                  </a:lnTo>
                  <a:cubicBezTo>
                    <a:pt x="175" y="3"/>
                    <a:pt x="162" y="1"/>
                    <a:pt x="150"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grpSp>
      <p:grpSp>
        <p:nvGrpSpPr>
          <p:cNvPr id="191" name="Google Shape;12961;p24">
            <a:extLst>
              <a:ext uri="{FF2B5EF4-FFF2-40B4-BE49-F238E27FC236}">
                <a16:creationId xmlns:a16="http://schemas.microsoft.com/office/drawing/2014/main" id="{EE5840A7-F637-FBA5-7EC9-608C66ED0C15}"/>
              </a:ext>
            </a:extLst>
          </p:cNvPr>
          <p:cNvGrpSpPr/>
          <p:nvPr/>
        </p:nvGrpSpPr>
        <p:grpSpPr>
          <a:xfrm>
            <a:off x="3628740" y="5736559"/>
            <a:ext cx="372300" cy="697950"/>
            <a:chOff x="6298925" y="1923875"/>
            <a:chExt cx="186150" cy="348975"/>
          </a:xfrm>
        </p:grpSpPr>
        <p:sp>
          <p:nvSpPr>
            <p:cNvPr id="192" name="Google Shape;12962;p24">
              <a:extLst>
                <a:ext uri="{FF2B5EF4-FFF2-40B4-BE49-F238E27FC236}">
                  <a16:creationId xmlns:a16="http://schemas.microsoft.com/office/drawing/2014/main" id="{FF6A5328-3A54-1048-717C-835802E5F56E}"/>
                </a:ext>
              </a:extLst>
            </p:cNvPr>
            <p:cNvSpPr/>
            <p:nvPr/>
          </p:nvSpPr>
          <p:spPr>
            <a:xfrm>
              <a:off x="6298925" y="1923875"/>
              <a:ext cx="186150" cy="348975"/>
            </a:xfrm>
            <a:custGeom>
              <a:avLst/>
              <a:gdLst/>
              <a:ahLst/>
              <a:cxnLst/>
              <a:rect l="l" t="t" r="r" b="b"/>
              <a:pathLst>
                <a:path w="7446" h="13959" extrusionOk="0">
                  <a:moveTo>
                    <a:pt x="6794" y="403"/>
                  </a:moveTo>
                  <a:cubicBezTo>
                    <a:pt x="6918" y="403"/>
                    <a:pt x="7042" y="527"/>
                    <a:pt x="7042" y="651"/>
                  </a:cubicBezTo>
                  <a:lnTo>
                    <a:pt x="7042" y="1427"/>
                  </a:lnTo>
                  <a:lnTo>
                    <a:pt x="404" y="1427"/>
                  </a:lnTo>
                  <a:lnTo>
                    <a:pt x="404" y="651"/>
                  </a:lnTo>
                  <a:cubicBezTo>
                    <a:pt x="404" y="527"/>
                    <a:pt x="497" y="403"/>
                    <a:pt x="652" y="403"/>
                  </a:cubicBezTo>
                  <a:close/>
                  <a:moveTo>
                    <a:pt x="652" y="0"/>
                  </a:moveTo>
                  <a:cubicBezTo>
                    <a:pt x="280" y="0"/>
                    <a:pt x="1" y="279"/>
                    <a:pt x="1" y="651"/>
                  </a:cubicBezTo>
                  <a:lnTo>
                    <a:pt x="1" y="6886"/>
                  </a:lnTo>
                  <a:cubicBezTo>
                    <a:pt x="1" y="7026"/>
                    <a:pt x="102" y="7096"/>
                    <a:pt x="202" y="7096"/>
                  </a:cubicBezTo>
                  <a:cubicBezTo>
                    <a:pt x="303" y="7096"/>
                    <a:pt x="404" y="7026"/>
                    <a:pt x="404" y="6886"/>
                  </a:cubicBezTo>
                  <a:lnTo>
                    <a:pt x="404" y="1861"/>
                  </a:lnTo>
                  <a:lnTo>
                    <a:pt x="7042" y="1861"/>
                  </a:lnTo>
                  <a:lnTo>
                    <a:pt x="7042" y="12128"/>
                  </a:lnTo>
                  <a:lnTo>
                    <a:pt x="5646" y="12128"/>
                  </a:lnTo>
                  <a:cubicBezTo>
                    <a:pt x="5553" y="12128"/>
                    <a:pt x="5460" y="12222"/>
                    <a:pt x="5460" y="12315"/>
                  </a:cubicBezTo>
                  <a:cubicBezTo>
                    <a:pt x="5460" y="12439"/>
                    <a:pt x="5522" y="12532"/>
                    <a:pt x="5646" y="12532"/>
                  </a:cubicBezTo>
                  <a:lnTo>
                    <a:pt x="7042" y="12532"/>
                  </a:lnTo>
                  <a:lnTo>
                    <a:pt x="7042" y="13307"/>
                  </a:lnTo>
                  <a:cubicBezTo>
                    <a:pt x="7042" y="13431"/>
                    <a:pt x="6918" y="13555"/>
                    <a:pt x="6794" y="13555"/>
                  </a:cubicBezTo>
                  <a:lnTo>
                    <a:pt x="652" y="13555"/>
                  </a:lnTo>
                  <a:cubicBezTo>
                    <a:pt x="497" y="13555"/>
                    <a:pt x="404" y="13431"/>
                    <a:pt x="404" y="13307"/>
                  </a:cubicBezTo>
                  <a:lnTo>
                    <a:pt x="404" y="12532"/>
                  </a:lnTo>
                  <a:lnTo>
                    <a:pt x="4840" y="12532"/>
                  </a:lnTo>
                  <a:cubicBezTo>
                    <a:pt x="4933" y="12532"/>
                    <a:pt x="5026" y="12439"/>
                    <a:pt x="5026" y="12315"/>
                  </a:cubicBezTo>
                  <a:cubicBezTo>
                    <a:pt x="5026" y="12222"/>
                    <a:pt x="4933" y="12128"/>
                    <a:pt x="4840" y="12128"/>
                  </a:cubicBezTo>
                  <a:lnTo>
                    <a:pt x="404" y="12128"/>
                  </a:lnTo>
                  <a:lnTo>
                    <a:pt x="404" y="7724"/>
                  </a:lnTo>
                  <a:cubicBezTo>
                    <a:pt x="404" y="7584"/>
                    <a:pt x="303" y="7514"/>
                    <a:pt x="202" y="7514"/>
                  </a:cubicBezTo>
                  <a:cubicBezTo>
                    <a:pt x="102" y="7514"/>
                    <a:pt x="1" y="7584"/>
                    <a:pt x="1" y="7724"/>
                  </a:cubicBezTo>
                  <a:lnTo>
                    <a:pt x="1" y="13307"/>
                  </a:lnTo>
                  <a:cubicBezTo>
                    <a:pt x="1" y="13679"/>
                    <a:pt x="280" y="13959"/>
                    <a:pt x="652" y="13959"/>
                  </a:cubicBezTo>
                  <a:lnTo>
                    <a:pt x="6794" y="13959"/>
                  </a:lnTo>
                  <a:cubicBezTo>
                    <a:pt x="7166" y="13959"/>
                    <a:pt x="7445" y="13679"/>
                    <a:pt x="7445" y="13307"/>
                  </a:cubicBezTo>
                  <a:lnTo>
                    <a:pt x="7445" y="651"/>
                  </a:lnTo>
                  <a:cubicBezTo>
                    <a:pt x="7445" y="279"/>
                    <a:pt x="7166" y="0"/>
                    <a:pt x="6794"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193" name="Google Shape;12963;p24">
              <a:extLst>
                <a:ext uri="{FF2B5EF4-FFF2-40B4-BE49-F238E27FC236}">
                  <a16:creationId xmlns:a16="http://schemas.microsoft.com/office/drawing/2014/main" id="{68A175FE-7033-A526-C178-379D67862625}"/>
                </a:ext>
              </a:extLst>
            </p:cNvPr>
            <p:cNvSpPr/>
            <p:nvPr/>
          </p:nvSpPr>
          <p:spPr>
            <a:xfrm>
              <a:off x="6324525" y="2049400"/>
              <a:ext cx="134175" cy="102475"/>
            </a:xfrm>
            <a:custGeom>
              <a:avLst/>
              <a:gdLst/>
              <a:ahLst/>
              <a:cxnLst/>
              <a:rect l="l" t="t" r="r" b="b"/>
              <a:pathLst>
                <a:path w="5367" h="4099" extrusionOk="0">
                  <a:moveTo>
                    <a:pt x="1427" y="407"/>
                  </a:moveTo>
                  <a:cubicBezTo>
                    <a:pt x="1986" y="407"/>
                    <a:pt x="2451" y="873"/>
                    <a:pt x="2451" y="1431"/>
                  </a:cubicBezTo>
                  <a:lnTo>
                    <a:pt x="2451" y="2982"/>
                  </a:lnTo>
                  <a:cubicBezTo>
                    <a:pt x="2172" y="2703"/>
                    <a:pt x="1799" y="2563"/>
                    <a:pt x="1427" y="2563"/>
                  </a:cubicBezTo>
                  <a:cubicBezTo>
                    <a:pt x="1055" y="2563"/>
                    <a:pt x="683" y="2703"/>
                    <a:pt x="404" y="2982"/>
                  </a:cubicBezTo>
                  <a:lnTo>
                    <a:pt x="404" y="1431"/>
                  </a:lnTo>
                  <a:cubicBezTo>
                    <a:pt x="404" y="873"/>
                    <a:pt x="869" y="407"/>
                    <a:pt x="1427" y="407"/>
                  </a:cubicBezTo>
                  <a:close/>
                  <a:moveTo>
                    <a:pt x="3909" y="407"/>
                  </a:moveTo>
                  <a:cubicBezTo>
                    <a:pt x="4498" y="407"/>
                    <a:pt x="4963" y="873"/>
                    <a:pt x="4963" y="1431"/>
                  </a:cubicBezTo>
                  <a:lnTo>
                    <a:pt x="4963" y="2982"/>
                  </a:lnTo>
                  <a:cubicBezTo>
                    <a:pt x="4669" y="2703"/>
                    <a:pt x="4289" y="2563"/>
                    <a:pt x="3913" y="2563"/>
                  </a:cubicBezTo>
                  <a:cubicBezTo>
                    <a:pt x="3537" y="2563"/>
                    <a:pt x="3164" y="2703"/>
                    <a:pt x="2885" y="2982"/>
                  </a:cubicBezTo>
                  <a:lnTo>
                    <a:pt x="2885" y="1431"/>
                  </a:lnTo>
                  <a:cubicBezTo>
                    <a:pt x="2885" y="873"/>
                    <a:pt x="3350" y="407"/>
                    <a:pt x="3909" y="407"/>
                  </a:cubicBezTo>
                  <a:close/>
                  <a:moveTo>
                    <a:pt x="1443" y="2974"/>
                  </a:moveTo>
                  <a:cubicBezTo>
                    <a:pt x="1854" y="2974"/>
                    <a:pt x="2265" y="3215"/>
                    <a:pt x="2420" y="3695"/>
                  </a:cubicBezTo>
                  <a:lnTo>
                    <a:pt x="466" y="3695"/>
                  </a:lnTo>
                  <a:cubicBezTo>
                    <a:pt x="621" y="3215"/>
                    <a:pt x="1032" y="2974"/>
                    <a:pt x="1443" y="2974"/>
                  </a:cubicBezTo>
                  <a:close/>
                  <a:moveTo>
                    <a:pt x="3924" y="2974"/>
                  </a:moveTo>
                  <a:cubicBezTo>
                    <a:pt x="4335" y="2974"/>
                    <a:pt x="4746" y="3215"/>
                    <a:pt x="4901" y="3695"/>
                  </a:cubicBezTo>
                  <a:lnTo>
                    <a:pt x="2947" y="3695"/>
                  </a:lnTo>
                  <a:cubicBezTo>
                    <a:pt x="3102" y="3215"/>
                    <a:pt x="3513" y="2974"/>
                    <a:pt x="3924" y="2974"/>
                  </a:cubicBezTo>
                  <a:close/>
                  <a:moveTo>
                    <a:pt x="1448" y="1"/>
                  </a:moveTo>
                  <a:cubicBezTo>
                    <a:pt x="719" y="1"/>
                    <a:pt x="0" y="552"/>
                    <a:pt x="0" y="1462"/>
                  </a:cubicBezTo>
                  <a:lnTo>
                    <a:pt x="0" y="3913"/>
                  </a:lnTo>
                  <a:cubicBezTo>
                    <a:pt x="0" y="4006"/>
                    <a:pt x="93" y="4099"/>
                    <a:pt x="186" y="4099"/>
                  </a:cubicBezTo>
                  <a:lnTo>
                    <a:pt x="5150" y="4099"/>
                  </a:lnTo>
                  <a:cubicBezTo>
                    <a:pt x="5274" y="4099"/>
                    <a:pt x="5367" y="4006"/>
                    <a:pt x="5367" y="3913"/>
                  </a:cubicBezTo>
                  <a:lnTo>
                    <a:pt x="5367" y="1462"/>
                  </a:lnTo>
                  <a:cubicBezTo>
                    <a:pt x="5367" y="552"/>
                    <a:pt x="4648" y="1"/>
                    <a:pt x="3912" y="1"/>
                  </a:cubicBezTo>
                  <a:cubicBezTo>
                    <a:pt x="3444" y="1"/>
                    <a:pt x="2969" y="223"/>
                    <a:pt x="2668" y="718"/>
                  </a:cubicBezTo>
                  <a:cubicBezTo>
                    <a:pt x="2379" y="223"/>
                    <a:pt x="1911" y="1"/>
                    <a:pt x="1448"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194" name="Google Shape;12964;p24">
              <a:extLst>
                <a:ext uri="{FF2B5EF4-FFF2-40B4-BE49-F238E27FC236}">
                  <a16:creationId xmlns:a16="http://schemas.microsoft.com/office/drawing/2014/main" id="{7DBC9139-C0F4-C88A-6DDD-81C34F82AE40}"/>
                </a:ext>
              </a:extLst>
            </p:cNvPr>
            <p:cNvSpPr/>
            <p:nvPr/>
          </p:nvSpPr>
          <p:spPr>
            <a:xfrm>
              <a:off x="6412925" y="2171625"/>
              <a:ext cx="21750" cy="32200"/>
            </a:xfrm>
            <a:custGeom>
              <a:avLst/>
              <a:gdLst/>
              <a:ahLst/>
              <a:cxnLst/>
              <a:rect l="l" t="t" r="r" b="b"/>
              <a:pathLst>
                <a:path w="870" h="1288" extrusionOk="0">
                  <a:moveTo>
                    <a:pt x="218" y="1"/>
                  </a:moveTo>
                  <a:cubicBezTo>
                    <a:pt x="163" y="1"/>
                    <a:pt x="109" y="16"/>
                    <a:pt x="63" y="47"/>
                  </a:cubicBezTo>
                  <a:cubicBezTo>
                    <a:pt x="1" y="140"/>
                    <a:pt x="1" y="264"/>
                    <a:pt x="63" y="357"/>
                  </a:cubicBezTo>
                  <a:lnTo>
                    <a:pt x="373" y="636"/>
                  </a:lnTo>
                  <a:lnTo>
                    <a:pt x="63" y="947"/>
                  </a:lnTo>
                  <a:cubicBezTo>
                    <a:pt x="1" y="1009"/>
                    <a:pt x="1" y="1164"/>
                    <a:pt x="63" y="1226"/>
                  </a:cubicBezTo>
                  <a:cubicBezTo>
                    <a:pt x="94" y="1257"/>
                    <a:pt x="156" y="1288"/>
                    <a:pt x="218" y="1288"/>
                  </a:cubicBezTo>
                  <a:cubicBezTo>
                    <a:pt x="280" y="1288"/>
                    <a:pt x="311" y="1257"/>
                    <a:pt x="373" y="1226"/>
                  </a:cubicBezTo>
                  <a:lnTo>
                    <a:pt x="807" y="792"/>
                  </a:lnTo>
                  <a:cubicBezTo>
                    <a:pt x="838" y="761"/>
                    <a:pt x="869" y="699"/>
                    <a:pt x="869" y="636"/>
                  </a:cubicBezTo>
                  <a:cubicBezTo>
                    <a:pt x="869" y="574"/>
                    <a:pt x="838" y="543"/>
                    <a:pt x="807" y="512"/>
                  </a:cubicBezTo>
                  <a:lnTo>
                    <a:pt x="373" y="47"/>
                  </a:lnTo>
                  <a:cubicBezTo>
                    <a:pt x="326" y="16"/>
                    <a:pt x="272" y="1"/>
                    <a:pt x="218"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195" name="Google Shape;12965;p24">
              <a:extLst>
                <a:ext uri="{FF2B5EF4-FFF2-40B4-BE49-F238E27FC236}">
                  <a16:creationId xmlns:a16="http://schemas.microsoft.com/office/drawing/2014/main" id="{F37CE518-DFBD-487F-0380-F3251050B61A}"/>
                </a:ext>
              </a:extLst>
            </p:cNvPr>
            <p:cNvSpPr/>
            <p:nvPr/>
          </p:nvSpPr>
          <p:spPr>
            <a:xfrm>
              <a:off x="6349325" y="2171625"/>
              <a:ext cx="21750" cy="32200"/>
            </a:xfrm>
            <a:custGeom>
              <a:avLst/>
              <a:gdLst/>
              <a:ahLst/>
              <a:cxnLst/>
              <a:rect l="l" t="t" r="r" b="b"/>
              <a:pathLst>
                <a:path w="870" h="1288" extrusionOk="0">
                  <a:moveTo>
                    <a:pt x="649" y="1"/>
                  </a:moveTo>
                  <a:cubicBezTo>
                    <a:pt x="598" y="1"/>
                    <a:pt x="544" y="16"/>
                    <a:pt x="497" y="47"/>
                  </a:cubicBezTo>
                  <a:lnTo>
                    <a:pt x="63" y="512"/>
                  </a:lnTo>
                  <a:cubicBezTo>
                    <a:pt x="1" y="543"/>
                    <a:pt x="1" y="574"/>
                    <a:pt x="1" y="636"/>
                  </a:cubicBezTo>
                  <a:cubicBezTo>
                    <a:pt x="1" y="699"/>
                    <a:pt x="1" y="761"/>
                    <a:pt x="63" y="792"/>
                  </a:cubicBezTo>
                  <a:lnTo>
                    <a:pt x="497" y="1226"/>
                  </a:lnTo>
                  <a:cubicBezTo>
                    <a:pt x="528" y="1257"/>
                    <a:pt x="590" y="1288"/>
                    <a:pt x="652" y="1288"/>
                  </a:cubicBezTo>
                  <a:cubicBezTo>
                    <a:pt x="683" y="1288"/>
                    <a:pt x="745" y="1257"/>
                    <a:pt x="776" y="1226"/>
                  </a:cubicBezTo>
                  <a:cubicBezTo>
                    <a:pt x="870" y="1164"/>
                    <a:pt x="870" y="1009"/>
                    <a:pt x="776" y="947"/>
                  </a:cubicBezTo>
                  <a:lnTo>
                    <a:pt x="497" y="636"/>
                  </a:lnTo>
                  <a:lnTo>
                    <a:pt x="776" y="357"/>
                  </a:lnTo>
                  <a:cubicBezTo>
                    <a:pt x="870" y="264"/>
                    <a:pt x="870" y="140"/>
                    <a:pt x="776" y="47"/>
                  </a:cubicBezTo>
                  <a:cubicBezTo>
                    <a:pt x="745" y="16"/>
                    <a:pt x="699" y="1"/>
                    <a:pt x="649"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196" name="Google Shape;12966;p24">
              <a:extLst>
                <a:ext uri="{FF2B5EF4-FFF2-40B4-BE49-F238E27FC236}">
                  <a16:creationId xmlns:a16="http://schemas.microsoft.com/office/drawing/2014/main" id="{526E665B-C4A3-D49F-7954-C9095E16941D}"/>
                </a:ext>
              </a:extLst>
            </p:cNvPr>
            <p:cNvSpPr/>
            <p:nvPr/>
          </p:nvSpPr>
          <p:spPr>
            <a:xfrm>
              <a:off x="6328850" y="1999600"/>
              <a:ext cx="37125" cy="9850"/>
            </a:xfrm>
            <a:custGeom>
              <a:avLst/>
              <a:gdLst/>
              <a:ahLst/>
              <a:cxnLst/>
              <a:rect l="l" t="t" r="r" b="b"/>
              <a:pathLst>
                <a:path w="1485" h="394" extrusionOk="0">
                  <a:moveTo>
                    <a:pt x="177" y="0"/>
                  </a:moveTo>
                  <a:cubicBezTo>
                    <a:pt x="0" y="0"/>
                    <a:pt x="0" y="394"/>
                    <a:pt x="177" y="394"/>
                  </a:cubicBezTo>
                  <a:cubicBezTo>
                    <a:pt x="194" y="394"/>
                    <a:pt x="211" y="390"/>
                    <a:pt x="231" y="383"/>
                  </a:cubicBezTo>
                  <a:lnTo>
                    <a:pt x="1254" y="383"/>
                  </a:lnTo>
                  <a:cubicBezTo>
                    <a:pt x="1273" y="390"/>
                    <a:pt x="1291" y="394"/>
                    <a:pt x="1307" y="394"/>
                  </a:cubicBezTo>
                  <a:cubicBezTo>
                    <a:pt x="1485" y="394"/>
                    <a:pt x="1485" y="0"/>
                    <a:pt x="1307" y="0"/>
                  </a:cubicBezTo>
                  <a:cubicBezTo>
                    <a:pt x="1291" y="0"/>
                    <a:pt x="1273" y="4"/>
                    <a:pt x="1254" y="11"/>
                  </a:cubicBezTo>
                  <a:lnTo>
                    <a:pt x="231" y="11"/>
                  </a:lnTo>
                  <a:cubicBezTo>
                    <a:pt x="211" y="4"/>
                    <a:pt x="194" y="0"/>
                    <a:pt x="177"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197" name="Google Shape;12967;p24">
              <a:extLst>
                <a:ext uri="{FF2B5EF4-FFF2-40B4-BE49-F238E27FC236}">
                  <a16:creationId xmlns:a16="http://schemas.microsoft.com/office/drawing/2014/main" id="{F23C94BC-C3B5-926E-EA47-A04CD943BA2C}"/>
                </a:ext>
              </a:extLst>
            </p:cNvPr>
            <p:cNvSpPr/>
            <p:nvPr/>
          </p:nvSpPr>
          <p:spPr>
            <a:xfrm>
              <a:off x="6327625" y="2020800"/>
              <a:ext cx="122550" cy="10100"/>
            </a:xfrm>
            <a:custGeom>
              <a:avLst/>
              <a:gdLst/>
              <a:ahLst/>
              <a:cxnLst/>
              <a:rect l="l" t="t" r="r" b="b"/>
              <a:pathLst>
                <a:path w="4902" h="404" extrusionOk="0">
                  <a:moveTo>
                    <a:pt x="280" y="0"/>
                  </a:moveTo>
                  <a:cubicBezTo>
                    <a:pt x="0" y="0"/>
                    <a:pt x="0" y="404"/>
                    <a:pt x="280" y="404"/>
                  </a:cubicBezTo>
                  <a:lnTo>
                    <a:pt x="4622" y="404"/>
                  </a:lnTo>
                  <a:cubicBezTo>
                    <a:pt x="4902" y="404"/>
                    <a:pt x="4902" y="0"/>
                    <a:pt x="4622"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grpSp>
      <p:grpSp>
        <p:nvGrpSpPr>
          <p:cNvPr id="198" name="Google Shape;12968;p24">
            <a:extLst>
              <a:ext uri="{FF2B5EF4-FFF2-40B4-BE49-F238E27FC236}">
                <a16:creationId xmlns:a16="http://schemas.microsoft.com/office/drawing/2014/main" id="{C96EEC6A-DB04-2138-A6D1-0CD3C0D4321F}"/>
              </a:ext>
            </a:extLst>
          </p:cNvPr>
          <p:cNvGrpSpPr/>
          <p:nvPr/>
        </p:nvGrpSpPr>
        <p:grpSpPr>
          <a:xfrm>
            <a:off x="4854520" y="5758032"/>
            <a:ext cx="753600" cy="655000"/>
            <a:chOff x="7718850" y="3678550"/>
            <a:chExt cx="376800" cy="327500"/>
          </a:xfrm>
        </p:grpSpPr>
        <p:sp>
          <p:nvSpPr>
            <p:cNvPr id="199" name="Google Shape;12969;p24">
              <a:extLst>
                <a:ext uri="{FF2B5EF4-FFF2-40B4-BE49-F238E27FC236}">
                  <a16:creationId xmlns:a16="http://schemas.microsoft.com/office/drawing/2014/main" id="{F007F445-28D3-BB58-603B-4B90FF7248ED}"/>
                </a:ext>
              </a:extLst>
            </p:cNvPr>
            <p:cNvSpPr/>
            <p:nvPr/>
          </p:nvSpPr>
          <p:spPr>
            <a:xfrm>
              <a:off x="7718850" y="3678550"/>
              <a:ext cx="376800" cy="327500"/>
            </a:xfrm>
            <a:custGeom>
              <a:avLst/>
              <a:gdLst/>
              <a:ahLst/>
              <a:cxnLst/>
              <a:rect l="l" t="t" r="r" b="b"/>
              <a:pathLst>
                <a:path w="15072" h="13100" extrusionOk="0">
                  <a:moveTo>
                    <a:pt x="4560" y="5344"/>
                  </a:moveTo>
                  <a:cubicBezTo>
                    <a:pt x="4746" y="6709"/>
                    <a:pt x="5522" y="7950"/>
                    <a:pt x="6700" y="8726"/>
                  </a:cubicBezTo>
                  <a:lnTo>
                    <a:pt x="6762" y="9594"/>
                  </a:lnTo>
                  <a:cubicBezTo>
                    <a:pt x="6793" y="9687"/>
                    <a:pt x="6855" y="9780"/>
                    <a:pt x="6948" y="9811"/>
                  </a:cubicBezTo>
                  <a:cubicBezTo>
                    <a:pt x="6979" y="9842"/>
                    <a:pt x="7010" y="9842"/>
                    <a:pt x="7073" y="9842"/>
                  </a:cubicBezTo>
                  <a:cubicBezTo>
                    <a:pt x="7135" y="9842"/>
                    <a:pt x="7197" y="9842"/>
                    <a:pt x="7228" y="9780"/>
                  </a:cubicBezTo>
                  <a:lnTo>
                    <a:pt x="7941" y="9284"/>
                  </a:lnTo>
                  <a:cubicBezTo>
                    <a:pt x="8382" y="9417"/>
                    <a:pt x="8833" y="9483"/>
                    <a:pt x="9282" y="9483"/>
                  </a:cubicBezTo>
                  <a:cubicBezTo>
                    <a:pt x="10191" y="9483"/>
                    <a:pt x="11091" y="9214"/>
                    <a:pt x="11881" y="8695"/>
                  </a:cubicBezTo>
                  <a:lnTo>
                    <a:pt x="11881" y="11765"/>
                  </a:lnTo>
                  <a:lnTo>
                    <a:pt x="2202" y="11765"/>
                  </a:lnTo>
                  <a:lnTo>
                    <a:pt x="2202" y="5376"/>
                  </a:lnTo>
                  <a:cubicBezTo>
                    <a:pt x="2202" y="5344"/>
                    <a:pt x="2202" y="5344"/>
                    <a:pt x="2202" y="5344"/>
                  </a:cubicBezTo>
                  <a:close/>
                  <a:moveTo>
                    <a:pt x="12749" y="7950"/>
                  </a:moveTo>
                  <a:lnTo>
                    <a:pt x="12749" y="11765"/>
                  </a:lnTo>
                  <a:lnTo>
                    <a:pt x="12284" y="11765"/>
                  </a:lnTo>
                  <a:lnTo>
                    <a:pt x="12284" y="8415"/>
                  </a:lnTo>
                  <a:cubicBezTo>
                    <a:pt x="12284" y="8415"/>
                    <a:pt x="12284" y="8415"/>
                    <a:pt x="12284" y="8384"/>
                  </a:cubicBezTo>
                  <a:cubicBezTo>
                    <a:pt x="12439" y="8260"/>
                    <a:pt x="12594" y="8105"/>
                    <a:pt x="12749" y="7950"/>
                  </a:cubicBezTo>
                  <a:close/>
                  <a:moveTo>
                    <a:pt x="5615" y="12169"/>
                  </a:moveTo>
                  <a:lnTo>
                    <a:pt x="5615" y="12665"/>
                  </a:lnTo>
                  <a:lnTo>
                    <a:pt x="652" y="12665"/>
                  </a:lnTo>
                  <a:cubicBezTo>
                    <a:pt x="527" y="12665"/>
                    <a:pt x="434" y="12603"/>
                    <a:pt x="434" y="12479"/>
                  </a:cubicBezTo>
                  <a:lnTo>
                    <a:pt x="434" y="12169"/>
                  </a:lnTo>
                  <a:close/>
                  <a:moveTo>
                    <a:pt x="8003" y="12169"/>
                  </a:moveTo>
                  <a:lnTo>
                    <a:pt x="8003" y="12665"/>
                  </a:lnTo>
                  <a:lnTo>
                    <a:pt x="6018" y="12665"/>
                  </a:lnTo>
                  <a:lnTo>
                    <a:pt x="6018" y="12169"/>
                  </a:lnTo>
                  <a:close/>
                  <a:moveTo>
                    <a:pt x="9256" y="0"/>
                  </a:moveTo>
                  <a:cubicBezTo>
                    <a:pt x="8531" y="0"/>
                    <a:pt x="7779" y="176"/>
                    <a:pt x="7042" y="568"/>
                  </a:cubicBezTo>
                  <a:cubicBezTo>
                    <a:pt x="6824" y="622"/>
                    <a:pt x="6964" y="962"/>
                    <a:pt x="7148" y="962"/>
                  </a:cubicBezTo>
                  <a:cubicBezTo>
                    <a:pt x="7174" y="962"/>
                    <a:pt x="7201" y="955"/>
                    <a:pt x="7228" y="940"/>
                  </a:cubicBezTo>
                  <a:cubicBezTo>
                    <a:pt x="7887" y="588"/>
                    <a:pt x="8581" y="425"/>
                    <a:pt x="9258" y="425"/>
                  </a:cubicBezTo>
                  <a:cubicBezTo>
                    <a:pt x="11384" y="425"/>
                    <a:pt x="13344" y="2023"/>
                    <a:pt x="13556" y="4352"/>
                  </a:cubicBezTo>
                  <a:cubicBezTo>
                    <a:pt x="13793" y="6965"/>
                    <a:pt x="11694" y="9084"/>
                    <a:pt x="9248" y="9084"/>
                  </a:cubicBezTo>
                  <a:cubicBezTo>
                    <a:pt x="8819" y="9084"/>
                    <a:pt x="8380" y="9019"/>
                    <a:pt x="7941" y="8881"/>
                  </a:cubicBezTo>
                  <a:cubicBezTo>
                    <a:pt x="7915" y="8868"/>
                    <a:pt x="7890" y="8860"/>
                    <a:pt x="7864" y="8860"/>
                  </a:cubicBezTo>
                  <a:cubicBezTo>
                    <a:pt x="7828" y="8860"/>
                    <a:pt x="7791" y="8875"/>
                    <a:pt x="7755" y="8912"/>
                  </a:cubicBezTo>
                  <a:lnTo>
                    <a:pt x="7135" y="9346"/>
                  </a:lnTo>
                  <a:lnTo>
                    <a:pt x="7073" y="8570"/>
                  </a:lnTo>
                  <a:cubicBezTo>
                    <a:pt x="7073" y="8508"/>
                    <a:pt x="7010" y="8446"/>
                    <a:pt x="6979" y="8415"/>
                  </a:cubicBezTo>
                  <a:cubicBezTo>
                    <a:pt x="4405" y="6802"/>
                    <a:pt x="4219" y="3111"/>
                    <a:pt x="6638" y="1281"/>
                  </a:cubicBezTo>
                  <a:cubicBezTo>
                    <a:pt x="6833" y="1159"/>
                    <a:pt x="6703" y="904"/>
                    <a:pt x="6534" y="904"/>
                  </a:cubicBezTo>
                  <a:cubicBezTo>
                    <a:pt x="6487" y="904"/>
                    <a:pt x="6437" y="924"/>
                    <a:pt x="6390" y="971"/>
                  </a:cubicBezTo>
                  <a:cubicBezTo>
                    <a:pt x="5770" y="1436"/>
                    <a:pt x="5273" y="2056"/>
                    <a:pt x="4932" y="2770"/>
                  </a:cubicBezTo>
                  <a:cubicBezTo>
                    <a:pt x="4746" y="3173"/>
                    <a:pt x="4622" y="3607"/>
                    <a:pt x="4560" y="4042"/>
                  </a:cubicBezTo>
                  <a:lnTo>
                    <a:pt x="1582" y="4042"/>
                  </a:lnTo>
                  <a:cubicBezTo>
                    <a:pt x="1179" y="4042"/>
                    <a:pt x="869" y="4352"/>
                    <a:pt x="869" y="4755"/>
                  </a:cubicBezTo>
                  <a:lnTo>
                    <a:pt x="869" y="8664"/>
                  </a:lnTo>
                  <a:cubicBezTo>
                    <a:pt x="869" y="8803"/>
                    <a:pt x="977" y="8873"/>
                    <a:pt x="1086" y="8873"/>
                  </a:cubicBezTo>
                  <a:cubicBezTo>
                    <a:pt x="1194" y="8873"/>
                    <a:pt x="1303" y="8803"/>
                    <a:pt x="1303" y="8664"/>
                  </a:cubicBezTo>
                  <a:lnTo>
                    <a:pt x="1303" y="4755"/>
                  </a:lnTo>
                  <a:cubicBezTo>
                    <a:pt x="1272" y="4600"/>
                    <a:pt x="1427" y="4476"/>
                    <a:pt x="1582" y="4476"/>
                  </a:cubicBezTo>
                  <a:lnTo>
                    <a:pt x="4529" y="4476"/>
                  </a:lnTo>
                  <a:lnTo>
                    <a:pt x="4529" y="4941"/>
                  </a:lnTo>
                  <a:lnTo>
                    <a:pt x="2202" y="4941"/>
                  </a:lnTo>
                  <a:cubicBezTo>
                    <a:pt x="1954" y="4941"/>
                    <a:pt x="1768" y="5127"/>
                    <a:pt x="1768" y="5376"/>
                  </a:cubicBezTo>
                  <a:lnTo>
                    <a:pt x="1768" y="11765"/>
                  </a:lnTo>
                  <a:lnTo>
                    <a:pt x="1303" y="11765"/>
                  </a:lnTo>
                  <a:lnTo>
                    <a:pt x="1303" y="9501"/>
                  </a:lnTo>
                  <a:cubicBezTo>
                    <a:pt x="1303" y="9361"/>
                    <a:pt x="1194" y="9292"/>
                    <a:pt x="1086" y="9292"/>
                  </a:cubicBezTo>
                  <a:cubicBezTo>
                    <a:pt x="977" y="9292"/>
                    <a:pt x="869" y="9361"/>
                    <a:pt x="869" y="9501"/>
                  </a:cubicBezTo>
                  <a:lnTo>
                    <a:pt x="869" y="11765"/>
                  </a:lnTo>
                  <a:lnTo>
                    <a:pt x="403" y="11765"/>
                  </a:lnTo>
                  <a:cubicBezTo>
                    <a:pt x="186" y="11765"/>
                    <a:pt x="0" y="11921"/>
                    <a:pt x="0" y="12138"/>
                  </a:cubicBezTo>
                  <a:lnTo>
                    <a:pt x="0" y="12479"/>
                  </a:lnTo>
                  <a:cubicBezTo>
                    <a:pt x="0" y="12820"/>
                    <a:pt x="279" y="13099"/>
                    <a:pt x="621" y="13099"/>
                  </a:cubicBezTo>
                  <a:lnTo>
                    <a:pt x="9678" y="13099"/>
                  </a:lnTo>
                  <a:cubicBezTo>
                    <a:pt x="9802" y="13099"/>
                    <a:pt x="9895" y="13006"/>
                    <a:pt x="9895" y="12882"/>
                  </a:cubicBezTo>
                  <a:cubicBezTo>
                    <a:pt x="9895" y="12789"/>
                    <a:pt x="9802" y="12696"/>
                    <a:pt x="9678" y="12696"/>
                  </a:cubicBezTo>
                  <a:lnTo>
                    <a:pt x="8375" y="12696"/>
                  </a:lnTo>
                  <a:lnTo>
                    <a:pt x="8375" y="12169"/>
                  </a:lnTo>
                  <a:lnTo>
                    <a:pt x="13587" y="12169"/>
                  </a:lnTo>
                  <a:lnTo>
                    <a:pt x="13587" y="12479"/>
                  </a:lnTo>
                  <a:cubicBezTo>
                    <a:pt x="13587" y="12603"/>
                    <a:pt x="13494" y="12696"/>
                    <a:pt x="13400" y="12696"/>
                  </a:cubicBezTo>
                  <a:lnTo>
                    <a:pt x="10516" y="12696"/>
                  </a:lnTo>
                  <a:cubicBezTo>
                    <a:pt x="10423" y="12696"/>
                    <a:pt x="10330" y="12789"/>
                    <a:pt x="10330" y="12882"/>
                  </a:cubicBezTo>
                  <a:cubicBezTo>
                    <a:pt x="10330" y="13006"/>
                    <a:pt x="10392" y="13099"/>
                    <a:pt x="10516" y="13099"/>
                  </a:cubicBezTo>
                  <a:lnTo>
                    <a:pt x="13400" y="13099"/>
                  </a:lnTo>
                  <a:cubicBezTo>
                    <a:pt x="13711" y="13099"/>
                    <a:pt x="13990" y="12820"/>
                    <a:pt x="13990" y="12479"/>
                  </a:cubicBezTo>
                  <a:lnTo>
                    <a:pt x="13990" y="12138"/>
                  </a:lnTo>
                  <a:cubicBezTo>
                    <a:pt x="13990" y="11921"/>
                    <a:pt x="13835" y="11734"/>
                    <a:pt x="13618" y="11734"/>
                  </a:cubicBezTo>
                  <a:lnTo>
                    <a:pt x="13618" y="11765"/>
                  </a:lnTo>
                  <a:lnTo>
                    <a:pt x="13121" y="11765"/>
                  </a:lnTo>
                  <a:lnTo>
                    <a:pt x="13121" y="7516"/>
                  </a:lnTo>
                  <a:cubicBezTo>
                    <a:pt x="13121" y="7485"/>
                    <a:pt x="13121" y="7485"/>
                    <a:pt x="13121" y="7454"/>
                  </a:cubicBezTo>
                  <a:cubicBezTo>
                    <a:pt x="13276" y="7237"/>
                    <a:pt x="13431" y="6988"/>
                    <a:pt x="13556" y="6709"/>
                  </a:cubicBezTo>
                  <a:cubicBezTo>
                    <a:pt x="15071" y="3375"/>
                    <a:pt x="12432" y="0"/>
                    <a:pt x="9256"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200" name="Google Shape;12970;p24">
              <a:extLst>
                <a:ext uri="{FF2B5EF4-FFF2-40B4-BE49-F238E27FC236}">
                  <a16:creationId xmlns:a16="http://schemas.microsoft.com/office/drawing/2014/main" id="{C01FB833-96A9-F48E-915A-4839AB67BB04}"/>
                </a:ext>
              </a:extLst>
            </p:cNvPr>
            <p:cNvSpPr/>
            <p:nvPr/>
          </p:nvSpPr>
          <p:spPr>
            <a:xfrm>
              <a:off x="7863075" y="3709550"/>
              <a:ext cx="203200" cy="174750"/>
            </a:xfrm>
            <a:custGeom>
              <a:avLst/>
              <a:gdLst/>
              <a:ahLst/>
              <a:cxnLst/>
              <a:rect l="l" t="t" r="r" b="b"/>
              <a:pathLst>
                <a:path w="8128" h="6990" extrusionOk="0">
                  <a:moveTo>
                    <a:pt x="4374" y="506"/>
                  </a:moveTo>
                  <a:cubicBezTo>
                    <a:pt x="5553" y="847"/>
                    <a:pt x="6422" y="1871"/>
                    <a:pt x="6577" y="3081"/>
                  </a:cubicBezTo>
                  <a:lnTo>
                    <a:pt x="3847" y="3081"/>
                  </a:lnTo>
                  <a:cubicBezTo>
                    <a:pt x="3785" y="3081"/>
                    <a:pt x="3754" y="3050"/>
                    <a:pt x="3754" y="2988"/>
                  </a:cubicBezTo>
                  <a:lnTo>
                    <a:pt x="3754" y="2523"/>
                  </a:lnTo>
                  <a:cubicBezTo>
                    <a:pt x="3754" y="2460"/>
                    <a:pt x="3785" y="2398"/>
                    <a:pt x="3847" y="2398"/>
                  </a:cubicBezTo>
                  <a:cubicBezTo>
                    <a:pt x="4126" y="2398"/>
                    <a:pt x="4343" y="2181"/>
                    <a:pt x="4374" y="1902"/>
                  </a:cubicBezTo>
                  <a:lnTo>
                    <a:pt x="4374" y="506"/>
                  </a:lnTo>
                  <a:close/>
                  <a:moveTo>
                    <a:pt x="2234" y="661"/>
                  </a:moveTo>
                  <a:lnTo>
                    <a:pt x="2234" y="1809"/>
                  </a:lnTo>
                  <a:cubicBezTo>
                    <a:pt x="2234" y="2647"/>
                    <a:pt x="1552" y="3298"/>
                    <a:pt x="745" y="3329"/>
                  </a:cubicBezTo>
                  <a:lnTo>
                    <a:pt x="404" y="3329"/>
                  </a:lnTo>
                  <a:cubicBezTo>
                    <a:pt x="466" y="2150"/>
                    <a:pt x="1179" y="1127"/>
                    <a:pt x="2234" y="661"/>
                  </a:cubicBezTo>
                  <a:close/>
                  <a:moveTo>
                    <a:pt x="2141" y="4787"/>
                  </a:moveTo>
                  <a:cubicBezTo>
                    <a:pt x="2451" y="4787"/>
                    <a:pt x="2699" y="5035"/>
                    <a:pt x="2699" y="5345"/>
                  </a:cubicBezTo>
                  <a:lnTo>
                    <a:pt x="2699" y="6121"/>
                  </a:lnTo>
                  <a:cubicBezTo>
                    <a:pt x="2699" y="6245"/>
                    <a:pt x="2699" y="6338"/>
                    <a:pt x="2668" y="6462"/>
                  </a:cubicBezTo>
                  <a:cubicBezTo>
                    <a:pt x="1800" y="6214"/>
                    <a:pt x="1055" y="5593"/>
                    <a:pt x="683" y="4787"/>
                  </a:cubicBezTo>
                  <a:close/>
                  <a:moveTo>
                    <a:pt x="6391" y="4570"/>
                  </a:moveTo>
                  <a:cubicBezTo>
                    <a:pt x="6018" y="5531"/>
                    <a:pt x="5181" y="6276"/>
                    <a:pt x="4157" y="6493"/>
                  </a:cubicBezTo>
                  <a:lnTo>
                    <a:pt x="4157" y="5842"/>
                  </a:lnTo>
                  <a:cubicBezTo>
                    <a:pt x="4157" y="5128"/>
                    <a:pt x="4747" y="4570"/>
                    <a:pt x="5460" y="4570"/>
                  </a:cubicBezTo>
                  <a:close/>
                  <a:moveTo>
                    <a:pt x="3506" y="382"/>
                  </a:moveTo>
                  <a:cubicBezTo>
                    <a:pt x="3661" y="382"/>
                    <a:pt x="3785" y="382"/>
                    <a:pt x="3940" y="413"/>
                  </a:cubicBezTo>
                  <a:lnTo>
                    <a:pt x="3940" y="1902"/>
                  </a:lnTo>
                  <a:cubicBezTo>
                    <a:pt x="3940" y="1933"/>
                    <a:pt x="3878" y="1995"/>
                    <a:pt x="3816" y="1995"/>
                  </a:cubicBezTo>
                  <a:cubicBezTo>
                    <a:pt x="3537" y="1995"/>
                    <a:pt x="3320" y="2212"/>
                    <a:pt x="3320" y="2523"/>
                  </a:cubicBezTo>
                  <a:lnTo>
                    <a:pt x="3320" y="2988"/>
                  </a:lnTo>
                  <a:cubicBezTo>
                    <a:pt x="3320" y="3267"/>
                    <a:pt x="3537" y="3515"/>
                    <a:pt x="3816" y="3515"/>
                  </a:cubicBezTo>
                  <a:lnTo>
                    <a:pt x="6577" y="3515"/>
                  </a:lnTo>
                  <a:cubicBezTo>
                    <a:pt x="6577" y="3732"/>
                    <a:pt x="6546" y="3949"/>
                    <a:pt x="6515" y="4167"/>
                  </a:cubicBezTo>
                  <a:lnTo>
                    <a:pt x="5429" y="4167"/>
                  </a:lnTo>
                  <a:cubicBezTo>
                    <a:pt x="4499" y="4167"/>
                    <a:pt x="3754" y="4911"/>
                    <a:pt x="3754" y="5842"/>
                  </a:cubicBezTo>
                  <a:lnTo>
                    <a:pt x="3754" y="6555"/>
                  </a:lnTo>
                  <a:lnTo>
                    <a:pt x="3475" y="6555"/>
                  </a:lnTo>
                  <a:cubicBezTo>
                    <a:pt x="3351" y="6555"/>
                    <a:pt x="3227" y="6555"/>
                    <a:pt x="3103" y="6524"/>
                  </a:cubicBezTo>
                  <a:cubicBezTo>
                    <a:pt x="3134" y="6400"/>
                    <a:pt x="3134" y="6276"/>
                    <a:pt x="3134" y="6121"/>
                  </a:cubicBezTo>
                  <a:lnTo>
                    <a:pt x="3134" y="5345"/>
                  </a:lnTo>
                  <a:cubicBezTo>
                    <a:pt x="3134" y="4818"/>
                    <a:pt x="2699" y="4384"/>
                    <a:pt x="2172" y="4384"/>
                  </a:cubicBezTo>
                  <a:lnTo>
                    <a:pt x="528" y="4384"/>
                  </a:lnTo>
                  <a:cubicBezTo>
                    <a:pt x="466" y="4167"/>
                    <a:pt x="435" y="3949"/>
                    <a:pt x="404" y="3701"/>
                  </a:cubicBezTo>
                  <a:lnTo>
                    <a:pt x="745" y="3701"/>
                  </a:lnTo>
                  <a:cubicBezTo>
                    <a:pt x="1800" y="3701"/>
                    <a:pt x="2637" y="2864"/>
                    <a:pt x="2637" y="1809"/>
                  </a:cubicBezTo>
                  <a:lnTo>
                    <a:pt x="2637" y="506"/>
                  </a:lnTo>
                  <a:cubicBezTo>
                    <a:pt x="2917" y="413"/>
                    <a:pt x="3227" y="382"/>
                    <a:pt x="3506" y="382"/>
                  </a:cubicBezTo>
                  <a:close/>
                  <a:moveTo>
                    <a:pt x="3506" y="0"/>
                  </a:moveTo>
                  <a:cubicBezTo>
                    <a:pt x="1715" y="0"/>
                    <a:pt x="1" y="1388"/>
                    <a:pt x="1" y="3484"/>
                  </a:cubicBezTo>
                  <a:cubicBezTo>
                    <a:pt x="1" y="5407"/>
                    <a:pt x="1552" y="6989"/>
                    <a:pt x="3475" y="6989"/>
                  </a:cubicBezTo>
                  <a:cubicBezTo>
                    <a:pt x="6577" y="6989"/>
                    <a:pt x="8128" y="3236"/>
                    <a:pt x="5956" y="1034"/>
                  </a:cubicBezTo>
                  <a:cubicBezTo>
                    <a:pt x="5242" y="320"/>
                    <a:pt x="4365" y="0"/>
                    <a:pt x="3506"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grpSp>
      <p:grpSp>
        <p:nvGrpSpPr>
          <p:cNvPr id="201" name="Google Shape;12971;p24">
            <a:extLst>
              <a:ext uri="{FF2B5EF4-FFF2-40B4-BE49-F238E27FC236}">
                <a16:creationId xmlns:a16="http://schemas.microsoft.com/office/drawing/2014/main" id="{F066024E-B67C-6F31-3EAD-0F955D00C4AA}"/>
              </a:ext>
            </a:extLst>
          </p:cNvPr>
          <p:cNvGrpSpPr/>
          <p:nvPr/>
        </p:nvGrpSpPr>
        <p:grpSpPr>
          <a:xfrm>
            <a:off x="6506367" y="5736359"/>
            <a:ext cx="595650" cy="698350"/>
            <a:chOff x="957400" y="1923675"/>
            <a:chExt cx="297825" cy="349175"/>
          </a:xfrm>
        </p:grpSpPr>
        <p:sp>
          <p:nvSpPr>
            <p:cNvPr id="202" name="Google Shape;12972;p24">
              <a:extLst>
                <a:ext uri="{FF2B5EF4-FFF2-40B4-BE49-F238E27FC236}">
                  <a16:creationId xmlns:a16="http://schemas.microsoft.com/office/drawing/2014/main" id="{2B460C12-323F-E5F8-F2EC-B11B8943499B}"/>
                </a:ext>
              </a:extLst>
            </p:cNvPr>
            <p:cNvSpPr/>
            <p:nvPr/>
          </p:nvSpPr>
          <p:spPr>
            <a:xfrm>
              <a:off x="1085350" y="1977950"/>
              <a:ext cx="48400" cy="17275"/>
            </a:xfrm>
            <a:custGeom>
              <a:avLst/>
              <a:gdLst/>
              <a:ahLst/>
              <a:cxnLst/>
              <a:rect l="l" t="t" r="r" b="b"/>
              <a:pathLst>
                <a:path w="1936" h="691" extrusionOk="0">
                  <a:moveTo>
                    <a:pt x="931" y="1"/>
                  </a:moveTo>
                  <a:cubicBezTo>
                    <a:pt x="629" y="1"/>
                    <a:pt x="327" y="117"/>
                    <a:pt x="94" y="350"/>
                  </a:cubicBezTo>
                  <a:cubicBezTo>
                    <a:pt x="1" y="443"/>
                    <a:pt x="1" y="567"/>
                    <a:pt x="94" y="629"/>
                  </a:cubicBezTo>
                  <a:cubicBezTo>
                    <a:pt x="125" y="660"/>
                    <a:pt x="187" y="691"/>
                    <a:pt x="218" y="691"/>
                  </a:cubicBezTo>
                  <a:cubicBezTo>
                    <a:pt x="280" y="691"/>
                    <a:pt x="342" y="660"/>
                    <a:pt x="373" y="629"/>
                  </a:cubicBezTo>
                  <a:cubicBezTo>
                    <a:pt x="528" y="474"/>
                    <a:pt x="714" y="412"/>
                    <a:pt x="931" y="412"/>
                  </a:cubicBezTo>
                  <a:cubicBezTo>
                    <a:pt x="1149" y="412"/>
                    <a:pt x="1335" y="474"/>
                    <a:pt x="1490" y="629"/>
                  </a:cubicBezTo>
                  <a:cubicBezTo>
                    <a:pt x="1533" y="672"/>
                    <a:pt x="1583" y="690"/>
                    <a:pt x="1631" y="690"/>
                  </a:cubicBezTo>
                  <a:cubicBezTo>
                    <a:pt x="1792" y="690"/>
                    <a:pt x="1936" y="492"/>
                    <a:pt x="1769" y="350"/>
                  </a:cubicBezTo>
                  <a:cubicBezTo>
                    <a:pt x="1536" y="117"/>
                    <a:pt x="1234" y="1"/>
                    <a:pt x="931"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203" name="Google Shape;12973;p24">
              <a:extLst>
                <a:ext uri="{FF2B5EF4-FFF2-40B4-BE49-F238E27FC236}">
                  <a16:creationId xmlns:a16="http://schemas.microsoft.com/office/drawing/2014/main" id="{7111C88A-4946-B90E-790A-EFA0AC3F825D}"/>
                </a:ext>
              </a:extLst>
            </p:cNvPr>
            <p:cNvSpPr/>
            <p:nvPr/>
          </p:nvSpPr>
          <p:spPr>
            <a:xfrm>
              <a:off x="1064725" y="1951200"/>
              <a:ext cx="85800" cy="25425"/>
            </a:xfrm>
            <a:custGeom>
              <a:avLst/>
              <a:gdLst/>
              <a:ahLst/>
              <a:cxnLst/>
              <a:rect l="l" t="t" r="r" b="b"/>
              <a:pathLst>
                <a:path w="3432" h="1017" extrusionOk="0">
                  <a:moveTo>
                    <a:pt x="1756" y="0"/>
                  </a:moveTo>
                  <a:cubicBezTo>
                    <a:pt x="1175" y="0"/>
                    <a:pt x="593" y="225"/>
                    <a:pt x="143" y="675"/>
                  </a:cubicBezTo>
                  <a:cubicBezTo>
                    <a:pt x="1" y="818"/>
                    <a:pt x="132" y="1016"/>
                    <a:pt x="299" y="1016"/>
                  </a:cubicBezTo>
                  <a:cubicBezTo>
                    <a:pt x="349" y="1016"/>
                    <a:pt x="403" y="998"/>
                    <a:pt x="454" y="954"/>
                  </a:cubicBezTo>
                  <a:cubicBezTo>
                    <a:pt x="810" y="598"/>
                    <a:pt x="1283" y="419"/>
                    <a:pt x="1756" y="419"/>
                  </a:cubicBezTo>
                  <a:cubicBezTo>
                    <a:pt x="2229" y="419"/>
                    <a:pt x="2702" y="598"/>
                    <a:pt x="3059" y="954"/>
                  </a:cubicBezTo>
                  <a:cubicBezTo>
                    <a:pt x="3121" y="985"/>
                    <a:pt x="3152" y="1016"/>
                    <a:pt x="3214" y="1016"/>
                  </a:cubicBezTo>
                  <a:cubicBezTo>
                    <a:pt x="3276" y="1016"/>
                    <a:pt x="3307" y="985"/>
                    <a:pt x="3369" y="954"/>
                  </a:cubicBezTo>
                  <a:cubicBezTo>
                    <a:pt x="3431" y="861"/>
                    <a:pt x="3431" y="737"/>
                    <a:pt x="3369" y="675"/>
                  </a:cubicBezTo>
                  <a:cubicBezTo>
                    <a:pt x="2920" y="225"/>
                    <a:pt x="2338" y="0"/>
                    <a:pt x="1756"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204" name="Google Shape;12974;p24">
              <a:extLst>
                <a:ext uri="{FF2B5EF4-FFF2-40B4-BE49-F238E27FC236}">
                  <a16:creationId xmlns:a16="http://schemas.microsoft.com/office/drawing/2014/main" id="{F994474A-79FA-A353-AE81-3026C778329B}"/>
                </a:ext>
              </a:extLst>
            </p:cNvPr>
            <p:cNvSpPr/>
            <p:nvPr/>
          </p:nvSpPr>
          <p:spPr>
            <a:xfrm>
              <a:off x="1047350" y="1923675"/>
              <a:ext cx="122550" cy="33750"/>
            </a:xfrm>
            <a:custGeom>
              <a:avLst/>
              <a:gdLst/>
              <a:ahLst/>
              <a:cxnLst/>
              <a:rect l="l" t="t" r="r" b="b"/>
              <a:pathLst>
                <a:path w="4902" h="1350" extrusionOk="0">
                  <a:moveTo>
                    <a:pt x="2455" y="0"/>
                  </a:moveTo>
                  <a:cubicBezTo>
                    <a:pt x="1598" y="0"/>
                    <a:pt x="745" y="334"/>
                    <a:pt x="94" y="1001"/>
                  </a:cubicBezTo>
                  <a:cubicBezTo>
                    <a:pt x="1" y="1063"/>
                    <a:pt x="1" y="1187"/>
                    <a:pt x="94" y="1280"/>
                  </a:cubicBezTo>
                  <a:cubicBezTo>
                    <a:pt x="125" y="1326"/>
                    <a:pt x="171" y="1350"/>
                    <a:pt x="222" y="1350"/>
                  </a:cubicBezTo>
                  <a:cubicBezTo>
                    <a:pt x="272" y="1350"/>
                    <a:pt x="327" y="1326"/>
                    <a:pt x="373" y="1280"/>
                  </a:cubicBezTo>
                  <a:cubicBezTo>
                    <a:pt x="947" y="706"/>
                    <a:pt x="1699" y="419"/>
                    <a:pt x="2451" y="419"/>
                  </a:cubicBezTo>
                  <a:cubicBezTo>
                    <a:pt x="3204" y="419"/>
                    <a:pt x="3956" y="706"/>
                    <a:pt x="4530" y="1280"/>
                  </a:cubicBezTo>
                  <a:cubicBezTo>
                    <a:pt x="4592" y="1311"/>
                    <a:pt x="4623" y="1342"/>
                    <a:pt x="4685" y="1342"/>
                  </a:cubicBezTo>
                  <a:cubicBezTo>
                    <a:pt x="4747" y="1342"/>
                    <a:pt x="4778" y="1311"/>
                    <a:pt x="4840" y="1280"/>
                  </a:cubicBezTo>
                  <a:cubicBezTo>
                    <a:pt x="4902" y="1187"/>
                    <a:pt x="4902" y="1063"/>
                    <a:pt x="4840" y="1001"/>
                  </a:cubicBezTo>
                  <a:cubicBezTo>
                    <a:pt x="4173" y="334"/>
                    <a:pt x="3312" y="0"/>
                    <a:pt x="2455"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205" name="Google Shape;12975;p24">
              <a:extLst>
                <a:ext uri="{FF2B5EF4-FFF2-40B4-BE49-F238E27FC236}">
                  <a16:creationId xmlns:a16="http://schemas.microsoft.com/office/drawing/2014/main" id="{5A9E67BB-F166-2106-385D-C47EF891ABA4}"/>
                </a:ext>
              </a:extLst>
            </p:cNvPr>
            <p:cNvSpPr/>
            <p:nvPr/>
          </p:nvSpPr>
          <p:spPr>
            <a:xfrm>
              <a:off x="957400" y="2025450"/>
              <a:ext cx="297825" cy="247400"/>
            </a:xfrm>
            <a:custGeom>
              <a:avLst/>
              <a:gdLst/>
              <a:ahLst/>
              <a:cxnLst/>
              <a:rect l="l" t="t" r="r" b="b"/>
              <a:pathLst>
                <a:path w="11913" h="9896" extrusionOk="0">
                  <a:moveTo>
                    <a:pt x="7197" y="404"/>
                  </a:moveTo>
                  <a:cubicBezTo>
                    <a:pt x="7321" y="404"/>
                    <a:pt x="7476" y="497"/>
                    <a:pt x="7507" y="652"/>
                  </a:cubicBezTo>
                  <a:lnTo>
                    <a:pt x="7507" y="683"/>
                  </a:lnTo>
                  <a:lnTo>
                    <a:pt x="4405" y="683"/>
                  </a:lnTo>
                  <a:lnTo>
                    <a:pt x="4405" y="652"/>
                  </a:lnTo>
                  <a:cubicBezTo>
                    <a:pt x="4436" y="497"/>
                    <a:pt x="4560" y="404"/>
                    <a:pt x="4716" y="404"/>
                  </a:cubicBezTo>
                  <a:close/>
                  <a:moveTo>
                    <a:pt x="7600" y="1086"/>
                  </a:moveTo>
                  <a:lnTo>
                    <a:pt x="7724" y="1551"/>
                  </a:lnTo>
                  <a:lnTo>
                    <a:pt x="4219" y="1551"/>
                  </a:lnTo>
                  <a:lnTo>
                    <a:pt x="4312" y="1086"/>
                  </a:lnTo>
                  <a:close/>
                  <a:moveTo>
                    <a:pt x="3584" y="5425"/>
                  </a:moveTo>
                  <a:cubicBezTo>
                    <a:pt x="3780" y="5425"/>
                    <a:pt x="3940" y="5600"/>
                    <a:pt x="3940" y="5801"/>
                  </a:cubicBezTo>
                  <a:lnTo>
                    <a:pt x="3940" y="7011"/>
                  </a:lnTo>
                  <a:lnTo>
                    <a:pt x="3134" y="7011"/>
                  </a:lnTo>
                  <a:lnTo>
                    <a:pt x="3134" y="5832"/>
                  </a:lnTo>
                  <a:cubicBezTo>
                    <a:pt x="3134" y="5584"/>
                    <a:pt x="3320" y="5429"/>
                    <a:pt x="3537" y="5429"/>
                  </a:cubicBezTo>
                  <a:cubicBezTo>
                    <a:pt x="3553" y="5427"/>
                    <a:pt x="3569" y="5425"/>
                    <a:pt x="3584" y="5425"/>
                  </a:cubicBezTo>
                  <a:close/>
                  <a:moveTo>
                    <a:pt x="8423" y="5425"/>
                  </a:moveTo>
                  <a:cubicBezTo>
                    <a:pt x="8619" y="5425"/>
                    <a:pt x="8779" y="5600"/>
                    <a:pt x="8779" y="5801"/>
                  </a:cubicBezTo>
                  <a:lnTo>
                    <a:pt x="8779" y="7042"/>
                  </a:lnTo>
                  <a:lnTo>
                    <a:pt x="7973" y="7042"/>
                  </a:lnTo>
                  <a:lnTo>
                    <a:pt x="7973" y="5832"/>
                  </a:lnTo>
                  <a:cubicBezTo>
                    <a:pt x="7942" y="5584"/>
                    <a:pt x="8128" y="5429"/>
                    <a:pt x="8376" y="5429"/>
                  </a:cubicBezTo>
                  <a:cubicBezTo>
                    <a:pt x="8392" y="5427"/>
                    <a:pt x="8408" y="5425"/>
                    <a:pt x="8423" y="5425"/>
                  </a:cubicBezTo>
                  <a:close/>
                  <a:moveTo>
                    <a:pt x="4281" y="7445"/>
                  </a:moveTo>
                  <a:cubicBezTo>
                    <a:pt x="4281" y="7445"/>
                    <a:pt x="4312" y="7476"/>
                    <a:pt x="4312" y="7476"/>
                  </a:cubicBezTo>
                  <a:lnTo>
                    <a:pt x="4312" y="7879"/>
                  </a:lnTo>
                  <a:lnTo>
                    <a:pt x="2761" y="7879"/>
                  </a:lnTo>
                  <a:lnTo>
                    <a:pt x="2761" y="7476"/>
                  </a:lnTo>
                  <a:cubicBezTo>
                    <a:pt x="2761" y="7476"/>
                    <a:pt x="2792" y="7445"/>
                    <a:pt x="2792" y="7445"/>
                  </a:cubicBezTo>
                  <a:close/>
                  <a:moveTo>
                    <a:pt x="9120" y="7445"/>
                  </a:moveTo>
                  <a:cubicBezTo>
                    <a:pt x="9120" y="7445"/>
                    <a:pt x="9151" y="7476"/>
                    <a:pt x="9151" y="7476"/>
                  </a:cubicBezTo>
                  <a:lnTo>
                    <a:pt x="9151" y="7879"/>
                  </a:lnTo>
                  <a:lnTo>
                    <a:pt x="7600" y="7879"/>
                  </a:lnTo>
                  <a:lnTo>
                    <a:pt x="7600" y="7476"/>
                  </a:lnTo>
                  <a:cubicBezTo>
                    <a:pt x="7600" y="7476"/>
                    <a:pt x="7631" y="7445"/>
                    <a:pt x="7631" y="7445"/>
                  </a:cubicBezTo>
                  <a:close/>
                  <a:moveTo>
                    <a:pt x="714" y="6018"/>
                  </a:moveTo>
                  <a:cubicBezTo>
                    <a:pt x="1179" y="6483"/>
                    <a:pt x="1831" y="6763"/>
                    <a:pt x="2513" y="6763"/>
                  </a:cubicBezTo>
                  <a:lnTo>
                    <a:pt x="2699" y="6763"/>
                  </a:lnTo>
                  <a:lnTo>
                    <a:pt x="2699" y="7073"/>
                  </a:lnTo>
                  <a:cubicBezTo>
                    <a:pt x="2513" y="7104"/>
                    <a:pt x="2358" y="7290"/>
                    <a:pt x="2358" y="7476"/>
                  </a:cubicBezTo>
                  <a:lnTo>
                    <a:pt x="2358" y="7879"/>
                  </a:lnTo>
                  <a:cubicBezTo>
                    <a:pt x="2358" y="8096"/>
                    <a:pt x="2513" y="8252"/>
                    <a:pt x="2699" y="8314"/>
                  </a:cubicBezTo>
                  <a:lnTo>
                    <a:pt x="2699" y="9523"/>
                  </a:lnTo>
                  <a:lnTo>
                    <a:pt x="1303" y="9523"/>
                  </a:lnTo>
                  <a:cubicBezTo>
                    <a:pt x="993" y="9523"/>
                    <a:pt x="714" y="9244"/>
                    <a:pt x="714" y="8934"/>
                  </a:cubicBezTo>
                  <a:lnTo>
                    <a:pt x="714" y="8903"/>
                  </a:lnTo>
                  <a:lnTo>
                    <a:pt x="714" y="6018"/>
                  </a:lnTo>
                  <a:close/>
                  <a:moveTo>
                    <a:pt x="3940" y="8283"/>
                  </a:moveTo>
                  <a:lnTo>
                    <a:pt x="3940" y="9523"/>
                  </a:lnTo>
                  <a:lnTo>
                    <a:pt x="3134" y="9523"/>
                  </a:lnTo>
                  <a:lnTo>
                    <a:pt x="3134" y="8283"/>
                  </a:lnTo>
                  <a:close/>
                  <a:moveTo>
                    <a:pt x="7538" y="6732"/>
                  </a:moveTo>
                  <a:lnTo>
                    <a:pt x="7538" y="7042"/>
                  </a:lnTo>
                  <a:cubicBezTo>
                    <a:pt x="7352" y="7104"/>
                    <a:pt x="7197" y="7259"/>
                    <a:pt x="7197" y="7476"/>
                  </a:cubicBezTo>
                  <a:lnTo>
                    <a:pt x="7197" y="7879"/>
                  </a:lnTo>
                  <a:cubicBezTo>
                    <a:pt x="7197" y="8065"/>
                    <a:pt x="7352" y="8252"/>
                    <a:pt x="7538" y="8283"/>
                  </a:cubicBezTo>
                  <a:lnTo>
                    <a:pt x="7538" y="9523"/>
                  </a:lnTo>
                  <a:lnTo>
                    <a:pt x="4343" y="9523"/>
                  </a:lnTo>
                  <a:lnTo>
                    <a:pt x="4343" y="8314"/>
                  </a:lnTo>
                  <a:cubicBezTo>
                    <a:pt x="4560" y="8283"/>
                    <a:pt x="4716" y="8096"/>
                    <a:pt x="4716" y="7879"/>
                  </a:cubicBezTo>
                  <a:lnTo>
                    <a:pt x="4716" y="7507"/>
                  </a:lnTo>
                  <a:cubicBezTo>
                    <a:pt x="4716" y="7290"/>
                    <a:pt x="4560" y="7104"/>
                    <a:pt x="4343" y="7073"/>
                  </a:cubicBezTo>
                  <a:lnTo>
                    <a:pt x="4343" y="6763"/>
                  </a:lnTo>
                  <a:lnTo>
                    <a:pt x="7538" y="6732"/>
                  </a:lnTo>
                  <a:close/>
                  <a:moveTo>
                    <a:pt x="8779" y="8283"/>
                  </a:moveTo>
                  <a:lnTo>
                    <a:pt x="8779" y="9523"/>
                  </a:lnTo>
                  <a:lnTo>
                    <a:pt x="7973" y="9523"/>
                  </a:lnTo>
                  <a:lnTo>
                    <a:pt x="7973" y="8283"/>
                  </a:lnTo>
                  <a:close/>
                  <a:moveTo>
                    <a:pt x="4716" y="1"/>
                  </a:moveTo>
                  <a:cubicBezTo>
                    <a:pt x="4374" y="1"/>
                    <a:pt x="4095" y="218"/>
                    <a:pt x="4033" y="559"/>
                  </a:cubicBezTo>
                  <a:lnTo>
                    <a:pt x="3785" y="1551"/>
                  </a:lnTo>
                  <a:lnTo>
                    <a:pt x="3134" y="1551"/>
                  </a:lnTo>
                  <a:cubicBezTo>
                    <a:pt x="3114" y="1544"/>
                    <a:pt x="3097" y="1541"/>
                    <a:pt x="3081" y="1541"/>
                  </a:cubicBezTo>
                  <a:cubicBezTo>
                    <a:pt x="2898" y="1541"/>
                    <a:pt x="2903" y="1960"/>
                    <a:pt x="3096" y="1960"/>
                  </a:cubicBezTo>
                  <a:cubicBezTo>
                    <a:pt x="3108" y="1960"/>
                    <a:pt x="3120" y="1958"/>
                    <a:pt x="3134" y="1955"/>
                  </a:cubicBezTo>
                  <a:lnTo>
                    <a:pt x="11044" y="1955"/>
                  </a:lnTo>
                  <a:cubicBezTo>
                    <a:pt x="11292" y="1955"/>
                    <a:pt x="11509" y="2141"/>
                    <a:pt x="11509" y="2420"/>
                  </a:cubicBezTo>
                  <a:lnTo>
                    <a:pt x="11509" y="4219"/>
                  </a:lnTo>
                  <a:cubicBezTo>
                    <a:pt x="11509" y="5367"/>
                    <a:pt x="10578" y="6328"/>
                    <a:pt x="9399" y="6328"/>
                  </a:cubicBezTo>
                  <a:lnTo>
                    <a:pt x="9182" y="6328"/>
                  </a:lnTo>
                  <a:lnTo>
                    <a:pt x="9182" y="5832"/>
                  </a:lnTo>
                  <a:cubicBezTo>
                    <a:pt x="9182" y="5367"/>
                    <a:pt x="8810" y="4995"/>
                    <a:pt x="8376" y="4995"/>
                  </a:cubicBezTo>
                  <a:cubicBezTo>
                    <a:pt x="7911" y="4995"/>
                    <a:pt x="7538" y="5367"/>
                    <a:pt x="7538" y="5832"/>
                  </a:cubicBezTo>
                  <a:lnTo>
                    <a:pt x="7538" y="6328"/>
                  </a:lnTo>
                  <a:lnTo>
                    <a:pt x="4343" y="6328"/>
                  </a:lnTo>
                  <a:lnTo>
                    <a:pt x="4343" y="5832"/>
                  </a:lnTo>
                  <a:cubicBezTo>
                    <a:pt x="4343" y="5367"/>
                    <a:pt x="3971" y="4995"/>
                    <a:pt x="3537" y="4995"/>
                  </a:cubicBezTo>
                  <a:cubicBezTo>
                    <a:pt x="3072" y="4995"/>
                    <a:pt x="2730" y="5367"/>
                    <a:pt x="2730" y="5832"/>
                  </a:cubicBezTo>
                  <a:lnTo>
                    <a:pt x="2730" y="6328"/>
                  </a:lnTo>
                  <a:lnTo>
                    <a:pt x="2513" y="6328"/>
                  </a:lnTo>
                  <a:cubicBezTo>
                    <a:pt x="1334" y="6328"/>
                    <a:pt x="404" y="5398"/>
                    <a:pt x="404" y="4250"/>
                  </a:cubicBezTo>
                  <a:lnTo>
                    <a:pt x="404" y="2451"/>
                  </a:lnTo>
                  <a:cubicBezTo>
                    <a:pt x="404" y="2172"/>
                    <a:pt x="621" y="1955"/>
                    <a:pt x="869" y="1955"/>
                  </a:cubicBezTo>
                  <a:lnTo>
                    <a:pt x="2296" y="1955"/>
                  </a:lnTo>
                  <a:cubicBezTo>
                    <a:pt x="2315" y="1962"/>
                    <a:pt x="2333" y="1965"/>
                    <a:pt x="2349" y="1965"/>
                  </a:cubicBezTo>
                  <a:cubicBezTo>
                    <a:pt x="2526" y="1965"/>
                    <a:pt x="2526" y="1572"/>
                    <a:pt x="2349" y="1572"/>
                  </a:cubicBezTo>
                  <a:cubicBezTo>
                    <a:pt x="2333" y="1572"/>
                    <a:pt x="2315" y="1575"/>
                    <a:pt x="2296" y="1582"/>
                  </a:cubicBezTo>
                  <a:lnTo>
                    <a:pt x="869" y="1582"/>
                  </a:lnTo>
                  <a:cubicBezTo>
                    <a:pt x="404" y="1582"/>
                    <a:pt x="1" y="1955"/>
                    <a:pt x="1" y="2451"/>
                  </a:cubicBezTo>
                  <a:lnTo>
                    <a:pt x="1" y="4250"/>
                  </a:lnTo>
                  <a:cubicBezTo>
                    <a:pt x="1" y="4684"/>
                    <a:pt x="125" y="5119"/>
                    <a:pt x="311" y="5491"/>
                  </a:cubicBezTo>
                  <a:lnTo>
                    <a:pt x="311" y="8934"/>
                  </a:lnTo>
                  <a:cubicBezTo>
                    <a:pt x="342" y="9461"/>
                    <a:pt x="776" y="9896"/>
                    <a:pt x="1303" y="9896"/>
                  </a:cubicBezTo>
                  <a:lnTo>
                    <a:pt x="10609" y="9896"/>
                  </a:lnTo>
                  <a:cubicBezTo>
                    <a:pt x="11137" y="9896"/>
                    <a:pt x="11602" y="9461"/>
                    <a:pt x="11602" y="8903"/>
                  </a:cubicBezTo>
                  <a:lnTo>
                    <a:pt x="11602" y="7662"/>
                  </a:lnTo>
                  <a:cubicBezTo>
                    <a:pt x="11602" y="7523"/>
                    <a:pt x="11501" y="7453"/>
                    <a:pt x="11400" y="7453"/>
                  </a:cubicBezTo>
                  <a:cubicBezTo>
                    <a:pt x="11299" y="7453"/>
                    <a:pt x="11199" y="7523"/>
                    <a:pt x="11199" y="7662"/>
                  </a:cubicBezTo>
                  <a:lnTo>
                    <a:pt x="11199" y="8903"/>
                  </a:lnTo>
                  <a:cubicBezTo>
                    <a:pt x="11199" y="9244"/>
                    <a:pt x="10919" y="9523"/>
                    <a:pt x="10609" y="9523"/>
                  </a:cubicBezTo>
                  <a:lnTo>
                    <a:pt x="9182" y="9523"/>
                  </a:lnTo>
                  <a:lnTo>
                    <a:pt x="9182" y="8314"/>
                  </a:lnTo>
                  <a:cubicBezTo>
                    <a:pt x="9399" y="8283"/>
                    <a:pt x="9555" y="8096"/>
                    <a:pt x="9555" y="7879"/>
                  </a:cubicBezTo>
                  <a:lnTo>
                    <a:pt x="9555" y="7507"/>
                  </a:lnTo>
                  <a:cubicBezTo>
                    <a:pt x="9555" y="7290"/>
                    <a:pt x="9399" y="7104"/>
                    <a:pt x="9182" y="7073"/>
                  </a:cubicBezTo>
                  <a:lnTo>
                    <a:pt x="9182" y="6763"/>
                  </a:lnTo>
                  <a:lnTo>
                    <a:pt x="9399" y="6763"/>
                  </a:lnTo>
                  <a:cubicBezTo>
                    <a:pt x="10082" y="6763"/>
                    <a:pt x="10702" y="6483"/>
                    <a:pt x="11168" y="6018"/>
                  </a:cubicBezTo>
                  <a:lnTo>
                    <a:pt x="11168" y="6856"/>
                  </a:lnTo>
                  <a:cubicBezTo>
                    <a:pt x="11168" y="6995"/>
                    <a:pt x="11276" y="7065"/>
                    <a:pt x="11385" y="7065"/>
                  </a:cubicBezTo>
                  <a:cubicBezTo>
                    <a:pt x="11493" y="7065"/>
                    <a:pt x="11602" y="6995"/>
                    <a:pt x="11602" y="6856"/>
                  </a:cubicBezTo>
                  <a:lnTo>
                    <a:pt x="11602" y="5522"/>
                  </a:lnTo>
                  <a:cubicBezTo>
                    <a:pt x="11602" y="5522"/>
                    <a:pt x="11602" y="5491"/>
                    <a:pt x="11602" y="5491"/>
                  </a:cubicBezTo>
                  <a:cubicBezTo>
                    <a:pt x="11819" y="5088"/>
                    <a:pt x="11912" y="4684"/>
                    <a:pt x="11912" y="4250"/>
                  </a:cubicBezTo>
                  <a:lnTo>
                    <a:pt x="11912" y="2451"/>
                  </a:lnTo>
                  <a:cubicBezTo>
                    <a:pt x="11912" y="1955"/>
                    <a:pt x="11509" y="1551"/>
                    <a:pt x="11044" y="1551"/>
                  </a:cubicBezTo>
                  <a:lnTo>
                    <a:pt x="8128" y="1551"/>
                  </a:lnTo>
                  <a:lnTo>
                    <a:pt x="7911" y="559"/>
                  </a:lnTo>
                  <a:cubicBezTo>
                    <a:pt x="7818" y="218"/>
                    <a:pt x="7538" y="1"/>
                    <a:pt x="7197"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206" name="Google Shape;12976;p24">
              <a:extLst>
                <a:ext uri="{FF2B5EF4-FFF2-40B4-BE49-F238E27FC236}">
                  <a16:creationId xmlns:a16="http://schemas.microsoft.com/office/drawing/2014/main" id="{421AC182-3ACB-4C42-55E5-DB61E2075D91}"/>
                </a:ext>
              </a:extLst>
            </p:cNvPr>
            <p:cNvSpPr/>
            <p:nvPr/>
          </p:nvSpPr>
          <p:spPr>
            <a:xfrm>
              <a:off x="1062875" y="2104550"/>
              <a:ext cx="86875" cy="38025"/>
            </a:xfrm>
            <a:custGeom>
              <a:avLst/>
              <a:gdLst/>
              <a:ahLst/>
              <a:cxnLst/>
              <a:rect l="l" t="t" r="r" b="b"/>
              <a:pathLst>
                <a:path w="3475" h="1521" extrusionOk="0">
                  <a:moveTo>
                    <a:pt x="3040" y="404"/>
                  </a:moveTo>
                  <a:cubicBezTo>
                    <a:pt x="3071" y="404"/>
                    <a:pt x="3071" y="435"/>
                    <a:pt x="3071" y="466"/>
                  </a:cubicBezTo>
                  <a:lnTo>
                    <a:pt x="3071" y="1055"/>
                  </a:lnTo>
                  <a:cubicBezTo>
                    <a:pt x="3071" y="1086"/>
                    <a:pt x="3071" y="1117"/>
                    <a:pt x="3040" y="1117"/>
                  </a:cubicBezTo>
                  <a:lnTo>
                    <a:pt x="435" y="1117"/>
                  </a:lnTo>
                  <a:cubicBezTo>
                    <a:pt x="404" y="1117"/>
                    <a:pt x="404" y="1086"/>
                    <a:pt x="404" y="1055"/>
                  </a:cubicBezTo>
                  <a:lnTo>
                    <a:pt x="404" y="466"/>
                  </a:lnTo>
                  <a:cubicBezTo>
                    <a:pt x="404" y="435"/>
                    <a:pt x="404" y="404"/>
                    <a:pt x="435" y="404"/>
                  </a:cubicBezTo>
                  <a:close/>
                  <a:moveTo>
                    <a:pt x="435" y="0"/>
                  </a:moveTo>
                  <a:cubicBezTo>
                    <a:pt x="186" y="0"/>
                    <a:pt x="0" y="218"/>
                    <a:pt x="0" y="466"/>
                  </a:cubicBezTo>
                  <a:lnTo>
                    <a:pt x="0" y="1055"/>
                  </a:lnTo>
                  <a:cubicBezTo>
                    <a:pt x="0" y="1303"/>
                    <a:pt x="186" y="1520"/>
                    <a:pt x="435" y="1520"/>
                  </a:cubicBezTo>
                  <a:lnTo>
                    <a:pt x="3040" y="1520"/>
                  </a:lnTo>
                  <a:cubicBezTo>
                    <a:pt x="3288" y="1520"/>
                    <a:pt x="3474" y="1303"/>
                    <a:pt x="3474" y="1055"/>
                  </a:cubicBezTo>
                  <a:lnTo>
                    <a:pt x="3474" y="466"/>
                  </a:lnTo>
                  <a:cubicBezTo>
                    <a:pt x="3474" y="218"/>
                    <a:pt x="3288" y="0"/>
                    <a:pt x="3040"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grpSp>
      <p:grpSp>
        <p:nvGrpSpPr>
          <p:cNvPr id="207" name="Google Shape;12977;p24">
            <a:extLst>
              <a:ext uri="{FF2B5EF4-FFF2-40B4-BE49-F238E27FC236}">
                <a16:creationId xmlns:a16="http://schemas.microsoft.com/office/drawing/2014/main" id="{9AA8194A-5843-E919-FA54-87D5FD4E153B}"/>
              </a:ext>
            </a:extLst>
          </p:cNvPr>
          <p:cNvGrpSpPr/>
          <p:nvPr/>
        </p:nvGrpSpPr>
        <p:grpSpPr>
          <a:xfrm>
            <a:off x="7987029" y="5747409"/>
            <a:ext cx="699550" cy="676250"/>
            <a:chOff x="6970500" y="3673350"/>
            <a:chExt cx="349775" cy="338125"/>
          </a:xfrm>
        </p:grpSpPr>
        <p:sp>
          <p:nvSpPr>
            <p:cNvPr id="208" name="Google Shape;12978;p24">
              <a:extLst>
                <a:ext uri="{FF2B5EF4-FFF2-40B4-BE49-F238E27FC236}">
                  <a16:creationId xmlns:a16="http://schemas.microsoft.com/office/drawing/2014/main" id="{3A4EFADF-C56E-C3C1-7DA9-326A2672F19D}"/>
                </a:ext>
              </a:extLst>
            </p:cNvPr>
            <p:cNvSpPr/>
            <p:nvPr/>
          </p:nvSpPr>
          <p:spPr>
            <a:xfrm>
              <a:off x="6970500" y="3673350"/>
              <a:ext cx="349775" cy="338125"/>
            </a:xfrm>
            <a:custGeom>
              <a:avLst/>
              <a:gdLst/>
              <a:ahLst/>
              <a:cxnLst/>
              <a:rect l="l" t="t" r="r" b="b"/>
              <a:pathLst>
                <a:path w="13991" h="13525" extrusionOk="0">
                  <a:moveTo>
                    <a:pt x="6995" y="12617"/>
                  </a:moveTo>
                  <a:cubicBezTo>
                    <a:pt x="7112" y="12617"/>
                    <a:pt x="7228" y="12702"/>
                    <a:pt x="7228" y="12873"/>
                  </a:cubicBezTo>
                  <a:cubicBezTo>
                    <a:pt x="7228" y="12997"/>
                    <a:pt x="7135" y="13090"/>
                    <a:pt x="7011" y="13090"/>
                  </a:cubicBezTo>
                  <a:cubicBezTo>
                    <a:pt x="6856" y="13090"/>
                    <a:pt x="6763" y="12997"/>
                    <a:pt x="6763" y="12873"/>
                  </a:cubicBezTo>
                  <a:cubicBezTo>
                    <a:pt x="6763" y="12702"/>
                    <a:pt x="6879" y="12617"/>
                    <a:pt x="6995" y="12617"/>
                  </a:cubicBezTo>
                  <a:close/>
                  <a:moveTo>
                    <a:pt x="373" y="0"/>
                  </a:moveTo>
                  <a:cubicBezTo>
                    <a:pt x="156" y="0"/>
                    <a:pt x="0" y="155"/>
                    <a:pt x="0" y="372"/>
                  </a:cubicBezTo>
                  <a:lnTo>
                    <a:pt x="0" y="1210"/>
                  </a:lnTo>
                  <a:cubicBezTo>
                    <a:pt x="0" y="1396"/>
                    <a:pt x="156" y="1551"/>
                    <a:pt x="373" y="1582"/>
                  </a:cubicBezTo>
                  <a:lnTo>
                    <a:pt x="621" y="1582"/>
                  </a:lnTo>
                  <a:lnTo>
                    <a:pt x="621" y="9771"/>
                  </a:lnTo>
                  <a:cubicBezTo>
                    <a:pt x="621" y="10174"/>
                    <a:pt x="962" y="10485"/>
                    <a:pt x="1365" y="10485"/>
                  </a:cubicBezTo>
                  <a:lnTo>
                    <a:pt x="6794" y="10485"/>
                  </a:lnTo>
                  <a:lnTo>
                    <a:pt x="6794" y="12253"/>
                  </a:lnTo>
                  <a:cubicBezTo>
                    <a:pt x="6080" y="12470"/>
                    <a:pt x="6266" y="13524"/>
                    <a:pt x="6980" y="13524"/>
                  </a:cubicBezTo>
                  <a:cubicBezTo>
                    <a:pt x="7724" y="13524"/>
                    <a:pt x="7879" y="12470"/>
                    <a:pt x="7197" y="12253"/>
                  </a:cubicBezTo>
                  <a:lnTo>
                    <a:pt x="7197" y="10485"/>
                  </a:lnTo>
                  <a:lnTo>
                    <a:pt x="10609" y="10485"/>
                  </a:lnTo>
                  <a:cubicBezTo>
                    <a:pt x="10616" y="10486"/>
                    <a:pt x="10623" y="10486"/>
                    <a:pt x="10629" y="10486"/>
                  </a:cubicBezTo>
                  <a:cubicBezTo>
                    <a:pt x="10819" y="10486"/>
                    <a:pt x="10819" y="10080"/>
                    <a:pt x="10629" y="10080"/>
                  </a:cubicBezTo>
                  <a:cubicBezTo>
                    <a:pt x="10623" y="10080"/>
                    <a:pt x="10616" y="10080"/>
                    <a:pt x="10609" y="10081"/>
                  </a:cubicBezTo>
                  <a:lnTo>
                    <a:pt x="1365" y="10081"/>
                  </a:lnTo>
                  <a:cubicBezTo>
                    <a:pt x="1179" y="10081"/>
                    <a:pt x="1055" y="9926"/>
                    <a:pt x="1055" y="9771"/>
                  </a:cubicBezTo>
                  <a:lnTo>
                    <a:pt x="1055" y="1582"/>
                  </a:lnTo>
                  <a:lnTo>
                    <a:pt x="12967" y="1582"/>
                  </a:lnTo>
                  <a:lnTo>
                    <a:pt x="12967" y="9771"/>
                  </a:lnTo>
                  <a:cubicBezTo>
                    <a:pt x="12967" y="9926"/>
                    <a:pt x="12811" y="10081"/>
                    <a:pt x="12625" y="10081"/>
                  </a:cubicBezTo>
                  <a:lnTo>
                    <a:pt x="11416" y="10081"/>
                  </a:lnTo>
                  <a:cubicBezTo>
                    <a:pt x="11198" y="10112"/>
                    <a:pt x="11198" y="10454"/>
                    <a:pt x="11416" y="10485"/>
                  </a:cubicBezTo>
                  <a:lnTo>
                    <a:pt x="12625" y="10485"/>
                  </a:lnTo>
                  <a:cubicBezTo>
                    <a:pt x="13029" y="10485"/>
                    <a:pt x="13370" y="10174"/>
                    <a:pt x="13370" y="9771"/>
                  </a:cubicBezTo>
                  <a:lnTo>
                    <a:pt x="13370" y="1582"/>
                  </a:lnTo>
                  <a:lnTo>
                    <a:pt x="13618" y="1582"/>
                  </a:lnTo>
                  <a:cubicBezTo>
                    <a:pt x="13804" y="1582"/>
                    <a:pt x="13990" y="1396"/>
                    <a:pt x="13990" y="1210"/>
                  </a:cubicBezTo>
                  <a:lnTo>
                    <a:pt x="13990" y="372"/>
                  </a:lnTo>
                  <a:cubicBezTo>
                    <a:pt x="13990" y="155"/>
                    <a:pt x="13804" y="0"/>
                    <a:pt x="13618" y="0"/>
                  </a:cubicBezTo>
                  <a:lnTo>
                    <a:pt x="5832" y="0"/>
                  </a:lnTo>
                  <a:cubicBezTo>
                    <a:pt x="5553" y="0"/>
                    <a:pt x="5553" y="403"/>
                    <a:pt x="5832" y="403"/>
                  </a:cubicBezTo>
                  <a:lnTo>
                    <a:pt x="13556" y="403"/>
                  </a:lnTo>
                  <a:lnTo>
                    <a:pt x="13556" y="1148"/>
                  </a:lnTo>
                  <a:lnTo>
                    <a:pt x="435" y="1148"/>
                  </a:lnTo>
                  <a:lnTo>
                    <a:pt x="435" y="403"/>
                  </a:lnTo>
                  <a:lnTo>
                    <a:pt x="5026" y="403"/>
                  </a:lnTo>
                  <a:cubicBezTo>
                    <a:pt x="5274" y="403"/>
                    <a:pt x="5274" y="0"/>
                    <a:pt x="5026"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209" name="Google Shape;12979;p24">
              <a:extLst>
                <a:ext uri="{FF2B5EF4-FFF2-40B4-BE49-F238E27FC236}">
                  <a16:creationId xmlns:a16="http://schemas.microsoft.com/office/drawing/2014/main" id="{D4EF7791-ABCA-9D5A-4789-58B965BFF568}"/>
                </a:ext>
              </a:extLst>
            </p:cNvPr>
            <p:cNvSpPr/>
            <p:nvPr/>
          </p:nvSpPr>
          <p:spPr>
            <a:xfrm>
              <a:off x="7202725" y="3883500"/>
              <a:ext cx="38450" cy="15825"/>
            </a:xfrm>
            <a:custGeom>
              <a:avLst/>
              <a:gdLst/>
              <a:ahLst/>
              <a:cxnLst/>
              <a:rect l="l" t="t" r="r" b="b"/>
              <a:pathLst>
                <a:path w="1538" h="633" extrusionOk="0">
                  <a:moveTo>
                    <a:pt x="793" y="0"/>
                  </a:moveTo>
                  <a:cubicBezTo>
                    <a:pt x="545" y="0"/>
                    <a:pt x="327" y="93"/>
                    <a:pt x="141" y="279"/>
                  </a:cubicBezTo>
                  <a:cubicBezTo>
                    <a:pt x="0" y="420"/>
                    <a:pt x="127" y="633"/>
                    <a:pt x="290" y="633"/>
                  </a:cubicBezTo>
                  <a:cubicBezTo>
                    <a:pt x="343" y="633"/>
                    <a:pt x="399" y="611"/>
                    <a:pt x="452" y="559"/>
                  </a:cubicBezTo>
                  <a:cubicBezTo>
                    <a:pt x="545" y="466"/>
                    <a:pt x="676" y="419"/>
                    <a:pt x="808" y="419"/>
                  </a:cubicBezTo>
                  <a:cubicBezTo>
                    <a:pt x="940" y="419"/>
                    <a:pt x="1072" y="466"/>
                    <a:pt x="1165" y="559"/>
                  </a:cubicBezTo>
                  <a:cubicBezTo>
                    <a:pt x="1196" y="621"/>
                    <a:pt x="1258" y="621"/>
                    <a:pt x="1320" y="621"/>
                  </a:cubicBezTo>
                  <a:cubicBezTo>
                    <a:pt x="1382" y="621"/>
                    <a:pt x="1413" y="621"/>
                    <a:pt x="1475" y="559"/>
                  </a:cubicBezTo>
                  <a:cubicBezTo>
                    <a:pt x="1537" y="497"/>
                    <a:pt x="1537" y="372"/>
                    <a:pt x="1475" y="279"/>
                  </a:cubicBezTo>
                  <a:cubicBezTo>
                    <a:pt x="1289" y="93"/>
                    <a:pt x="1041" y="0"/>
                    <a:pt x="793"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210" name="Google Shape;12980;p24">
              <a:extLst>
                <a:ext uri="{FF2B5EF4-FFF2-40B4-BE49-F238E27FC236}">
                  <a16:creationId xmlns:a16="http://schemas.microsoft.com/office/drawing/2014/main" id="{6507FA68-E39C-C594-2AB3-D019F6F21588}"/>
                </a:ext>
              </a:extLst>
            </p:cNvPr>
            <p:cNvSpPr/>
            <p:nvPr/>
          </p:nvSpPr>
          <p:spPr>
            <a:xfrm>
              <a:off x="7190725" y="3864300"/>
              <a:ext cx="64400" cy="21550"/>
            </a:xfrm>
            <a:custGeom>
              <a:avLst/>
              <a:gdLst/>
              <a:ahLst/>
              <a:cxnLst/>
              <a:rect l="l" t="t" r="r" b="b"/>
              <a:pathLst>
                <a:path w="2576" h="862" extrusionOk="0">
                  <a:moveTo>
                    <a:pt x="1288" y="1"/>
                  </a:moveTo>
                  <a:cubicBezTo>
                    <a:pt x="854" y="1"/>
                    <a:pt x="420" y="163"/>
                    <a:pt x="94" y="489"/>
                  </a:cubicBezTo>
                  <a:cubicBezTo>
                    <a:pt x="1" y="582"/>
                    <a:pt x="1" y="706"/>
                    <a:pt x="94" y="799"/>
                  </a:cubicBezTo>
                  <a:cubicBezTo>
                    <a:pt x="125" y="830"/>
                    <a:pt x="172" y="846"/>
                    <a:pt x="222" y="846"/>
                  </a:cubicBezTo>
                  <a:cubicBezTo>
                    <a:pt x="272" y="846"/>
                    <a:pt x="327" y="830"/>
                    <a:pt x="373" y="799"/>
                  </a:cubicBezTo>
                  <a:cubicBezTo>
                    <a:pt x="621" y="536"/>
                    <a:pt x="955" y="404"/>
                    <a:pt x="1288" y="404"/>
                  </a:cubicBezTo>
                  <a:cubicBezTo>
                    <a:pt x="1622" y="404"/>
                    <a:pt x="1955" y="536"/>
                    <a:pt x="2203" y="799"/>
                  </a:cubicBezTo>
                  <a:cubicBezTo>
                    <a:pt x="2234" y="830"/>
                    <a:pt x="2296" y="861"/>
                    <a:pt x="2358" y="861"/>
                  </a:cubicBezTo>
                  <a:cubicBezTo>
                    <a:pt x="2389" y="861"/>
                    <a:pt x="2451" y="830"/>
                    <a:pt x="2483" y="799"/>
                  </a:cubicBezTo>
                  <a:cubicBezTo>
                    <a:pt x="2576" y="706"/>
                    <a:pt x="2576" y="582"/>
                    <a:pt x="2483" y="489"/>
                  </a:cubicBezTo>
                  <a:cubicBezTo>
                    <a:pt x="2157" y="163"/>
                    <a:pt x="1723" y="1"/>
                    <a:pt x="1288"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211" name="Google Shape;12981;p24">
              <a:extLst>
                <a:ext uri="{FF2B5EF4-FFF2-40B4-BE49-F238E27FC236}">
                  <a16:creationId xmlns:a16="http://schemas.microsoft.com/office/drawing/2014/main" id="{7718FF87-9277-2EE2-DDC2-BAECEFB0F9B8}"/>
                </a:ext>
              </a:extLst>
            </p:cNvPr>
            <p:cNvSpPr/>
            <p:nvPr/>
          </p:nvSpPr>
          <p:spPr>
            <a:xfrm>
              <a:off x="7176775" y="3844525"/>
              <a:ext cx="92300" cy="27350"/>
            </a:xfrm>
            <a:custGeom>
              <a:avLst/>
              <a:gdLst/>
              <a:ahLst/>
              <a:cxnLst/>
              <a:rect l="l" t="t" r="r" b="b"/>
              <a:pathLst>
                <a:path w="3692" h="1094" extrusionOk="0">
                  <a:moveTo>
                    <a:pt x="1842" y="1"/>
                  </a:moveTo>
                  <a:cubicBezTo>
                    <a:pt x="1203" y="1"/>
                    <a:pt x="559" y="241"/>
                    <a:pt x="63" y="722"/>
                  </a:cubicBezTo>
                  <a:cubicBezTo>
                    <a:pt x="1" y="815"/>
                    <a:pt x="1" y="939"/>
                    <a:pt x="63" y="1032"/>
                  </a:cubicBezTo>
                  <a:cubicBezTo>
                    <a:pt x="109" y="1063"/>
                    <a:pt x="163" y="1078"/>
                    <a:pt x="218" y="1078"/>
                  </a:cubicBezTo>
                  <a:cubicBezTo>
                    <a:pt x="272" y="1078"/>
                    <a:pt x="326" y="1063"/>
                    <a:pt x="373" y="1032"/>
                  </a:cubicBezTo>
                  <a:cubicBezTo>
                    <a:pt x="776" y="613"/>
                    <a:pt x="1311" y="404"/>
                    <a:pt x="1846" y="404"/>
                  </a:cubicBezTo>
                  <a:cubicBezTo>
                    <a:pt x="2381" y="404"/>
                    <a:pt x="2916" y="613"/>
                    <a:pt x="3320" y="1032"/>
                  </a:cubicBezTo>
                  <a:cubicBezTo>
                    <a:pt x="3351" y="1063"/>
                    <a:pt x="3413" y="1094"/>
                    <a:pt x="3475" y="1094"/>
                  </a:cubicBezTo>
                  <a:cubicBezTo>
                    <a:pt x="3537" y="1094"/>
                    <a:pt x="3568" y="1063"/>
                    <a:pt x="3599" y="1032"/>
                  </a:cubicBezTo>
                  <a:cubicBezTo>
                    <a:pt x="3692" y="939"/>
                    <a:pt x="3692" y="815"/>
                    <a:pt x="3599" y="722"/>
                  </a:cubicBezTo>
                  <a:cubicBezTo>
                    <a:pt x="3118" y="241"/>
                    <a:pt x="2482" y="1"/>
                    <a:pt x="1842"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212" name="Google Shape;12982;p24">
              <a:extLst>
                <a:ext uri="{FF2B5EF4-FFF2-40B4-BE49-F238E27FC236}">
                  <a16:creationId xmlns:a16="http://schemas.microsoft.com/office/drawing/2014/main" id="{3634650A-6853-ACA8-4461-5DA44205E8FD}"/>
                </a:ext>
              </a:extLst>
            </p:cNvPr>
            <p:cNvSpPr/>
            <p:nvPr/>
          </p:nvSpPr>
          <p:spPr>
            <a:xfrm>
              <a:off x="7020125" y="3734600"/>
              <a:ext cx="111700" cy="33375"/>
            </a:xfrm>
            <a:custGeom>
              <a:avLst/>
              <a:gdLst/>
              <a:ahLst/>
              <a:cxnLst/>
              <a:rect l="l" t="t" r="r" b="b"/>
              <a:pathLst>
                <a:path w="4468" h="1335" extrusionOk="0">
                  <a:moveTo>
                    <a:pt x="4064" y="404"/>
                  </a:moveTo>
                  <a:lnTo>
                    <a:pt x="4064" y="931"/>
                  </a:lnTo>
                  <a:lnTo>
                    <a:pt x="435" y="931"/>
                  </a:lnTo>
                  <a:lnTo>
                    <a:pt x="435" y="404"/>
                  </a:lnTo>
                  <a:close/>
                  <a:moveTo>
                    <a:pt x="373" y="1"/>
                  </a:moveTo>
                  <a:cubicBezTo>
                    <a:pt x="156" y="1"/>
                    <a:pt x="1" y="156"/>
                    <a:pt x="1" y="342"/>
                  </a:cubicBezTo>
                  <a:lnTo>
                    <a:pt x="1" y="993"/>
                  </a:lnTo>
                  <a:cubicBezTo>
                    <a:pt x="1" y="1179"/>
                    <a:pt x="156" y="1334"/>
                    <a:pt x="373" y="1334"/>
                  </a:cubicBezTo>
                  <a:lnTo>
                    <a:pt x="4095" y="1334"/>
                  </a:lnTo>
                  <a:cubicBezTo>
                    <a:pt x="4312" y="1334"/>
                    <a:pt x="4467" y="1179"/>
                    <a:pt x="4467" y="993"/>
                  </a:cubicBezTo>
                  <a:lnTo>
                    <a:pt x="4467" y="342"/>
                  </a:lnTo>
                  <a:cubicBezTo>
                    <a:pt x="4467" y="156"/>
                    <a:pt x="4312" y="1"/>
                    <a:pt x="4126"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213" name="Google Shape;12983;p24">
              <a:extLst>
                <a:ext uri="{FF2B5EF4-FFF2-40B4-BE49-F238E27FC236}">
                  <a16:creationId xmlns:a16="http://schemas.microsoft.com/office/drawing/2014/main" id="{8C490996-458A-3366-7606-325A754E24C6}"/>
                </a:ext>
              </a:extLst>
            </p:cNvPr>
            <p:cNvSpPr/>
            <p:nvPr/>
          </p:nvSpPr>
          <p:spPr>
            <a:xfrm>
              <a:off x="7172125" y="3735375"/>
              <a:ext cx="93075" cy="86100"/>
            </a:xfrm>
            <a:custGeom>
              <a:avLst/>
              <a:gdLst/>
              <a:ahLst/>
              <a:cxnLst/>
              <a:rect l="l" t="t" r="r" b="b"/>
              <a:pathLst>
                <a:path w="3723" h="3444" extrusionOk="0">
                  <a:moveTo>
                    <a:pt x="3320" y="435"/>
                  </a:moveTo>
                  <a:lnTo>
                    <a:pt x="3320" y="3040"/>
                  </a:lnTo>
                  <a:lnTo>
                    <a:pt x="435" y="3040"/>
                  </a:lnTo>
                  <a:lnTo>
                    <a:pt x="435" y="435"/>
                  </a:lnTo>
                  <a:close/>
                  <a:moveTo>
                    <a:pt x="373" y="1"/>
                  </a:moveTo>
                  <a:cubicBezTo>
                    <a:pt x="156" y="1"/>
                    <a:pt x="0" y="156"/>
                    <a:pt x="0" y="373"/>
                  </a:cubicBezTo>
                  <a:lnTo>
                    <a:pt x="0" y="3071"/>
                  </a:lnTo>
                  <a:cubicBezTo>
                    <a:pt x="0" y="3289"/>
                    <a:pt x="156" y="3444"/>
                    <a:pt x="373" y="3444"/>
                  </a:cubicBezTo>
                  <a:lnTo>
                    <a:pt x="3382" y="3444"/>
                  </a:lnTo>
                  <a:cubicBezTo>
                    <a:pt x="3568" y="3444"/>
                    <a:pt x="3723" y="3289"/>
                    <a:pt x="3723" y="3071"/>
                  </a:cubicBezTo>
                  <a:lnTo>
                    <a:pt x="3723" y="373"/>
                  </a:lnTo>
                  <a:cubicBezTo>
                    <a:pt x="3723" y="156"/>
                    <a:pt x="3568" y="1"/>
                    <a:pt x="3382"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214" name="Google Shape;12984;p24">
              <a:extLst>
                <a:ext uri="{FF2B5EF4-FFF2-40B4-BE49-F238E27FC236}">
                  <a16:creationId xmlns:a16="http://schemas.microsoft.com/office/drawing/2014/main" id="{5EF5C511-A431-B7C2-C43B-C75FD087BD8C}"/>
                </a:ext>
              </a:extLst>
            </p:cNvPr>
            <p:cNvSpPr/>
            <p:nvPr/>
          </p:nvSpPr>
          <p:spPr>
            <a:xfrm>
              <a:off x="7024775" y="3785000"/>
              <a:ext cx="103175" cy="10125"/>
            </a:xfrm>
            <a:custGeom>
              <a:avLst/>
              <a:gdLst/>
              <a:ahLst/>
              <a:cxnLst/>
              <a:rect l="l" t="t" r="r" b="b"/>
              <a:pathLst>
                <a:path w="4127" h="405" extrusionOk="0">
                  <a:moveTo>
                    <a:pt x="187" y="1"/>
                  </a:moveTo>
                  <a:cubicBezTo>
                    <a:pt x="94" y="1"/>
                    <a:pt x="1" y="94"/>
                    <a:pt x="1" y="218"/>
                  </a:cubicBezTo>
                  <a:cubicBezTo>
                    <a:pt x="1" y="311"/>
                    <a:pt x="94" y="404"/>
                    <a:pt x="187" y="404"/>
                  </a:cubicBezTo>
                  <a:lnTo>
                    <a:pt x="3909" y="404"/>
                  </a:lnTo>
                  <a:cubicBezTo>
                    <a:pt x="4033" y="404"/>
                    <a:pt x="4126" y="311"/>
                    <a:pt x="4126" y="218"/>
                  </a:cubicBezTo>
                  <a:cubicBezTo>
                    <a:pt x="4126" y="94"/>
                    <a:pt x="4033" y="1"/>
                    <a:pt x="3909"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215" name="Google Shape;12985;p24">
              <a:extLst>
                <a:ext uri="{FF2B5EF4-FFF2-40B4-BE49-F238E27FC236}">
                  <a16:creationId xmlns:a16="http://schemas.microsoft.com/office/drawing/2014/main" id="{A2574D16-58DE-3D4F-2791-6834D8C23E02}"/>
                </a:ext>
              </a:extLst>
            </p:cNvPr>
            <p:cNvSpPr/>
            <p:nvPr/>
          </p:nvSpPr>
          <p:spPr>
            <a:xfrm>
              <a:off x="7024775" y="3812925"/>
              <a:ext cx="103175" cy="10100"/>
            </a:xfrm>
            <a:custGeom>
              <a:avLst/>
              <a:gdLst/>
              <a:ahLst/>
              <a:cxnLst/>
              <a:rect l="l" t="t" r="r" b="b"/>
              <a:pathLst>
                <a:path w="4127" h="404" extrusionOk="0">
                  <a:moveTo>
                    <a:pt x="187" y="1"/>
                  </a:moveTo>
                  <a:cubicBezTo>
                    <a:pt x="94" y="1"/>
                    <a:pt x="1" y="94"/>
                    <a:pt x="1" y="187"/>
                  </a:cubicBezTo>
                  <a:cubicBezTo>
                    <a:pt x="1" y="311"/>
                    <a:pt x="94" y="404"/>
                    <a:pt x="187" y="404"/>
                  </a:cubicBezTo>
                  <a:lnTo>
                    <a:pt x="3909" y="404"/>
                  </a:lnTo>
                  <a:cubicBezTo>
                    <a:pt x="4033" y="404"/>
                    <a:pt x="4126" y="311"/>
                    <a:pt x="4126" y="187"/>
                  </a:cubicBezTo>
                  <a:cubicBezTo>
                    <a:pt x="4126" y="94"/>
                    <a:pt x="4033" y="1"/>
                    <a:pt x="3909"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216" name="Google Shape;12986;p24">
              <a:extLst>
                <a:ext uri="{FF2B5EF4-FFF2-40B4-BE49-F238E27FC236}">
                  <a16:creationId xmlns:a16="http://schemas.microsoft.com/office/drawing/2014/main" id="{0E0A9A57-2EFF-B7E6-D7C1-437B389B23A1}"/>
                </a:ext>
              </a:extLst>
            </p:cNvPr>
            <p:cNvSpPr/>
            <p:nvPr/>
          </p:nvSpPr>
          <p:spPr>
            <a:xfrm>
              <a:off x="7024775" y="3840075"/>
              <a:ext cx="102400" cy="10100"/>
            </a:xfrm>
            <a:custGeom>
              <a:avLst/>
              <a:gdLst/>
              <a:ahLst/>
              <a:cxnLst/>
              <a:rect l="l" t="t" r="r" b="b"/>
              <a:pathLst>
                <a:path w="4096" h="404" extrusionOk="0">
                  <a:moveTo>
                    <a:pt x="187" y="0"/>
                  </a:moveTo>
                  <a:cubicBezTo>
                    <a:pt x="1" y="62"/>
                    <a:pt x="1" y="341"/>
                    <a:pt x="187" y="403"/>
                  </a:cubicBezTo>
                  <a:lnTo>
                    <a:pt x="3909" y="403"/>
                  </a:lnTo>
                  <a:cubicBezTo>
                    <a:pt x="4095" y="341"/>
                    <a:pt x="4095" y="62"/>
                    <a:pt x="3909"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217" name="Google Shape;12987;p24">
              <a:extLst>
                <a:ext uri="{FF2B5EF4-FFF2-40B4-BE49-F238E27FC236}">
                  <a16:creationId xmlns:a16="http://schemas.microsoft.com/office/drawing/2014/main" id="{43E9BBD7-2191-0200-8A41-9A72539C6FC8}"/>
                </a:ext>
              </a:extLst>
            </p:cNvPr>
            <p:cNvSpPr/>
            <p:nvPr/>
          </p:nvSpPr>
          <p:spPr>
            <a:xfrm>
              <a:off x="7024000" y="3867975"/>
              <a:ext cx="104725" cy="10125"/>
            </a:xfrm>
            <a:custGeom>
              <a:avLst/>
              <a:gdLst/>
              <a:ahLst/>
              <a:cxnLst/>
              <a:rect l="l" t="t" r="r" b="b"/>
              <a:pathLst>
                <a:path w="4189" h="405" extrusionOk="0">
                  <a:moveTo>
                    <a:pt x="218" y="1"/>
                  </a:moveTo>
                  <a:cubicBezTo>
                    <a:pt x="1" y="32"/>
                    <a:pt x="1" y="373"/>
                    <a:pt x="218" y="404"/>
                  </a:cubicBezTo>
                  <a:lnTo>
                    <a:pt x="3940" y="404"/>
                  </a:lnTo>
                  <a:cubicBezTo>
                    <a:pt x="4188" y="373"/>
                    <a:pt x="4188" y="32"/>
                    <a:pt x="3940"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218" name="Google Shape;12988;p24">
              <a:extLst>
                <a:ext uri="{FF2B5EF4-FFF2-40B4-BE49-F238E27FC236}">
                  <a16:creationId xmlns:a16="http://schemas.microsoft.com/office/drawing/2014/main" id="{1FC75354-5CE2-40C9-AC97-C1E890D8DD3E}"/>
                </a:ext>
              </a:extLst>
            </p:cNvPr>
            <p:cNvSpPr/>
            <p:nvPr/>
          </p:nvSpPr>
          <p:spPr>
            <a:xfrm>
              <a:off x="7024000" y="3895900"/>
              <a:ext cx="104725" cy="10100"/>
            </a:xfrm>
            <a:custGeom>
              <a:avLst/>
              <a:gdLst/>
              <a:ahLst/>
              <a:cxnLst/>
              <a:rect l="l" t="t" r="r" b="b"/>
              <a:pathLst>
                <a:path w="4189" h="404" extrusionOk="0">
                  <a:moveTo>
                    <a:pt x="218" y="1"/>
                  </a:moveTo>
                  <a:cubicBezTo>
                    <a:pt x="1" y="32"/>
                    <a:pt x="1" y="373"/>
                    <a:pt x="218" y="404"/>
                  </a:cubicBezTo>
                  <a:lnTo>
                    <a:pt x="3940" y="404"/>
                  </a:lnTo>
                  <a:cubicBezTo>
                    <a:pt x="4188" y="373"/>
                    <a:pt x="4188" y="32"/>
                    <a:pt x="3940"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grpSp>
      <p:grpSp>
        <p:nvGrpSpPr>
          <p:cNvPr id="219" name="Google Shape;12989;p24">
            <a:extLst>
              <a:ext uri="{FF2B5EF4-FFF2-40B4-BE49-F238E27FC236}">
                <a16:creationId xmlns:a16="http://schemas.microsoft.com/office/drawing/2014/main" id="{39022FDE-1DAC-033D-9219-BADEE79E4821}"/>
              </a:ext>
            </a:extLst>
          </p:cNvPr>
          <p:cNvGrpSpPr/>
          <p:nvPr/>
        </p:nvGrpSpPr>
        <p:grpSpPr>
          <a:xfrm>
            <a:off x="9450928" y="5748109"/>
            <a:ext cx="698000" cy="674850"/>
            <a:chOff x="6217500" y="3673850"/>
            <a:chExt cx="349000" cy="337425"/>
          </a:xfrm>
        </p:grpSpPr>
        <p:sp>
          <p:nvSpPr>
            <p:cNvPr id="220" name="Google Shape;12990;p24">
              <a:extLst>
                <a:ext uri="{FF2B5EF4-FFF2-40B4-BE49-F238E27FC236}">
                  <a16:creationId xmlns:a16="http://schemas.microsoft.com/office/drawing/2014/main" id="{E1F89091-2AF6-F530-F8CA-8CAAC9A5D8F7}"/>
                </a:ext>
              </a:extLst>
            </p:cNvPr>
            <p:cNvSpPr/>
            <p:nvPr/>
          </p:nvSpPr>
          <p:spPr>
            <a:xfrm>
              <a:off x="6217500" y="3673850"/>
              <a:ext cx="349000" cy="337425"/>
            </a:xfrm>
            <a:custGeom>
              <a:avLst/>
              <a:gdLst/>
              <a:ahLst/>
              <a:cxnLst/>
              <a:rect l="l" t="t" r="r" b="b"/>
              <a:pathLst>
                <a:path w="13960" h="13497" extrusionOk="0">
                  <a:moveTo>
                    <a:pt x="12843" y="4416"/>
                  </a:moveTo>
                  <a:lnTo>
                    <a:pt x="12843" y="4974"/>
                  </a:lnTo>
                  <a:cubicBezTo>
                    <a:pt x="12843" y="5098"/>
                    <a:pt x="12750" y="5191"/>
                    <a:pt x="12626" y="5191"/>
                  </a:cubicBezTo>
                  <a:lnTo>
                    <a:pt x="6794" y="5191"/>
                  </a:lnTo>
                  <a:lnTo>
                    <a:pt x="6794" y="5098"/>
                  </a:lnTo>
                  <a:cubicBezTo>
                    <a:pt x="6794" y="4850"/>
                    <a:pt x="6763" y="4633"/>
                    <a:pt x="6701" y="4416"/>
                  </a:cubicBezTo>
                  <a:close/>
                  <a:moveTo>
                    <a:pt x="7756" y="5595"/>
                  </a:moveTo>
                  <a:lnTo>
                    <a:pt x="7662" y="6153"/>
                  </a:lnTo>
                  <a:lnTo>
                    <a:pt x="6794" y="6153"/>
                  </a:lnTo>
                  <a:lnTo>
                    <a:pt x="6794" y="5595"/>
                  </a:lnTo>
                  <a:close/>
                  <a:moveTo>
                    <a:pt x="9524" y="5595"/>
                  </a:moveTo>
                  <a:lnTo>
                    <a:pt x="9617" y="6153"/>
                  </a:lnTo>
                  <a:lnTo>
                    <a:pt x="8097" y="6153"/>
                  </a:lnTo>
                  <a:lnTo>
                    <a:pt x="8190" y="5595"/>
                  </a:lnTo>
                  <a:close/>
                  <a:moveTo>
                    <a:pt x="2513" y="6587"/>
                  </a:moveTo>
                  <a:lnTo>
                    <a:pt x="2513" y="7052"/>
                  </a:lnTo>
                  <a:lnTo>
                    <a:pt x="435" y="7021"/>
                  </a:lnTo>
                  <a:cubicBezTo>
                    <a:pt x="435" y="7021"/>
                    <a:pt x="404" y="7021"/>
                    <a:pt x="404" y="6990"/>
                  </a:cubicBezTo>
                  <a:lnTo>
                    <a:pt x="404" y="6618"/>
                  </a:lnTo>
                  <a:cubicBezTo>
                    <a:pt x="404" y="6587"/>
                    <a:pt x="435" y="6587"/>
                    <a:pt x="435" y="6587"/>
                  </a:cubicBezTo>
                  <a:close/>
                  <a:moveTo>
                    <a:pt x="13494" y="6587"/>
                  </a:moveTo>
                  <a:cubicBezTo>
                    <a:pt x="13525" y="6587"/>
                    <a:pt x="13556" y="6587"/>
                    <a:pt x="13556" y="6618"/>
                  </a:cubicBezTo>
                  <a:lnTo>
                    <a:pt x="13556" y="7052"/>
                  </a:lnTo>
                  <a:lnTo>
                    <a:pt x="6794" y="7052"/>
                  </a:lnTo>
                  <a:lnTo>
                    <a:pt x="6794" y="6587"/>
                  </a:lnTo>
                  <a:close/>
                  <a:moveTo>
                    <a:pt x="13556" y="7456"/>
                  </a:moveTo>
                  <a:lnTo>
                    <a:pt x="13556" y="9100"/>
                  </a:lnTo>
                  <a:lnTo>
                    <a:pt x="9710" y="9100"/>
                  </a:lnTo>
                  <a:lnTo>
                    <a:pt x="9710" y="7456"/>
                  </a:lnTo>
                  <a:close/>
                  <a:moveTo>
                    <a:pt x="4685" y="6494"/>
                  </a:moveTo>
                  <a:cubicBezTo>
                    <a:pt x="4840" y="6494"/>
                    <a:pt x="4964" y="6618"/>
                    <a:pt x="4964" y="6773"/>
                  </a:cubicBezTo>
                  <a:lnTo>
                    <a:pt x="4964" y="9658"/>
                  </a:lnTo>
                  <a:lnTo>
                    <a:pt x="4343" y="9689"/>
                  </a:lnTo>
                  <a:lnTo>
                    <a:pt x="4343" y="6773"/>
                  </a:lnTo>
                  <a:cubicBezTo>
                    <a:pt x="4343" y="6618"/>
                    <a:pt x="4467" y="6494"/>
                    <a:pt x="4623" y="6494"/>
                  </a:cubicBezTo>
                  <a:close/>
                  <a:moveTo>
                    <a:pt x="6360" y="10092"/>
                  </a:moveTo>
                  <a:cubicBezTo>
                    <a:pt x="6453" y="10092"/>
                    <a:pt x="6546" y="10154"/>
                    <a:pt x="6546" y="10278"/>
                  </a:cubicBezTo>
                  <a:lnTo>
                    <a:pt x="6546" y="10651"/>
                  </a:lnTo>
                  <a:cubicBezTo>
                    <a:pt x="6546" y="10744"/>
                    <a:pt x="6453" y="10837"/>
                    <a:pt x="6360" y="10837"/>
                  </a:cubicBezTo>
                  <a:lnTo>
                    <a:pt x="2948" y="10837"/>
                  </a:lnTo>
                  <a:cubicBezTo>
                    <a:pt x="2854" y="10837"/>
                    <a:pt x="2761" y="10744"/>
                    <a:pt x="2761" y="10651"/>
                  </a:cubicBezTo>
                  <a:lnTo>
                    <a:pt x="2761" y="10278"/>
                  </a:lnTo>
                  <a:cubicBezTo>
                    <a:pt x="2761" y="10154"/>
                    <a:pt x="2854" y="10092"/>
                    <a:pt x="2948" y="10092"/>
                  </a:cubicBezTo>
                  <a:close/>
                  <a:moveTo>
                    <a:pt x="13556" y="9503"/>
                  </a:moveTo>
                  <a:lnTo>
                    <a:pt x="13556" y="11147"/>
                  </a:lnTo>
                  <a:lnTo>
                    <a:pt x="9741" y="11147"/>
                  </a:lnTo>
                  <a:lnTo>
                    <a:pt x="9741" y="9503"/>
                  </a:lnTo>
                  <a:close/>
                  <a:moveTo>
                    <a:pt x="13556" y="11581"/>
                  </a:moveTo>
                  <a:lnTo>
                    <a:pt x="13556" y="12946"/>
                  </a:lnTo>
                  <a:cubicBezTo>
                    <a:pt x="13556" y="13039"/>
                    <a:pt x="13494" y="13070"/>
                    <a:pt x="13401" y="13070"/>
                  </a:cubicBezTo>
                  <a:lnTo>
                    <a:pt x="9834" y="13070"/>
                  </a:lnTo>
                  <a:cubicBezTo>
                    <a:pt x="9772" y="13070"/>
                    <a:pt x="9710" y="13008"/>
                    <a:pt x="9710" y="12946"/>
                  </a:cubicBezTo>
                  <a:lnTo>
                    <a:pt x="9710" y="11581"/>
                  </a:lnTo>
                  <a:close/>
                  <a:moveTo>
                    <a:pt x="10228" y="1"/>
                  </a:moveTo>
                  <a:cubicBezTo>
                    <a:pt x="10212" y="1"/>
                    <a:pt x="10194" y="4"/>
                    <a:pt x="10175" y="11"/>
                  </a:cubicBezTo>
                  <a:lnTo>
                    <a:pt x="5088" y="11"/>
                  </a:lnTo>
                  <a:cubicBezTo>
                    <a:pt x="4716" y="11"/>
                    <a:pt x="4436" y="290"/>
                    <a:pt x="4436" y="631"/>
                  </a:cubicBezTo>
                  <a:lnTo>
                    <a:pt x="4436" y="3051"/>
                  </a:lnTo>
                  <a:cubicBezTo>
                    <a:pt x="3847" y="3082"/>
                    <a:pt x="3289" y="3361"/>
                    <a:pt x="2948" y="3826"/>
                  </a:cubicBezTo>
                  <a:cubicBezTo>
                    <a:pt x="2854" y="3919"/>
                    <a:pt x="2886" y="4044"/>
                    <a:pt x="2979" y="4106"/>
                  </a:cubicBezTo>
                  <a:cubicBezTo>
                    <a:pt x="3020" y="4133"/>
                    <a:pt x="3068" y="4149"/>
                    <a:pt x="3114" y="4149"/>
                  </a:cubicBezTo>
                  <a:cubicBezTo>
                    <a:pt x="3171" y="4149"/>
                    <a:pt x="3224" y="4126"/>
                    <a:pt x="3258" y="4075"/>
                  </a:cubicBezTo>
                  <a:cubicBezTo>
                    <a:pt x="3568" y="3671"/>
                    <a:pt x="4033" y="3454"/>
                    <a:pt x="4530" y="3454"/>
                  </a:cubicBezTo>
                  <a:lnTo>
                    <a:pt x="4778" y="3454"/>
                  </a:lnTo>
                  <a:cubicBezTo>
                    <a:pt x="5677" y="3454"/>
                    <a:pt x="6391" y="4168"/>
                    <a:pt x="6391" y="5036"/>
                  </a:cubicBezTo>
                  <a:lnTo>
                    <a:pt x="6391" y="8727"/>
                  </a:lnTo>
                  <a:lnTo>
                    <a:pt x="5367" y="8727"/>
                  </a:lnTo>
                  <a:lnTo>
                    <a:pt x="5367" y="6804"/>
                  </a:lnTo>
                  <a:cubicBezTo>
                    <a:pt x="5367" y="6432"/>
                    <a:pt x="5057" y="6122"/>
                    <a:pt x="4685" y="6122"/>
                  </a:cubicBezTo>
                  <a:lnTo>
                    <a:pt x="4623" y="6122"/>
                  </a:lnTo>
                  <a:cubicBezTo>
                    <a:pt x="4250" y="6122"/>
                    <a:pt x="3940" y="6432"/>
                    <a:pt x="3940" y="6804"/>
                  </a:cubicBezTo>
                  <a:lnTo>
                    <a:pt x="3940" y="8727"/>
                  </a:lnTo>
                  <a:lnTo>
                    <a:pt x="2917" y="8727"/>
                  </a:lnTo>
                  <a:lnTo>
                    <a:pt x="2917" y="5067"/>
                  </a:lnTo>
                  <a:cubicBezTo>
                    <a:pt x="2917" y="4943"/>
                    <a:pt x="2948" y="4819"/>
                    <a:pt x="2979" y="4695"/>
                  </a:cubicBezTo>
                  <a:cubicBezTo>
                    <a:pt x="3010" y="4571"/>
                    <a:pt x="2948" y="4447"/>
                    <a:pt x="2823" y="4447"/>
                  </a:cubicBezTo>
                  <a:cubicBezTo>
                    <a:pt x="2807" y="4441"/>
                    <a:pt x="2790" y="4439"/>
                    <a:pt x="2772" y="4439"/>
                  </a:cubicBezTo>
                  <a:cubicBezTo>
                    <a:pt x="2689" y="4439"/>
                    <a:pt x="2601" y="4494"/>
                    <a:pt x="2575" y="4571"/>
                  </a:cubicBezTo>
                  <a:cubicBezTo>
                    <a:pt x="2544" y="4757"/>
                    <a:pt x="2513" y="4912"/>
                    <a:pt x="2513" y="5067"/>
                  </a:cubicBezTo>
                  <a:lnTo>
                    <a:pt x="2513" y="6153"/>
                  </a:lnTo>
                  <a:lnTo>
                    <a:pt x="435" y="6153"/>
                  </a:lnTo>
                  <a:cubicBezTo>
                    <a:pt x="187" y="6153"/>
                    <a:pt x="1" y="6370"/>
                    <a:pt x="1" y="6618"/>
                  </a:cubicBezTo>
                  <a:lnTo>
                    <a:pt x="1" y="6990"/>
                  </a:lnTo>
                  <a:cubicBezTo>
                    <a:pt x="1" y="7239"/>
                    <a:pt x="187" y="7425"/>
                    <a:pt x="435" y="7425"/>
                  </a:cubicBezTo>
                  <a:lnTo>
                    <a:pt x="962" y="7425"/>
                  </a:lnTo>
                  <a:lnTo>
                    <a:pt x="962" y="13256"/>
                  </a:lnTo>
                  <a:cubicBezTo>
                    <a:pt x="962" y="13349"/>
                    <a:pt x="1055" y="13442"/>
                    <a:pt x="1179" y="13442"/>
                  </a:cubicBezTo>
                  <a:cubicBezTo>
                    <a:pt x="1304" y="13442"/>
                    <a:pt x="1366" y="13349"/>
                    <a:pt x="1366" y="13256"/>
                  </a:cubicBezTo>
                  <a:lnTo>
                    <a:pt x="1366" y="7425"/>
                  </a:lnTo>
                  <a:lnTo>
                    <a:pt x="2513" y="7425"/>
                  </a:lnTo>
                  <a:lnTo>
                    <a:pt x="2513" y="8727"/>
                  </a:lnTo>
                  <a:cubicBezTo>
                    <a:pt x="2513" y="8945"/>
                    <a:pt x="2699" y="9162"/>
                    <a:pt x="2948" y="9162"/>
                  </a:cubicBezTo>
                  <a:lnTo>
                    <a:pt x="3940" y="9162"/>
                  </a:lnTo>
                  <a:lnTo>
                    <a:pt x="3940" y="9689"/>
                  </a:lnTo>
                  <a:lnTo>
                    <a:pt x="2948" y="9689"/>
                  </a:lnTo>
                  <a:cubicBezTo>
                    <a:pt x="2637" y="9689"/>
                    <a:pt x="2358" y="9937"/>
                    <a:pt x="2358" y="10278"/>
                  </a:cubicBezTo>
                  <a:lnTo>
                    <a:pt x="2358" y="10651"/>
                  </a:lnTo>
                  <a:cubicBezTo>
                    <a:pt x="2358" y="10992"/>
                    <a:pt x="2637" y="11240"/>
                    <a:pt x="2948" y="11240"/>
                  </a:cubicBezTo>
                  <a:lnTo>
                    <a:pt x="4467" y="11240"/>
                  </a:lnTo>
                  <a:lnTo>
                    <a:pt x="4467" y="12202"/>
                  </a:lnTo>
                  <a:lnTo>
                    <a:pt x="3382" y="12202"/>
                  </a:lnTo>
                  <a:cubicBezTo>
                    <a:pt x="2886" y="12202"/>
                    <a:pt x="2451" y="12605"/>
                    <a:pt x="2451" y="13101"/>
                  </a:cubicBezTo>
                  <a:lnTo>
                    <a:pt x="2451" y="13287"/>
                  </a:lnTo>
                  <a:cubicBezTo>
                    <a:pt x="2451" y="13427"/>
                    <a:pt x="2560" y="13497"/>
                    <a:pt x="2664" y="13497"/>
                  </a:cubicBezTo>
                  <a:cubicBezTo>
                    <a:pt x="2769" y="13497"/>
                    <a:pt x="2870" y="13427"/>
                    <a:pt x="2854" y="13287"/>
                  </a:cubicBezTo>
                  <a:lnTo>
                    <a:pt x="2854" y="13101"/>
                  </a:lnTo>
                  <a:cubicBezTo>
                    <a:pt x="2854" y="12838"/>
                    <a:pt x="3075" y="12602"/>
                    <a:pt x="3334" y="12602"/>
                  </a:cubicBezTo>
                  <a:cubicBezTo>
                    <a:pt x="3350" y="12602"/>
                    <a:pt x="3366" y="12603"/>
                    <a:pt x="3382" y="12605"/>
                  </a:cubicBezTo>
                  <a:lnTo>
                    <a:pt x="4467" y="12605"/>
                  </a:lnTo>
                  <a:lnTo>
                    <a:pt x="4467" y="13256"/>
                  </a:lnTo>
                  <a:cubicBezTo>
                    <a:pt x="4467" y="13396"/>
                    <a:pt x="4568" y="13466"/>
                    <a:pt x="4669" y="13466"/>
                  </a:cubicBezTo>
                  <a:cubicBezTo>
                    <a:pt x="4770" y="13466"/>
                    <a:pt x="4871" y="13396"/>
                    <a:pt x="4871" y="13256"/>
                  </a:cubicBezTo>
                  <a:lnTo>
                    <a:pt x="4871" y="12605"/>
                  </a:lnTo>
                  <a:lnTo>
                    <a:pt x="5956" y="12605"/>
                  </a:lnTo>
                  <a:cubicBezTo>
                    <a:pt x="5974" y="12603"/>
                    <a:pt x="5992" y="12602"/>
                    <a:pt x="6010" y="12602"/>
                  </a:cubicBezTo>
                  <a:cubicBezTo>
                    <a:pt x="6266" y="12602"/>
                    <a:pt x="6484" y="12809"/>
                    <a:pt x="6484" y="13070"/>
                  </a:cubicBezTo>
                  <a:lnTo>
                    <a:pt x="6484" y="13287"/>
                  </a:lnTo>
                  <a:cubicBezTo>
                    <a:pt x="6484" y="13411"/>
                    <a:pt x="6585" y="13473"/>
                    <a:pt x="6685" y="13473"/>
                  </a:cubicBezTo>
                  <a:cubicBezTo>
                    <a:pt x="6786" y="13473"/>
                    <a:pt x="6887" y="13411"/>
                    <a:pt x="6887" y="13287"/>
                  </a:cubicBezTo>
                  <a:lnTo>
                    <a:pt x="6887" y="13070"/>
                  </a:lnTo>
                  <a:cubicBezTo>
                    <a:pt x="6887" y="12574"/>
                    <a:pt x="6484" y="12171"/>
                    <a:pt x="5956" y="12171"/>
                  </a:cubicBezTo>
                  <a:lnTo>
                    <a:pt x="4871" y="12171"/>
                  </a:lnTo>
                  <a:lnTo>
                    <a:pt x="4871" y="11240"/>
                  </a:lnTo>
                  <a:lnTo>
                    <a:pt x="6391" y="11240"/>
                  </a:lnTo>
                  <a:cubicBezTo>
                    <a:pt x="6701" y="11240"/>
                    <a:pt x="6980" y="10961"/>
                    <a:pt x="6980" y="10651"/>
                  </a:cubicBezTo>
                  <a:lnTo>
                    <a:pt x="6980" y="10278"/>
                  </a:lnTo>
                  <a:cubicBezTo>
                    <a:pt x="6980" y="9937"/>
                    <a:pt x="6701" y="9689"/>
                    <a:pt x="6391" y="9689"/>
                  </a:cubicBezTo>
                  <a:lnTo>
                    <a:pt x="5398" y="9689"/>
                  </a:lnTo>
                  <a:lnTo>
                    <a:pt x="5398" y="9131"/>
                  </a:lnTo>
                  <a:lnTo>
                    <a:pt x="6391" y="9131"/>
                  </a:lnTo>
                  <a:cubicBezTo>
                    <a:pt x="6608" y="9131"/>
                    <a:pt x="6825" y="8945"/>
                    <a:pt x="6825" y="8696"/>
                  </a:cubicBezTo>
                  <a:lnTo>
                    <a:pt x="6825" y="7456"/>
                  </a:lnTo>
                  <a:lnTo>
                    <a:pt x="9338" y="7456"/>
                  </a:lnTo>
                  <a:lnTo>
                    <a:pt x="9338" y="12946"/>
                  </a:lnTo>
                  <a:cubicBezTo>
                    <a:pt x="9338" y="13225"/>
                    <a:pt x="9586" y="13473"/>
                    <a:pt x="9865" y="13473"/>
                  </a:cubicBezTo>
                  <a:lnTo>
                    <a:pt x="13432" y="13473"/>
                  </a:lnTo>
                  <a:cubicBezTo>
                    <a:pt x="13742" y="13473"/>
                    <a:pt x="13959" y="13225"/>
                    <a:pt x="13959" y="12946"/>
                  </a:cubicBezTo>
                  <a:lnTo>
                    <a:pt x="13959" y="6587"/>
                  </a:lnTo>
                  <a:cubicBezTo>
                    <a:pt x="13959" y="6339"/>
                    <a:pt x="13742" y="6153"/>
                    <a:pt x="13525" y="6153"/>
                  </a:cubicBezTo>
                  <a:lnTo>
                    <a:pt x="10020" y="6153"/>
                  </a:lnTo>
                  <a:lnTo>
                    <a:pt x="9958" y="5595"/>
                  </a:lnTo>
                  <a:lnTo>
                    <a:pt x="12657" y="5595"/>
                  </a:lnTo>
                  <a:cubicBezTo>
                    <a:pt x="12998" y="5564"/>
                    <a:pt x="13308" y="5284"/>
                    <a:pt x="13308" y="4943"/>
                  </a:cubicBezTo>
                  <a:lnTo>
                    <a:pt x="13308" y="631"/>
                  </a:lnTo>
                  <a:cubicBezTo>
                    <a:pt x="13277" y="290"/>
                    <a:pt x="12998" y="11"/>
                    <a:pt x="12657" y="11"/>
                  </a:cubicBezTo>
                  <a:lnTo>
                    <a:pt x="11044" y="11"/>
                  </a:lnTo>
                  <a:cubicBezTo>
                    <a:pt x="11024" y="4"/>
                    <a:pt x="11007" y="1"/>
                    <a:pt x="10990" y="1"/>
                  </a:cubicBezTo>
                  <a:cubicBezTo>
                    <a:pt x="10813" y="1"/>
                    <a:pt x="10813" y="394"/>
                    <a:pt x="10990" y="394"/>
                  </a:cubicBezTo>
                  <a:cubicBezTo>
                    <a:pt x="11007" y="394"/>
                    <a:pt x="11024" y="391"/>
                    <a:pt x="11044" y="383"/>
                  </a:cubicBezTo>
                  <a:lnTo>
                    <a:pt x="12657" y="383"/>
                  </a:lnTo>
                  <a:cubicBezTo>
                    <a:pt x="12781" y="383"/>
                    <a:pt x="12874" y="476"/>
                    <a:pt x="12874" y="600"/>
                  </a:cubicBezTo>
                  <a:lnTo>
                    <a:pt x="12874" y="3982"/>
                  </a:lnTo>
                  <a:lnTo>
                    <a:pt x="6484" y="3982"/>
                  </a:lnTo>
                  <a:cubicBezTo>
                    <a:pt x="6143" y="3392"/>
                    <a:pt x="5522" y="3051"/>
                    <a:pt x="4840" y="3020"/>
                  </a:cubicBezTo>
                  <a:lnTo>
                    <a:pt x="4840" y="600"/>
                  </a:lnTo>
                  <a:cubicBezTo>
                    <a:pt x="4840" y="476"/>
                    <a:pt x="4933" y="383"/>
                    <a:pt x="5057" y="383"/>
                  </a:cubicBezTo>
                  <a:lnTo>
                    <a:pt x="10175" y="383"/>
                  </a:lnTo>
                  <a:cubicBezTo>
                    <a:pt x="10194" y="391"/>
                    <a:pt x="10212" y="394"/>
                    <a:pt x="10228" y="394"/>
                  </a:cubicBezTo>
                  <a:cubicBezTo>
                    <a:pt x="10405" y="394"/>
                    <a:pt x="10405" y="1"/>
                    <a:pt x="10228"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221" name="Google Shape;12991;p24">
              <a:extLst>
                <a:ext uri="{FF2B5EF4-FFF2-40B4-BE49-F238E27FC236}">
                  <a16:creationId xmlns:a16="http://schemas.microsoft.com/office/drawing/2014/main" id="{10CB8040-AAC1-487B-5360-C19470F18A14}"/>
                </a:ext>
              </a:extLst>
            </p:cNvPr>
            <p:cNvSpPr/>
            <p:nvPr/>
          </p:nvSpPr>
          <p:spPr>
            <a:xfrm>
              <a:off x="6498225" y="3875600"/>
              <a:ext cx="19425" cy="10250"/>
            </a:xfrm>
            <a:custGeom>
              <a:avLst/>
              <a:gdLst/>
              <a:ahLst/>
              <a:cxnLst/>
              <a:rect l="l" t="t" r="r" b="b"/>
              <a:pathLst>
                <a:path w="777" h="410" extrusionOk="0">
                  <a:moveTo>
                    <a:pt x="606" y="0"/>
                  </a:moveTo>
                  <a:cubicBezTo>
                    <a:pt x="591" y="0"/>
                    <a:pt x="575" y="2"/>
                    <a:pt x="559" y="6"/>
                  </a:cubicBezTo>
                  <a:lnTo>
                    <a:pt x="218" y="6"/>
                  </a:lnTo>
                  <a:cubicBezTo>
                    <a:pt x="94" y="6"/>
                    <a:pt x="1" y="68"/>
                    <a:pt x="1" y="192"/>
                  </a:cubicBezTo>
                  <a:cubicBezTo>
                    <a:pt x="1" y="316"/>
                    <a:pt x="94" y="409"/>
                    <a:pt x="218" y="409"/>
                  </a:cubicBezTo>
                  <a:lnTo>
                    <a:pt x="559" y="409"/>
                  </a:lnTo>
                  <a:cubicBezTo>
                    <a:pt x="683" y="409"/>
                    <a:pt x="776" y="316"/>
                    <a:pt x="776" y="192"/>
                  </a:cubicBezTo>
                  <a:cubicBezTo>
                    <a:pt x="776" y="84"/>
                    <a:pt x="706" y="0"/>
                    <a:pt x="606"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222" name="Google Shape;12992;p24">
              <a:extLst>
                <a:ext uri="{FF2B5EF4-FFF2-40B4-BE49-F238E27FC236}">
                  <a16:creationId xmlns:a16="http://schemas.microsoft.com/office/drawing/2014/main" id="{918341DD-6C91-0239-E600-A9CF665EA9FC}"/>
                </a:ext>
              </a:extLst>
            </p:cNvPr>
            <p:cNvSpPr/>
            <p:nvPr/>
          </p:nvSpPr>
          <p:spPr>
            <a:xfrm>
              <a:off x="6496675" y="3928475"/>
              <a:ext cx="22525" cy="10100"/>
            </a:xfrm>
            <a:custGeom>
              <a:avLst/>
              <a:gdLst/>
              <a:ahLst/>
              <a:cxnLst/>
              <a:rect l="l" t="t" r="r" b="b"/>
              <a:pathLst>
                <a:path w="901" h="404" extrusionOk="0">
                  <a:moveTo>
                    <a:pt x="280" y="0"/>
                  </a:moveTo>
                  <a:cubicBezTo>
                    <a:pt x="1" y="0"/>
                    <a:pt x="1" y="404"/>
                    <a:pt x="280" y="404"/>
                  </a:cubicBezTo>
                  <a:lnTo>
                    <a:pt x="621" y="404"/>
                  </a:lnTo>
                  <a:cubicBezTo>
                    <a:pt x="900" y="404"/>
                    <a:pt x="900" y="0"/>
                    <a:pt x="621"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223" name="Google Shape;12993;p24">
              <a:extLst>
                <a:ext uri="{FF2B5EF4-FFF2-40B4-BE49-F238E27FC236}">
                  <a16:creationId xmlns:a16="http://schemas.microsoft.com/office/drawing/2014/main" id="{0841F8C4-896C-DCEF-DC53-16083B39B970}"/>
                </a:ext>
              </a:extLst>
            </p:cNvPr>
            <p:cNvSpPr/>
            <p:nvPr/>
          </p:nvSpPr>
          <p:spPr>
            <a:xfrm>
              <a:off x="6496675" y="3981200"/>
              <a:ext cx="22525" cy="10100"/>
            </a:xfrm>
            <a:custGeom>
              <a:avLst/>
              <a:gdLst/>
              <a:ahLst/>
              <a:cxnLst/>
              <a:rect l="l" t="t" r="r" b="b"/>
              <a:pathLst>
                <a:path w="901" h="404" extrusionOk="0">
                  <a:moveTo>
                    <a:pt x="280" y="1"/>
                  </a:moveTo>
                  <a:cubicBezTo>
                    <a:pt x="1" y="1"/>
                    <a:pt x="1" y="404"/>
                    <a:pt x="280" y="404"/>
                  </a:cubicBezTo>
                  <a:lnTo>
                    <a:pt x="621" y="404"/>
                  </a:lnTo>
                  <a:cubicBezTo>
                    <a:pt x="900" y="404"/>
                    <a:pt x="900" y="1"/>
                    <a:pt x="621"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grpSp>
      <p:grpSp>
        <p:nvGrpSpPr>
          <p:cNvPr id="224" name="Google Shape;12994;p24">
            <a:extLst>
              <a:ext uri="{FF2B5EF4-FFF2-40B4-BE49-F238E27FC236}">
                <a16:creationId xmlns:a16="http://schemas.microsoft.com/office/drawing/2014/main" id="{46414C09-EB48-6BDB-DDB6-2E620A930389}"/>
              </a:ext>
            </a:extLst>
          </p:cNvPr>
          <p:cNvGrpSpPr/>
          <p:nvPr/>
        </p:nvGrpSpPr>
        <p:grpSpPr>
          <a:xfrm>
            <a:off x="11016758" y="5762659"/>
            <a:ext cx="698000" cy="645750"/>
            <a:chOff x="5452875" y="3681100"/>
            <a:chExt cx="349000" cy="322875"/>
          </a:xfrm>
        </p:grpSpPr>
        <p:sp>
          <p:nvSpPr>
            <p:cNvPr id="225" name="Google Shape;12995;p24">
              <a:extLst>
                <a:ext uri="{FF2B5EF4-FFF2-40B4-BE49-F238E27FC236}">
                  <a16:creationId xmlns:a16="http://schemas.microsoft.com/office/drawing/2014/main" id="{073491B4-4A65-E119-37EF-06C61A390329}"/>
                </a:ext>
              </a:extLst>
            </p:cNvPr>
            <p:cNvSpPr/>
            <p:nvPr/>
          </p:nvSpPr>
          <p:spPr>
            <a:xfrm>
              <a:off x="5717700" y="3731500"/>
              <a:ext cx="11275" cy="7900"/>
            </a:xfrm>
            <a:custGeom>
              <a:avLst/>
              <a:gdLst/>
              <a:ahLst/>
              <a:cxnLst/>
              <a:rect l="l" t="t" r="r" b="b"/>
              <a:pathLst>
                <a:path w="451" h="316" extrusionOk="0">
                  <a:moveTo>
                    <a:pt x="264" y="1"/>
                  </a:moveTo>
                  <a:cubicBezTo>
                    <a:pt x="1" y="1"/>
                    <a:pt x="256" y="315"/>
                    <a:pt x="385" y="315"/>
                  </a:cubicBezTo>
                  <a:cubicBezTo>
                    <a:pt x="423" y="315"/>
                    <a:pt x="451" y="288"/>
                    <a:pt x="451" y="218"/>
                  </a:cubicBezTo>
                  <a:cubicBezTo>
                    <a:pt x="451" y="94"/>
                    <a:pt x="357" y="1"/>
                    <a:pt x="264"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226" name="Google Shape;12996;p24">
              <a:extLst>
                <a:ext uri="{FF2B5EF4-FFF2-40B4-BE49-F238E27FC236}">
                  <a16:creationId xmlns:a16="http://schemas.microsoft.com/office/drawing/2014/main" id="{A92E6661-3944-F9CD-61AB-8DE87265524F}"/>
                </a:ext>
              </a:extLst>
            </p:cNvPr>
            <p:cNvSpPr/>
            <p:nvPr/>
          </p:nvSpPr>
          <p:spPr>
            <a:xfrm>
              <a:off x="5738650" y="3731500"/>
              <a:ext cx="12050" cy="7900"/>
            </a:xfrm>
            <a:custGeom>
              <a:avLst/>
              <a:gdLst/>
              <a:ahLst/>
              <a:cxnLst/>
              <a:rect l="l" t="t" r="r" b="b"/>
              <a:pathLst>
                <a:path w="482" h="316" extrusionOk="0">
                  <a:moveTo>
                    <a:pt x="264" y="1"/>
                  </a:moveTo>
                  <a:cubicBezTo>
                    <a:pt x="0" y="1"/>
                    <a:pt x="274" y="315"/>
                    <a:pt x="412" y="315"/>
                  </a:cubicBezTo>
                  <a:cubicBezTo>
                    <a:pt x="452" y="315"/>
                    <a:pt x="481" y="288"/>
                    <a:pt x="481" y="218"/>
                  </a:cubicBezTo>
                  <a:cubicBezTo>
                    <a:pt x="481" y="94"/>
                    <a:pt x="388" y="1"/>
                    <a:pt x="264"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227" name="Google Shape;12997;p24">
              <a:extLst>
                <a:ext uri="{FF2B5EF4-FFF2-40B4-BE49-F238E27FC236}">
                  <a16:creationId xmlns:a16="http://schemas.microsoft.com/office/drawing/2014/main" id="{871252D9-168F-05DE-6852-A47BA68E07AB}"/>
                </a:ext>
              </a:extLst>
            </p:cNvPr>
            <p:cNvSpPr/>
            <p:nvPr/>
          </p:nvSpPr>
          <p:spPr>
            <a:xfrm>
              <a:off x="5760425" y="3732025"/>
              <a:ext cx="11200" cy="9850"/>
            </a:xfrm>
            <a:custGeom>
              <a:avLst/>
              <a:gdLst/>
              <a:ahLst/>
              <a:cxnLst/>
              <a:rect l="l" t="t" r="r" b="b"/>
              <a:pathLst>
                <a:path w="448" h="394" extrusionOk="0">
                  <a:moveTo>
                    <a:pt x="177" y="0"/>
                  </a:moveTo>
                  <a:cubicBezTo>
                    <a:pt x="0" y="0"/>
                    <a:pt x="0" y="393"/>
                    <a:pt x="177" y="393"/>
                  </a:cubicBezTo>
                  <a:cubicBezTo>
                    <a:pt x="194" y="393"/>
                    <a:pt x="211" y="390"/>
                    <a:pt x="230" y="383"/>
                  </a:cubicBezTo>
                  <a:cubicBezTo>
                    <a:pt x="355" y="383"/>
                    <a:pt x="448" y="290"/>
                    <a:pt x="448" y="197"/>
                  </a:cubicBezTo>
                  <a:cubicBezTo>
                    <a:pt x="448" y="89"/>
                    <a:pt x="377" y="5"/>
                    <a:pt x="278" y="5"/>
                  </a:cubicBezTo>
                  <a:cubicBezTo>
                    <a:pt x="263" y="5"/>
                    <a:pt x="247" y="6"/>
                    <a:pt x="230" y="11"/>
                  </a:cubicBezTo>
                  <a:cubicBezTo>
                    <a:pt x="211" y="3"/>
                    <a:pt x="194" y="0"/>
                    <a:pt x="177"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228" name="Google Shape;12998;p24">
              <a:extLst>
                <a:ext uri="{FF2B5EF4-FFF2-40B4-BE49-F238E27FC236}">
                  <a16:creationId xmlns:a16="http://schemas.microsoft.com/office/drawing/2014/main" id="{0BA0CECD-EFCA-9120-730A-7A47075AC202}"/>
                </a:ext>
              </a:extLst>
            </p:cNvPr>
            <p:cNvSpPr/>
            <p:nvPr/>
          </p:nvSpPr>
          <p:spPr>
            <a:xfrm>
              <a:off x="5452875" y="3681100"/>
              <a:ext cx="349000" cy="322875"/>
            </a:xfrm>
            <a:custGeom>
              <a:avLst/>
              <a:gdLst/>
              <a:ahLst/>
              <a:cxnLst/>
              <a:rect l="l" t="t" r="r" b="b"/>
              <a:pathLst>
                <a:path w="13960" h="12915" extrusionOk="0">
                  <a:moveTo>
                    <a:pt x="4560" y="404"/>
                  </a:moveTo>
                  <a:cubicBezTo>
                    <a:pt x="4716" y="404"/>
                    <a:pt x="4840" y="528"/>
                    <a:pt x="4840" y="652"/>
                  </a:cubicBezTo>
                  <a:lnTo>
                    <a:pt x="4840" y="1179"/>
                  </a:lnTo>
                  <a:lnTo>
                    <a:pt x="404" y="1179"/>
                  </a:lnTo>
                  <a:lnTo>
                    <a:pt x="404" y="683"/>
                  </a:lnTo>
                  <a:cubicBezTo>
                    <a:pt x="404" y="528"/>
                    <a:pt x="528" y="404"/>
                    <a:pt x="683" y="404"/>
                  </a:cubicBezTo>
                  <a:close/>
                  <a:moveTo>
                    <a:pt x="683" y="0"/>
                  </a:moveTo>
                  <a:cubicBezTo>
                    <a:pt x="311" y="0"/>
                    <a:pt x="1" y="279"/>
                    <a:pt x="1" y="683"/>
                  </a:cubicBezTo>
                  <a:lnTo>
                    <a:pt x="1" y="12470"/>
                  </a:lnTo>
                  <a:cubicBezTo>
                    <a:pt x="1" y="12718"/>
                    <a:pt x="187" y="12904"/>
                    <a:pt x="404" y="12904"/>
                  </a:cubicBezTo>
                  <a:lnTo>
                    <a:pt x="8035" y="12904"/>
                  </a:lnTo>
                  <a:cubicBezTo>
                    <a:pt x="8221" y="12842"/>
                    <a:pt x="8221" y="12563"/>
                    <a:pt x="8035" y="12501"/>
                  </a:cubicBezTo>
                  <a:lnTo>
                    <a:pt x="404" y="12501"/>
                  </a:lnTo>
                  <a:lnTo>
                    <a:pt x="404" y="3288"/>
                  </a:lnTo>
                  <a:lnTo>
                    <a:pt x="13556" y="3288"/>
                  </a:lnTo>
                  <a:lnTo>
                    <a:pt x="13556" y="12501"/>
                  </a:lnTo>
                  <a:lnTo>
                    <a:pt x="8872" y="12501"/>
                  </a:lnTo>
                  <a:cubicBezTo>
                    <a:pt x="8854" y="12494"/>
                    <a:pt x="8837" y="12491"/>
                    <a:pt x="8821" y="12491"/>
                  </a:cubicBezTo>
                  <a:cubicBezTo>
                    <a:pt x="8641" y="12491"/>
                    <a:pt x="8641" y="12914"/>
                    <a:pt x="8821" y="12914"/>
                  </a:cubicBezTo>
                  <a:cubicBezTo>
                    <a:pt x="8837" y="12914"/>
                    <a:pt x="8854" y="12911"/>
                    <a:pt x="8872" y="12904"/>
                  </a:cubicBezTo>
                  <a:lnTo>
                    <a:pt x="13525" y="12904"/>
                  </a:lnTo>
                  <a:cubicBezTo>
                    <a:pt x="13773" y="12904"/>
                    <a:pt x="13959" y="12718"/>
                    <a:pt x="13959" y="12470"/>
                  </a:cubicBezTo>
                  <a:lnTo>
                    <a:pt x="13959" y="1582"/>
                  </a:lnTo>
                  <a:cubicBezTo>
                    <a:pt x="13959" y="1365"/>
                    <a:pt x="13773" y="1179"/>
                    <a:pt x="13525" y="1179"/>
                  </a:cubicBezTo>
                  <a:lnTo>
                    <a:pt x="8345" y="1179"/>
                  </a:lnTo>
                  <a:cubicBezTo>
                    <a:pt x="8066" y="1179"/>
                    <a:pt x="8066" y="1582"/>
                    <a:pt x="8345" y="1582"/>
                  </a:cubicBezTo>
                  <a:lnTo>
                    <a:pt x="13556" y="1582"/>
                  </a:lnTo>
                  <a:lnTo>
                    <a:pt x="13556" y="2854"/>
                  </a:lnTo>
                  <a:lnTo>
                    <a:pt x="404" y="2854"/>
                  </a:lnTo>
                  <a:lnTo>
                    <a:pt x="404" y="1582"/>
                  </a:lnTo>
                  <a:lnTo>
                    <a:pt x="7538" y="1582"/>
                  </a:lnTo>
                  <a:cubicBezTo>
                    <a:pt x="7787" y="1582"/>
                    <a:pt x="7787" y="1179"/>
                    <a:pt x="7538" y="1179"/>
                  </a:cubicBezTo>
                  <a:lnTo>
                    <a:pt x="5243" y="1179"/>
                  </a:lnTo>
                  <a:lnTo>
                    <a:pt x="5243" y="683"/>
                  </a:lnTo>
                  <a:cubicBezTo>
                    <a:pt x="5243" y="279"/>
                    <a:pt x="4933" y="0"/>
                    <a:pt x="4560"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229" name="Google Shape;12999;p24">
              <a:extLst>
                <a:ext uri="{FF2B5EF4-FFF2-40B4-BE49-F238E27FC236}">
                  <a16:creationId xmlns:a16="http://schemas.microsoft.com/office/drawing/2014/main" id="{E701771C-FD68-5214-4181-F951C0638977}"/>
                </a:ext>
              </a:extLst>
            </p:cNvPr>
            <p:cNvSpPr/>
            <p:nvPr/>
          </p:nvSpPr>
          <p:spPr>
            <a:xfrm>
              <a:off x="5664575" y="3774025"/>
              <a:ext cx="111700" cy="96300"/>
            </a:xfrm>
            <a:custGeom>
              <a:avLst/>
              <a:gdLst/>
              <a:ahLst/>
              <a:cxnLst/>
              <a:rect l="l" t="t" r="r" b="b"/>
              <a:pathLst>
                <a:path w="4468" h="3852" extrusionOk="0">
                  <a:moveTo>
                    <a:pt x="2528" y="420"/>
                  </a:moveTo>
                  <a:cubicBezTo>
                    <a:pt x="2738" y="420"/>
                    <a:pt x="2954" y="465"/>
                    <a:pt x="3165" y="564"/>
                  </a:cubicBezTo>
                  <a:cubicBezTo>
                    <a:pt x="4189" y="998"/>
                    <a:pt x="4375" y="2332"/>
                    <a:pt x="3537" y="3076"/>
                  </a:cubicBezTo>
                  <a:cubicBezTo>
                    <a:pt x="3382" y="2797"/>
                    <a:pt x="3072" y="2642"/>
                    <a:pt x="2762" y="2642"/>
                  </a:cubicBezTo>
                  <a:lnTo>
                    <a:pt x="2296" y="2642"/>
                  </a:lnTo>
                  <a:cubicBezTo>
                    <a:pt x="1986" y="2642"/>
                    <a:pt x="1707" y="2797"/>
                    <a:pt x="1521" y="3076"/>
                  </a:cubicBezTo>
                  <a:cubicBezTo>
                    <a:pt x="1211" y="2766"/>
                    <a:pt x="1025" y="2363"/>
                    <a:pt x="1025" y="1929"/>
                  </a:cubicBezTo>
                  <a:lnTo>
                    <a:pt x="1056" y="1929"/>
                  </a:lnTo>
                  <a:cubicBezTo>
                    <a:pt x="1056" y="1049"/>
                    <a:pt x="1749" y="420"/>
                    <a:pt x="2528" y="420"/>
                  </a:cubicBezTo>
                  <a:close/>
                  <a:moveTo>
                    <a:pt x="2793" y="3045"/>
                  </a:moveTo>
                  <a:cubicBezTo>
                    <a:pt x="2948" y="3045"/>
                    <a:pt x="3103" y="3138"/>
                    <a:pt x="3196" y="3294"/>
                  </a:cubicBezTo>
                  <a:cubicBezTo>
                    <a:pt x="2994" y="3387"/>
                    <a:pt x="2777" y="3433"/>
                    <a:pt x="2560" y="3433"/>
                  </a:cubicBezTo>
                  <a:cubicBezTo>
                    <a:pt x="2343" y="3433"/>
                    <a:pt x="2126" y="3387"/>
                    <a:pt x="1924" y="3294"/>
                  </a:cubicBezTo>
                  <a:cubicBezTo>
                    <a:pt x="1986" y="3138"/>
                    <a:pt x="2172" y="3045"/>
                    <a:pt x="2327" y="3045"/>
                  </a:cubicBezTo>
                  <a:close/>
                  <a:moveTo>
                    <a:pt x="2530" y="0"/>
                  </a:moveTo>
                  <a:cubicBezTo>
                    <a:pt x="2063" y="0"/>
                    <a:pt x="1590" y="174"/>
                    <a:pt x="1211" y="564"/>
                  </a:cubicBezTo>
                  <a:cubicBezTo>
                    <a:pt x="1" y="1774"/>
                    <a:pt x="838" y="3852"/>
                    <a:pt x="2545" y="3852"/>
                  </a:cubicBezTo>
                  <a:cubicBezTo>
                    <a:pt x="3599" y="3821"/>
                    <a:pt x="4468" y="2983"/>
                    <a:pt x="4468" y="1929"/>
                  </a:cubicBezTo>
                  <a:cubicBezTo>
                    <a:pt x="4468" y="772"/>
                    <a:pt x="3512" y="0"/>
                    <a:pt x="2530"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230" name="Google Shape;13000;p24">
              <a:extLst>
                <a:ext uri="{FF2B5EF4-FFF2-40B4-BE49-F238E27FC236}">
                  <a16:creationId xmlns:a16="http://schemas.microsoft.com/office/drawing/2014/main" id="{D4F61A37-003C-82C3-2E4B-BC33D1D7B64F}"/>
                </a:ext>
              </a:extLst>
            </p:cNvPr>
            <p:cNvSpPr/>
            <p:nvPr/>
          </p:nvSpPr>
          <p:spPr>
            <a:xfrm>
              <a:off x="5711900" y="3793775"/>
              <a:ext cx="45725" cy="38875"/>
            </a:xfrm>
            <a:custGeom>
              <a:avLst/>
              <a:gdLst/>
              <a:ahLst/>
              <a:cxnLst/>
              <a:rect l="l" t="t" r="r" b="b"/>
              <a:pathLst>
                <a:path w="1829" h="1555" extrusionOk="0">
                  <a:moveTo>
                    <a:pt x="652" y="394"/>
                  </a:moveTo>
                  <a:cubicBezTo>
                    <a:pt x="776" y="394"/>
                    <a:pt x="869" y="549"/>
                    <a:pt x="869" y="767"/>
                  </a:cubicBezTo>
                  <a:cubicBezTo>
                    <a:pt x="869" y="984"/>
                    <a:pt x="776" y="1139"/>
                    <a:pt x="652" y="1139"/>
                  </a:cubicBezTo>
                  <a:cubicBezTo>
                    <a:pt x="558" y="1139"/>
                    <a:pt x="434" y="984"/>
                    <a:pt x="434" y="767"/>
                  </a:cubicBezTo>
                  <a:cubicBezTo>
                    <a:pt x="434" y="549"/>
                    <a:pt x="558" y="394"/>
                    <a:pt x="652" y="394"/>
                  </a:cubicBezTo>
                  <a:close/>
                  <a:moveTo>
                    <a:pt x="811" y="0"/>
                  </a:moveTo>
                  <a:cubicBezTo>
                    <a:pt x="419" y="0"/>
                    <a:pt x="31" y="306"/>
                    <a:pt x="31" y="767"/>
                  </a:cubicBezTo>
                  <a:cubicBezTo>
                    <a:pt x="0" y="1139"/>
                    <a:pt x="279" y="1511"/>
                    <a:pt x="652" y="1542"/>
                  </a:cubicBezTo>
                  <a:cubicBezTo>
                    <a:pt x="701" y="1551"/>
                    <a:pt x="750" y="1555"/>
                    <a:pt x="797" y="1555"/>
                  </a:cubicBezTo>
                  <a:cubicBezTo>
                    <a:pt x="1430" y="1555"/>
                    <a:pt x="1829" y="821"/>
                    <a:pt x="1396" y="301"/>
                  </a:cubicBezTo>
                  <a:cubicBezTo>
                    <a:pt x="1242" y="92"/>
                    <a:pt x="1026" y="0"/>
                    <a:pt x="811"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231" name="Google Shape;13001;p24">
              <a:extLst>
                <a:ext uri="{FF2B5EF4-FFF2-40B4-BE49-F238E27FC236}">
                  <a16:creationId xmlns:a16="http://schemas.microsoft.com/office/drawing/2014/main" id="{13F0473A-F74A-EBB5-DC43-5B5BA217AF8A}"/>
                </a:ext>
              </a:extLst>
            </p:cNvPr>
            <p:cNvSpPr/>
            <p:nvPr/>
          </p:nvSpPr>
          <p:spPr>
            <a:xfrm>
              <a:off x="5478475" y="3856350"/>
              <a:ext cx="146575" cy="125575"/>
            </a:xfrm>
            <a:custGeom>
              <a:avLst/>
              <a:gdLst/>
              <a:ahLst/>
              <a:cxnLst/>
              <a:rect l="l" t="t" r="r" b="b"/>
              <a:pathLst>
                <a:path w="5863" h="5023" extrusionOk="0">
                  <a:moveTo>
                    <a:pt x="2502" y="391"/>
                  </a:moveTo>
                  <a:cubicBezTo>
                    <a:pt x="3614" y="391"/>
                    <a:pt x="4622" y="1287"/>
                    <a:pt x="4622" y="2513"/>
                  </a:cubicBezTo>
                  <a:cubicBezTo>
                    <a:pt x="4622" y="3134"/>
                    <a:pt x="4343" y="3754"/>
                    <a:pt x="3847" y="4157"/>
                  </a:cubicBezTo>
                  <a:cubicBezTo>
                    <a:pt x="3630" y="3785"/>
                    <a:pt x="3257" y="3568"/>
                    <a:pt x="2823" y="3568"/>
                  </a:cubicBezTo>
                  <a:lnTo>
                    <a:pt x="2203" y="3568"/>
                  </a:lnTo>
                  <a:cubicBezTo>
                    <a:pt x="1799" y="3568"/>
                    <a:pt x="1396" y="3785"/>
                    <a:pt x="1210" y="4157"/>
                  </a:cubicBezTo>
                  <a:cubicBezTo>
                    <a:pt x="0" y="3196"/>
                    <a:pt x="217" y="1272"/>
                    <a:pt x="1613" y="590"/>
                  </a:cubicBezTo>
                  <a:cubicBezTo>
                    <a:pt x="1906" y="453"/>
                    <a:pt x="2208" y="391"/>
                    <a:pt x="2502" y="391"/>
                  </a:cubicBezTo>
                  <a:close/>
                  <a:moveTo>
                    <a:pt x="2823" y="3971"/>
                  </a:moveTo>
                  <a:cubicBezTo>
                    <a:pt x="3102" y="3971"/>
                    <a:pt x="3350" y="4126"/>
                    <a:pt x="3474" y="4374"/>
                  </a:cubicBezTo>
                  <a:cubicBezTo>
                    <a:pt x="3164" y="4529"/>
                    <a:pt x="2831" y="4607"/>
                    <a:pt x="2497" y="4607"/>
                  </a:cubicBezTo>
                  <a:cubicBezTo>
                    <a:pt x="2164" y="4607"/>
                    <a:pt x="1830" y="4529"/>
                    <a:pt x="1520" y="4374"/>
                  </a:cubicBezTo>
                  <a:lnTo>
                    <a:pt x="1551" y="4374"/>
                  </a:lnTo>
                  <a:cubicBezTo>
                    <a:pt x="1644" y="4126"/>
                    <a:pt x="1923" y="3971"/>
                    <a:pt x="2203" y="3971"/>
                  </a:cubicBezTo>
                  <a:close/>
                  <a:moveTo>
                    <a:pt x="2513" y="1"/>
                  </a:moveTo>
                  <a:cubicBezTo>
                    <a:pt x="1117" y="1"/>
                    <a:pt x="0" y="1117"/>
                    <a:pt x="0" y="2513"/>
                  </a:cubicBezTo>
                  <a:cubicBezTo>
                    <a:pt x="0" y="4023"/>
                    <a:pt x="1234" y="5023"/>
                    <a:pt x="2522" y="5023"/>
                  </a:cubicBezTo>
                  <a:cubicBezTo>
                    <a:pt x="3139" y="5023"/>
                    <a:pt x="3769" y="4794"/>
                    <a:pt x="4281" y="4281"/>
                  </a:cubicBezTo>
                  <a:cubicBezTo>
                    <a:pt x="5863" y="2699"/>
                    <a:pt x="4746" y="1"/>
                    <a:pt x="2513"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232" name="Google Shape;13002;p24">
              <a:extLst>
                <a:ext uri="{FF2B5EF4-FFF2-40B4-BE49-F238E27FC236}">
                  <a16:creationId xmlns:a16="http://schemas.microsoft.com/office/drawing/2014/main" id="{9D4F6324-8165-6BDA-6B8C-20F934639562}"/>
                </a:ext>
              </a:extLst>
            </p:cNvPr>
            <p:cNvSpPr/>
            <p:nvPr/>
          </p:nvSpPr>
          <p:spPr>
            <a:xfrm>
              <a:off x="5520350" y="3882725"/>
              <a:ext cx="45000" cy="38400"/>
            </a:xfrm>
            <a:custGeom>
              <a:avLst/>
              <a:gdLst/>
              <a:ahLst/>
              <a:cxnLst/>
              <a:rect l="l" t="t" r="r" b="b"/>
              <a:pathLst>
                <a:path w="1800" h="1536" extrusionOk="0">
                  <a:moveTo>
                    <a:pt x="807" y="403"/>
                  </a:moveTo>
                  <a:cubicBezTo>
                    <a:pt x="1024" y="403"/>
                    <a:pt x="1210" y="652"/>
                    <a:pt x="1210" y="962"/>
                  </a:cubicBezTo>
                  <a:cubicBezTo>
                    <a:pt x="1210" y="1272"/>
                    <a:pt x="1024" y="1520"/>
                    <a:pt x="807" y="1520"/>
                  </a:cubicBezTo>
                  <a:cubicBezTo>
                    <a:pt x="590" y="1520"/>
                    <a:pt x="466" y="1272"/>
                    <a:pt x="466" y="962"/>
                  </a:cubicBezTo>
                  <a:cubicBezTo>
                    <a:pt x="466" y="652"/>
                    <a:pt x="621" y="403"/>
                    <a:pt x="807" y="403"/>
                  </a:cubicBezTo>
                  <a:close/>
                  <a:moveTo>
                    <a:pt x="807" y="0"/>
                  </a:moveTo>
                  <a:cubicBezTo>
                    <a:pt x="342" y="62"/>
                    <a:pt x="0" y="497"/>
                    <a:pt x="31" y="962"/>
                  </a:cubicBezTo>
                  <a:cubicBezTo>
                    <a:pt x="124" y="1331"/>
                    <a:pt x="447" y="1536"/>
                    <a:pt x="779" y="1536"/>
                  </a:cubicBezTo>
                  <a:cubicBezTo>
                    <a:pt x="1004" y="1536"/>
                    <a:pt x="1233" y="1442"/>
                    <a:pt x="1396" y="1241"/>
                  </a:cubicBezTo>
                  <a:cubicBezTo>
                    <a:pt x="1799" y="745"/>
                    <a:pt x="1458" y="0"/>
                    <a:pt x="807"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233" name="Google Shape;13003;p24">
              <a:extLst>
                <a:ext uri="{FF2B5EF4-FFF2-40B4-BE49-F238E27FC236}">
                  <a16:creationId xmlns:a16="http://schemas.microsoft.com/office/drawing/2014/main" id="{66F85A6A-7745-B9AE-6C7C-A2CD8230C92B}"/>
                </a:ext>
              </a:extLst>
            </p:cNvPr>
            <p:cNvSpPr/>
            <p:nvPr/>
          </p:nvSpPr>
          <p:spPr>
            <a:xfrm>
              <a:off x="5484675" y="3774150"/>
              <a:ext cx="148925" cy="68450"/>
            </a:xfrm>
            <a:custGeom>
              <a:avLst/>
              <a:gdLst/>
              <a:ahLst/>
              <a:cxnLst/>
              <a:rect l="l" t="t" r="r" b="b"/>
              <a:pathLst>
                <a:path w="5957" h="2738" extrusionOk="0">
                  <a:moveTo>
                    <a:pt x="5522" y="404"/>
                  </a:moveTo>
                  <a:lnTo>
                    <a:pt x="5522" y="1924"/>
                  </a:lnTo>
                  <a:lnTo>
                    <a:pt x="2606" y="1924"/>
                  </a:lnTo>
                  <a:cubicBezTo>
                    <a:pt x="2482" y="1924"/>
                    <a:pt x="2358" y="1986"/>
                    <a:pt x="2296" y="2079"/>
                  </a:cubicBezTo>
                  <a:lnTo>
                    <a:pt x="2172" y="2296"/>
                  </a:lnTo>
                  <a:lnTo>
                    <a:pt x="2048" y="2079"/>
                  </a:lnTo>
                  <a:cubicBezTo>
                    <a:pt x="1986" y="1986"/>
                    <a:pt x="1862" y="1924"/>
                    <a:pt x="1738" y="1924"/>
                  </a:cubicBezTo>
                  <a:lnTo>
                    <a:pt x="404" y="1924"/>
                  </a:lnTo>
                  <a:lnTo>
                    <a:pt x="404" y="404"/>
                  </a:lnTo>
                  <a:close/>
                  <a:moveTo>
                    <a:pt x="373" y="1"/>
                  </a:moveTo>
                  <a:cubicBezTo>
                    <a:pt x="156" y="1"/>
                    <a:pt x="0" y="156"/>
                    <a:pt x="0" y="373"/>
                  </a:cubicBezTo>
                  <a:lnTo>
                    <a:pt x="0" y="1955"/>
                  </a:lnTo>
                  <a:cubicBezTo>
                    <a:pt x="0" y="2172"/>
                    <a:pt x="156" y="2327"/>
                    <a:pt x="373" y="2327"/>
                  </a:cubicBezTo>
                  <a:lnTo>
                    <a:pt x="1707" y="2327"/>
                  </a:lnTo>
                  <a:lnTo>
                    <a:pt x="1831" y="2575"/>
                  </a:lnTo>
                  <a:cubicBezTo>
                    <a:pt x="1908" y="2684"/>
                    <a:pt x="2032" y="2738"/>
                    <a:pt x="2156" y="2738"/>
                  </a:cubicBezTo>
                  <a:cubicBezTo>
                    <a:pt x="2280" y="2738"/>
                    <a:pt x="2404" y="2684"/>
                    <a:pt x="2482" y="2575"/>
                  </a:cubicBezTo>
                  <a:lnTo>
                    <a:pt x="2637" y="2327"/>
                  </a:lnTo>
                  <a:lnTo>
                    <a:pt x="5553" y="2327"/>
                  </a:lnTo>
                  <a:cubicBezTo>
                    <a:pt x="5770" y="2327"/>
                    <a:pt x="5956" y="2172"/>
                    <a:pt x="5956" y="1955"/>
                  </a:cubicBezTo>
                  <a:lnTo>
                    <a:pt x="5956" y="373"/>
                  </a:lnTo>
                  <a:cubicBezTo>
                    <a:pt x="5956" y="156"/>
                    <a:pt x="5770" y="1"/>
                    <a:pt x="5553"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234" name="Google Shape;13004;p24">
              <a:extLst>
                <a:ext uri="{FF2B5EF4-FFF2-40B4-BE49-F238E27FC236}">
                  <a16:creationId xmlns:a16="http://schemas.microsoft.com/office/drawing/2014/main" id="{EA01FEBE-662F-1E98-D4AF-071EEFC7E5F8}"/>
                </a:ext>
              </a:extLst>
            </p:cNvPr>
            <p:cNvSpPr/>
            <p:nvPr/>
          </p:nvSpPr>
          <p:spPr>
            <a:xfrm>
              <a:off x="5621925" y="3889700"/>
              <a:ext cx="149700" cy="84550"/>
            </a:xfrm>
            <a:custGeom>
              <a:avLst/>
              <a:gdLst/>
              <a:ahLst/>
              <a:cxnLst/>
              <a:rect l="l" t="t" r="r" b="b"/>
              <a:pathLst>
                <a:path w="5988" h="3382" extrusionOk="0">
                  <a:moveTo>
                    <a:pt x="4375" y="466"/>
                  </a:moveTo>
                  <a:lnTo>
                    <a:pt x="4499" y="683"/>
                  </a:lnTo>
                  <a:cubicBezTo>
                    <a:pt x="4561" y="776"/>
                    <a:pt x="4685" y="838"/>
                    <a:pt x="4809" y="869"/>
                  </a:cubicBezTo>
                  <a:lnTo>
                    <a:pt x="5584" y="869"/>
                  </a:lnTo>
                  <a:lnTo>
                    <a:pt x="5584" y="2978"/>
                  </a:lnTo>
                  <a:lnTo>
                    <a:pt x="466" y="2978"/>
                  </a:lnTo>
                  <a:lnTo>
                    <a:pt x="466" y="869"/>
                  </a:lnTo>
                  <a:lnTo>
                    <a:pt x="3909" y="869"/>
                  </a:lnTo>
                  <a:cubicBezTo>
                    <a:pt x="4033" y="838"/>
                    <a:pt x="4157" y="776"/>
                    <a:pt x="4219" y="683"/>
                  </a:cubicBezTo>
                  <a:lnTo>
                    <a:pt x="4375" y="466"/>
                  </a:lnTo>
                  <a:close/>
                  <a:moveTo>
                    <a:pt x="4344" y="0"/>
                  </a:moveTo>
                  <a:cubicBezTo>
                    <a:pt x="4219" y="0"/>
                    <a:pt x="4095" y="62"/>
                    <a:pt x="4033" y="187"/>
                  </a:cubicBezTo>
                  <a:lnTo>
                    <a:pt x="3878" y="435"/>
                  </a:lnTo>
                  <a:lnTo>
                    <a:pt x="404" y="435"/>
                  </a:lnTo>
                  <a:cubicBezTo>
                    <a:pt x="187" y="435"/>
                    <a:pt x="1" y="590"/>
                    <a:pt x="1" y="807"/>
                  </a:cubicBezTo>
                  <a:lnTo>
                    <a:pt x="1" y="3009"/>
                  </a:lnTo>
                  <a:cubicBezTo>
                    <a:pt x="1" y="3226"/>
                    <a:pt x="187" y="3381"/>
                    <a:pt x="404" y="3381"/>
                  </a:cubicBezTo>
                  <a:lnTo>
                    <a:pt x="5584" y="3381"/>
                  </a:lnTo>
                  <a:cubicBezTo>
                    <a:pt x="5801" y="3381"/>
                    <a:pt x="5988" y="3226"/>
                    <a:pt x="5988" y="3009"/>
                  </a:cubicBezTo>
                  <a:lnTo>
                    <a:pt x="5988" y="807"/>
                  </a:lnTo>
                  <a:cubicBezTo>
                    <a:pt x="5988" y="590"/>
                    <a:pt x="5801" y="435"/>
                    <a:pt x="5584" y="435"/>
                  </a:cubicBezTo>
                  <a:lnTo>
                    <a:pt x="4809" y="435"/>
                  </a:lnTo>
                  <a:lnTo>
                    <a:pt x="4654" y="187"/>
                  </a:lnTo>
                  <a:cubicBezTo>
                    <a:pt x="4592" y="62"/>
                    <a:pt x="4468" y="0"/>
                    <a:pt x="4344"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235" name="Google Shape;13005;p24">
              <a:extLst>
                <a:ext uri="{FF2B5EF4-FFF2-40B4-BE49-F238E27FC236}">
                  <a16:creationId xmlns:a16="http://schemas.microsoft.com/office/drawing/2014/main" id="{1932FB4D-0CD1-8F44-70F2-1B2431E27F66}"/>
                </a:ext>
              </a:extLst>
            </p:cNvPr>
            <p:cNvSpPr/>
            <p:nvPr/>
          </p:nvSpPr>
          <p:spPr>
            <a:xfrm>
              <a:off x="5643650" y="3923050"/>
              <a:ext cx="47325" cy="10100"/>
            </a:xfrm>
            <a:custGeom>
              <a:avLst/>
              <a:gdLst/>
              <a:ahLst/>
              <a:cxnLst/>
              <a:rect l="l" t="t" r="r" b="b"/>
              <a:pathLst>
                <a:path w="1893" h="404" extrusionOk="0">
                  <a:moveTo>
                    <a:pt x="218" y="0"/>
                  </a:moveTo>
                  <a:cubicBezTo>
                    <a:pt x="93" y="0"/>
                    <a:pt x="0" y="93"/>
                    <a:pt x="0" y="217"/>
                  </a:cubicBezTo>
                  <a:cubicBezTo>
                    <a:pt x="0" y="310"/>
                    <a:pt x="93" y="403"/>
                    <a:pt x="218" y="403"/>
                  </a:cubicBezTo>
                  <a:lnTo>
                    <a:pt x="1675" y="403"/>
                  </a:lnTo>
                  <a:cubicBezTo>
                    <a:pt x="1800" y="403"/>
                    <a:pt x="1893" y="310"/>
                    <a:pt x="1893" y="217"/>
                  </a:cubicBezTo>
                  <a:cubicBezTo>
                    <a:pt x="1893" y="93"/>
                    <a:pt x="1800" y="0"/>
                    <a:pt x="1675"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236" name="Google Shape;13006;p24">
              <a:extLst>
                <a:ext uri="{FF2B5EF4-FFF2-40B4-BE49-F238E27FC236}">
                  <a16:creationId xmlns:a16="http://schemas.microsoft.com/office/drawing/2014/main" id="{A5BF6B5D-E2FC-403A-CBC4-D2F099F013FA}"/>
                </a:ext>
              </a:extLst>
            </p:cNvPr>
            <p:cNvSpPr/>
            <p:nvPr/>
          </p:nvSpPr>
          <p:spPr>
            <a:xfrm>
              <a:off x="5642100" y="3941650"/>
              <a:ext cx="108600" cy="10875"/>
            </a:xfrm>
            <a:custGeom>
              <a:avLst/>
              <a:gdLst/>
              <a:ahLst/>
              <a:cxnLst/>
              <a:rect l="l" t="t" r="r" b="b"/>
              <a:pathLst>
                <a:path w="4344" h="435" extrusionOk="0">
                  <a:moveTo>
                    <a:pt x="280" y="1"/>
                  </a:moveTo>
                  <a:cubicBezTo>
                    <a:pt x="0" y="1"/>
                    <a:pt x="0" y="435"/>
                    <a:pt x="280" y="435"/>
                  </a:cubicBezTo>
                  <a:lnTo>
                    <a:pt x="4064" y="435"/>
                  </a:lnTo>
                  <a:cubicBezTo>
                    <a:pt x="4343" y="435"/>
                    <a:pt x="4343" y="1"/>
                    <a:pt x="4064"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237" name="Google Shape;13007;p24">
              <a:extLst>
                <a:ext uri="{FF2B5EF4-FFF2-40B4-BE49-F238E27FC236}">
                  <a16:creationId xmlns:a16="http://schemas.microsoft.com/office/drawing/2014/main" id="{EF4F34FD-3B76-86C3-F449-36669F0527B3}"/>
                </a:ext>
              </a:extLst>
            </p:cNvPr>
            <p:cNvSpPr/>
            <p:nvPr/>
          </p:nvSpPr>
          <p:spPr>
            <a:xfrm>
              <a:off x="5508725" y="3796650"/>
              <a:ext cx="100825" cy="10100"/>
            </a:xfrm>
            <a:custGeom>
              <a:avLst/>
              <a:gdLst/>
              <a:ahLst/>
              <a:cxnLst/>
              <a:rect l="l" t="t" r="r" b="b"/>
              <a:pathLst>
                <a:path w="4033" h="404" extrusionOk="0">
                  <a:moveTo>
                    <a:pt x="186" y="0"/>
                  </a:moveTo>
                  <a:cubicBezTo>
                    <a:pt x="93" y="0"/>
                    <a:pt x="0" y="93"/>
                    <a:pt x="0" y="186"/>
                  </a:cubicBezTo>
                  <a:cubicBezTo>
                    <a:pt x="0" y="310"/>
                    <a:pt x="62" y="403"/>
                    <a:pt x="186" y="403"/>
                  </a:cubicBezTo>
                  <a:lnTo>
                    <a:pt x="3815" y="403"/>
                  </a:lnTo>
                  <a:cubicBezTo>
                    <a:pt x="3940" y="403"/>
                    <a:pt x="4033" y="310"/>
                    <a:pt x="4033" y="186"/>
                  </a:cubicBezTo>
                  <a:cubicBezTo>
                    <a:pt x="4033" y="93"/>
                    <a:pt x="3940" y="0"/>
                    <a:pt x="3815"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grpSp>
      <p:grpSp>
        <p:nvGrpSpPr>
          <p:cNvPr id="238" name="Google Shape;13008;p24">
            <a:extLst>
              <a:ext uri="{FF2B5EF4-FFF2-40B4-BE49-F238E27FC236}">
                <a16:creationId xmlns:a16="http://schemas.microsoft.com/office/drawing/2014/main" id="{4A1C3EC7-D14B-1309-D110-D0CD07071B5D}"/>
              </a:ext>
            </a:extLst>
          </p:cNvPr>
          <p:cNvGrpSpPr/>
          <p:nvPr/>
        </p:nvGrpSpPr>
        <p:grpSpPr>
          <a:xfrm>
            <a:off x="12547190" y="5736909"/>
            <a:ext cx="704200" cy="697250"/>
            <a:chOff x="5456750" y="2492275"/>
            <a:chExt cx="352100" cy="348625"/>
          </a:xfrm>
        </p:grpSpPr>
        <p:sp>
          <p:nvSpPr>
            <p:cNvPr id="239" name="Google Shape;13009;p24">
              <a:extLst>
                <a:ext uri="{FF2B5EF4-FFF2-40B4-BE49-F238E27FC236}">
                  <a16:creationId xmlns:a16="http://schemas.microsoft.com/office/drawing/2014/main" id="{BAA91F58-F8F2-E30D-0019-E29710802AD6}"/>
                </a:ext>
              </a:extLst>
            </p:cNvPr>
            <p:cNvSpPr/>
            <p:nvPr/>
          </p:nvSpPr>
          <p:spPr>
            <a:xfrm>
              <a:off x="5559125" y="2556650"/>
              <a:ext cx="113250" cy="10100"/>
            </a:xfrm>
            <a:custGeom>
              <a:avLst/>
              <a:gdLst/>
              <a:ahLst/>
              <a:cxnLst/>
              <a:rect l="l" t="t" r="r" b="b"/>
              <a:pathLst>
                <a:path w="4530" h="404" extrusionOk="0">
                  <a:moveTo>
                    <a:pt x="217" y="1"/>
                  </a:moveTo>
                  <a:cubicBezTo>
                    <a:pt x="93" y="1"/>
                    <a:pt x="0" y="94"/>
                    <a:pt x="0" y="218"/>
                  </a:cubicBezTo>
                  <a:cubicBezTo>
                    <a:pt x="0" y="311"/>
                    <a:pt x="93" y="404"/>
                    <a:pt x="217" y="404"/>
                  </a:cubicBezTo>
                  <a:lnTo>
                    <a:pt x="4312" y="404"/>
                  </a:lnTo>
                  <a:cubicBezTo>
                    <a:pt x="4436" y="404"/>
                    <a:pt x="4529" y="311"/>
                    <a:pt x="4529" y="218"/>
                  </a:cubicBezTo>
                  <a:cubicBezTo>
                    <a:pt x="4529" y="94"/>
                    <a:pt x="4436" y="1"/>
                    <a:pt x="4312"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240" name="Google Shape;13010;p24">
              <a:extLst>
                <a:ext uri="{FF2B5EF4-FFF2-40B4-BE49-F238E27FC236}">
                  <a16:creationId xmlns:a16="http://schemas.microsoft.com/office/drawing/2014/main" id="{2A10EE4D-3219-2D4F-602F-6E7E305DE24F}"/>
                </a:ext>
              </a:extLst>
            </p:cNvPr>
            <p:cNvSpPr/>
            <p:nvPr/>
          </p:nvSpPr>
          <p:spPr>
            <a:xfrm>
              <a:off x="5541275" y="2586900"/>
              <a:ext cx="150475" cy="10100"/>
            </a:xfrm>
            <a:custGeom>
              <a:avLst/>
              <a:gdLst/>
              <a:ahLst/>
              <a:cxnLst/>
              <a:rect l="l" t="t" r="r" b="b"/>
              <a:pathLst>
                <a:path w="6019" h="404" extrusionOk="0">
                  <a:moveTo>
                    <a:pt x="218" y="0"/>
                  </a:moveTo>
                  <a:cubicBezTo>
                    <a:pt x="94" y="0"/>
                    <a:pt x="1" y="93"/>
                    <a:pt x="1" y="186"/>
                  </a:cubicBezTo>
                  <a:cubicBezTo>
                    <a:pt x="1" y="311"/>
                    <a:pt x="94" y="404"/>
                    <a:pt x="218" y="404"/>
                  </a:cubicBezTo>
                  <a:lnTo>
                    <a:pt x="5739" y="404"/>
                  </a:lnTo>
                  <a:cubicBezTo>
                    <a:pt x="6019" y="404"/>
                    <a:pt x="6019" y="0"/>
                    <a:pt x="5739"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241" name="Google Shape;13011;p24">
              <a:extLst>
                <a:ext uri="{FF2B5EF4-FFF2-40B4-BE49-F238E27FC236}">
                  <a16:creationId xmlns:a16="http://schemas.microsoft.com/office/drawing/2014/main" id="{494C3A6D-3A28-4DA0-7A6F-6A54822C8134}"/>
                </a:ext>
              </a:extLst>
            </p:cNvPr>
            <p:cNvSpPr/>
            <p:nvPr/>
          </p:nvSpPr>
          <p:spPr>
            <a:xfrm>
              <a:off x="5541275" y="2614025"/>
              <a:ext cx="148150" cy="10125"/>
            </a:xfrm>
            <a:custGeom>
              <a:avLst/>
              <a:gdLst/>
              <a:ahLst/>
              <a:cxnLst/>
              <a:rect l="l" t="t" r="r" b="b"/>
              <a:pathLst>
                <a:path w="5926" h="405" extrusionOk="0">
                  <a:moveTo>
                    <a:pt x="218" y="1"/>
                  </a:moveTo>
                  <a:cubicBezTo>
                    <a:pt x="94" y="1"/>
                    <a:pt x="1" y="94"/>
                    <a:pt x="1" y="187"/>
                  </a:cubicBezTo>
                  <a:cubicBezTo>
                    <a:pt x="1" y="311"/>
                    <a:pt x="94" y="404"/>
                    <a:pt x="218" y="404"/>
                  </a:cubicBezTo>
                  <a:lnTo>
                    <a:pt x="5739" y="404"/>
                  </a:lnTo>
                  <a:cubicBezTo>
                    <a:pt x="5832" y="404"/>
                    <a:pt x="5926" y="311"/>
                    <a:pt x="5926" y="187"/>
                  </a:cubicBezTo>
                  <a:cubicBezTo>
                    <a:pt x="5926" y="94"/>
                    <a:pt x="5832" y="1"/>
                    <a:pt x="5739"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242" name="Google Shape;13012;p24">
              <a:extLst>
                <a:ext uri="{FF2B5EF4-FFF2-40B4-BE49-F238E27FC236}">
                  <a16:creationId xmlns:a16="http://schemas.microsoft.com/office/drawing/2014/main" id="{E5ECF0B2-CAAE-852D-6E0A-4462371CDB77}"/>
                </a:ext>
              </a:extLst>
            </p:cNvPr>
            <p:cNvSpPr/>
            <p:nvPr/>
          </p:nvSpPr>
          <p:spPr>
            <a:xfrm>
              <a:off x="5540825" y="2640925"/>
              <a:ext cx="148600" cy="10475"/>
            </a:xfrm>
            <a:custGeom>
              <a:avLst/>
              <a:gdLst/>
              <a:ahLst/>
              <a:cxnLst/>
              <a:rect l="l" t="t" r="r" b="b"/>
              <a:pathLst>
                <a:path w="5944" h="419" extrusionOk="0">
                  <a:moveTo>
                    <a:pt x="183" y="0"/>
                  </a:moveTo>
                  <a:cubicBezTo>
                    <a:pt x="0" y="0"/>
                    <a:pt x="6" y="419"/>
                    <a:pt x="199" y="419"/>
                  </a:cubicBezTo>
                  <a:cubicBezTo>
                    <a:pt x="210" y="419"/>
                    <a:pt x="223" y="417"/>
                    <a:pt x="236" y="414"/>
                  </a:cubicBezTo>
                  <a:lnTo>
                    <a:pt x="5757" y="414"/>
                  </a:lnTo>
                  <a:cubicBezTo>
                    <a:pt x="5944" y="321"/>
                    <a:pt x="5944" y="73"/>
                    <a:pt x="5757" y="11"/>
                  </a:cubicBezTo>
                  <a:lnTo>
                    <a:pt x="236" y="11"/>
                  </a:lnTo>
                  <a:cubicBezTo>
                    <a:pt x="217" y="3"/>
                    <a:pt x="199" y="0"/>
                    <a:pt x="183"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243" name="Google Shape;13013;p24">
              <a:extLst>
                <a:ext uri="{FF2B5EF4-FFF2-40B4-BE49-F238E27FC236}">
                  <a16:creationId xmlns:a16="http://schemas.microsoft.com/office/drawing/2014/main" id="{1EBFD483-34DA-6072-5CE9-EC4AE19C1702}"/>
                </a:ext>
              </a:extLst>
            </p:cNvPr>
            <p:cNvSpPr/>
            <p:nvPr/>
          </p:nvSpPr>
          <p:spPr>
            <a:xfrm>
              <a:off x="5456750" y="2492275"/>
              <a:ext cx="352100" cy="348625"/>
            </a:xfrm>
            <a:custGeom>
              <a:avLst/>
              <a:gdLst/>
              <a:ahLst/>
              <a:cxnLst/>
              <a:rect l="l" t="t" r="r" b="b"/>
              <a:pathLst>
                <a:path w="14084" h="13945" extrusionOk="0">
                  <a:moveTo>
                    <a:pt x="6158" y="404"/>
                  </a:moveTo>
                  <a:cubicBezTo>
                    <a:pt x="6251" y="404"/>
                    <a:pt x="6344" y="435"/>
                    <a:pt x="6422" y="497"/>
                  </a:cubicBezTo>
                  <a:lnTo>
                    <a:pt x="7166" y="1087"/>
                  </a:lnTo>
                  <a:lnTo>
                    <a:pt x="5150" y="1087"/>
                  </a:lnTo>
                  <a:lnTo>
                    <a:pt x="5894" y="497"/>
                  </a:lnTo>
                  <a:cubicBezTo>
                    <a:pt x="5972" y="435"/>
                    <a:pt x="6065" y="404"/>
                    <a:pt x="6158" y="404"/>
                  </a:cubicBezTo>
                  <a:close/>
                  <a:moveTo>
                    <a:pt x="11106" y="4189"/>
                  </a:moveTo>
                  <a:lnTo>
                    <a:pt x="11819" y="4778"/>
                  </a:lnTo>
                  <a:lnTo>
                    <a:pt x="11106" y="5367"/>
                  </a:lnTo>
                  <a:lnTo>
                    <a:pt x="11106" y="4189"/>
                  </a:lnTo>
                  <a:close/>
                  <a:moveTo>
                    <a:pt x="1366" y="4064"/>
                  </a:moveTo>
                  <a:lnTo>
                    <a:pt x="1366" y="5491"/>
                  </a:lnTo>
                  <a:lnTo>
                    <a:pt x="497" y="4778"/>
                  </a:lnTo>
                  <a:lnTo>
                    <a:pt x="1366" y="4064"/>
                  </a:lnTo>
                  <a:close/>
                  <a:moveTo>
                    <a:pt x="11912" y="5212"/>
                  </a:moveTo>
                  <a:lnTo>
                    <a:pt x="11912" y="9958"/>
                  </a:lnTo>
                  <a:cubicBezTo>
                    <a:pt x="11819" y="9927"/>
                    <a:pt x="11726" y="9927"/>
                    <a:pt x="11602" y="9927"/>
                  </a:cubicBezTo>
                  <a:cubicBezTo>
                    <a:pt x="11168" y="9927"/>
                    <a:pt x="10764" y="10051"/>
                    <a:pt x="10392" y="10330"/>
                  </a:cubicBezTo>
                  <a:lnTo>
                    <a:pt x="7756" y="8779"/>
                  </a:lnTo>
                  <a:lnTo>
                    <a:pt x="11912" y="5212"/>
                  </a:lnTo>
                  <a:close/>
                  <a:moveTo>
                    <a:pt x="373" y="5212"/>
                  </a:moveTo>
                  <a:lnTo>
                    <a:pt x="4561" y="8779"/>
                  </a:lnTo>
                  <a:lnTo>
                    <a:pt x="373" y="11261"/>
                  </a:lnTo>
                  <a:lnTo>
                    <a:pt x="373" y="5212"/>
                  </a:lnTo>
                  <a:close/>
                  <a:moveTo>
                    <a:pt x="11589" y="10334"/>
                  </a:moveTo>
                  <a:cubicBezTo>
                    <a:pt x="12414" y="10334"/>
                    <a:pt x="13215" y="10974"/>
                    <a:pt x="13215" y="11943"/>
                  </a:cubicBezTo>
                  <a:cubicBezTo>
                    <a:pt x="13215" y="12812"/>
                    <a:pt x="12502" y="13525"/>
                    <a:pt x="11602" y="13556"/>
                  </a:cubicBezTo>
                  <a:cubicBezTo>
                    <a:pt x="10175" y="13556"/>
                    <a:pt x="9462" y="11819"/>
                    <a:pt x="10485" y="10796"/>
                  </a:cubicBezTo>
                  <a:cubicBezTo>
                    <a:pt x="10804" y="10477"/>
                    <a:pt x="11199" y="10334"/>
                    <a:pt x="11589" y="10334"/>
                  </a:cubicBezTo>
                  <a:close/>
                  <a:moveTo>
                    <a:pt x="6201" y="1"/>
                  </a:moveTo>
                  <a:cubicBezTo>
                    <a:pt x="6019" y="1"/>
                    <a:pt x="5832" y="63"/>
                    <a:pt x="5677" y="187"/>
                  </a:cubicBezTo>
                  <a:lnTo>
                    <a:pt x="4530" y="1087"/>
                  </a:lnTo>
                  <a:lnTo>
                    <a:pt x="4126" y="1087"/>
                  </a:lnTo>
                  <a:cubicBezTo>
                    <a:pt x="3847" y="1087"/>
                    <a:pt x="3847" y="1490"/>
                    <a:pt x="4126" y="1490"/>
                  </a:cubicBezTo>
                  <a:lnTo>
                    <a:pt x="10516" y="1490"/>
                  </a:lnTo>
                  <a:cubicBezTo>
                    <a:pt x="10640" y="1490"/>
                    <a:pt x="10733" y="1583"/>
                    <a:pt x="10733" y="1707"/>
                  </a:cubicBezTo>
                  <a:lnTo>
                    <a:pt x="10733" y="5677"/>
                  </a:lnTo>
                  <a:lnTo>
                    <a:pt x="10733" y="5709"/>
                  </a:lnTo>
                  <a:lnTo>
                    <a:pt x="7414" y="8562"/>
                  </a:lnTo>
                  <a:lnTo>
                    <a:pt x="6453" y="7973"/>
                  </a:lnTo>
                  <a:cubicBezTo>
                    <a:pt x="6375" y="7926"/>
                    <a:pt x="6282" y="7903"/>
                    <a:pt x="6189" y="7903"/>
                  </a:cubicBezTo>
                  <a:cubicBezTo>
                    <a:pt x="6096" y="7903"/>
                    <a:pt x="6003" y="7926"/>
                    <a:pt x="5925" y="7973"/>
                  </a:cubicBezTo>
                  <a:lnTo>
                    <a:pt x="4964" y="8562"/>
                  </a:lnTo>
                  <a:lnTo>
                    <a:pt x="1800" y="5833"/>
                  </a:lnTo>
                  <a:lnTo>
                    <a:pt x="1800" y="1707"/>
                  </a:lnTo>
                  <a:cubicBezTo>
                    <a:pt x="1800" y="1583"/>
                    <a:pt x="1893" y="1490"/>
                    <a:pt x="2017" y="1490"/>
                  </a:cubicBezTo>
                  <a:lnTo>
                    <a:pt x="3320" y="1490"/>
                  </a:lnTo>
                  <a:cubicBezTo>
                    <a:pt x="3568" y="1490"/>
                    <a:pt x="3568" y="1087"/>
                    <a:pt x="3320" y="1087"/>
                  </a:cubicBezTo>
                  <a:lnTo>
                    <a:pt x="2017" y="1087"/>
                  </a:lnTo>
                  <a:cubicBezTo>
                    <a:pt x="2000" y="1085"/>
                    <a:pt x="1982" y="1084"/>
                    <a:pt x="1965" y="1084"/>
                  </a:cubicBezTo>
                  <a:cubicBezTo>
                    <a:pt x="1648" y="1084"/>
                    <a:pt x="1397" y="1354"/>
                    <a:pt x="1397" y="1707"/>
                  </a:cubicBezTo>
                  <a:lnTo>
                    <a:pt x="1397" y="3568"/>
                  </a:lnTo>
                  <a:lnTo>
                    <a:pt x="94" y="4592"/>
                  </a:lnTo>
                  <a:cubicBezTo>
                    <a:pt x="32" y="4623"/>
                    <a:pt x="1" y="4685"/>
                    <a:pt x="1" y="4747"/>
                  </a:cubicBezTo>
                  <a:lnTo>
                    <a:pt x="1" y="11633"/>
                  </a:lnTo>
                  <a:cubicBezTo>
                    <a:pt x="1" y="12160"/>
                    <a:pt x="435" y="12626"/>
                    <a:pt x="993" y="12626"/>
                  </a:cubicBezTo>
                  <a:lnTo>
                    <a:pt x="4654" y="12626"/>
                  </a:lnTo>
                  <a:cubicBezTo>
                    <a:pt x="4902" y="12626"/>
                    <a:pt x="4902" y="12191"/>
                    <a:pt x="4654" y="12191"/>
                  </a:cubicBezTo>
                  <a:lnTo>
                    <a:pt x="993" y="12191"/>
                  </a:lnTo>
                  <a:cubicBezTo>
                    <a:pt x="714" y="12191"/>
                    <a:pt x="466" y="12005"/>
                    <a:pt x="435" y="11726"/>
                  </a:cubicBezTo>
                  <a:lnTo>
                    <a:pt x="6112" y="8345"/>
                  </a:lnTo>
                  <a:cubicBezTo>
                    <a:pt x="6143" y="8330"/>
                    <a:pt x="6166" y="8322"/>
                    <a:pt x="6185" y="8322"/>
                  </a:cubicBezTo>
                  <a:cubicBezTo>
                    <a:pt x="6205" y="8322"/>
                    <a:pt x="6220" y="8330"/>
                    <a:pt x="6236" y="8345"/>
                  </a:cubicBezTo>
                  <a:lnTo>
                    <a:pt x="10113" y="10641"/>
                  </a:lnTo>
                  <a:cubicBezTo>
                    <a:pt x="9803" y="10982"/>
                    <a:pt x="9648" y="11447"/>
                    <a:pt x="9648" y="11943"/>
                  </a:cubicBezTo>
                  <a:cubicBezTo>
                    <a:pt x="9648" y="12036"/>
                    <a:pt x="9648" y="12098"/>
                    <a:pt x="9648" y="12191"/>
                  </a:cubicBezTo>
                  <a:lnTo>
                    <a:pt x="5460" y="12191"/>
                  </a:lnTo>
                  <a:cubicBezTo>
                    <a:pt x="5181" y="12191"/>
                    <a:pt x="5181" y="12626"/>
                    <a:pt x="5460" y="12626"/>
                  </a:cubicBezTo>
                  <a:lnTo>
                    <a:pt x="9741" y="12626"/>
                  </a:lnTo>
                  <a:cubicBezTo>
                    <a:pt x="10047" y="13468"/>
                    <a:pt x="10827" y="13945"/>
                    <a:pt x="11627" y="13945"/>
                  </a:cubicBezTo>
                  <a:cubicBezTo>
                    <a:pt x="12122" y="13945"/>
                    <a:pt x="12625" y="13762"/>
                    <a:pt x="13029" y="13370"/>
                  </a:cubicBezTo>
                  <a:cubicBezTo>
                    <a:pt x="14084" y="12347"/>
                    <a:pt x="13711" y="10610"/>
                    <a:pt x="12346" y="10082"/>
                  </a:cubicBezTo>
                  <a:lnTo>
                    <a:pt x="12346" y="4747"/>
                  </a:lnTo>
                  <a:cubicBezTo>
                    <a:pt x="12346" y="4685"/>
                    <a:pt x="12315" y="4623"/>
                    <a:pt x="12284" y="4592"/>
                  </a:cubicBezTo>
                  <a:lnTo>
                    <a:pt x="11168" y="3723"/>
                  </a:lnTo>
                  <a:cubicBezTo>
                    <a:pt x="11137" y="3692"/>
                    <a:pt x="11137" y="3692"/>
                    <a:pt x="11106" y="3692"/>
                  </a:cubicBezTo>
                  <a:lnTo>
                    <a:pt x="11106" y="1707"/>
                  </a:lnTo>
                  <a:cubicBezTo>
                    <a:pt x="11106" y="1366"/>
                    <a:pt x="10826" y="1087"/>
                    <a:pt x="10485" y="1087"/>
                  </a:cubicBezTo>
                  <a:lnTo>
                    <a:pt x="7849" y="1087"/>
                  </a:lnTo>
                  <a:cubicBezTo>
                    <a:pt x="7787" y="1087"/>
                    <a:pt x="6701" y="187"/>
                    <a:pt x="6701" y="187"/>
                  </a:cubicBezTo>
                  <a:cubicBezTo>
                    <a:pt x="6561" y="63"/>
                    <a:pt x="6383" y="1"/>
                    <a:pt x="6201"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244" name="Google Shape;13014;p24">
              <a:extLst>
                <a:ext uri="{FF2B5EF4-FFF2-40B4-BE49-F238E27FC236}">
                  <a16:creationId xmlns:a16="http://schemas.microsoft.com/office/drawing/2014/main" id="{E09F81F0-3EC5-A220-B1E7-0EE4BF900412}"/>
                </a:ext>
              </a:extLst>
            </p:cNvPr>
            <p:cNvSpPr/>
            <p:nvPr/>
          </p:nvSpPr>
          <p:spPr>
            <a:xfrm>
              <a:off x="5734375" y="2771450"/>
              <a:ext cx="21750" cy="38625"/>
            </a:xfrm>
            <a:custGeom>
              <a:avLst/>
              <a:gdLst/>
              <a:ahLst/>
              <a:cxnLst/>
              <a:rect l="l" t="t" r="r" b="b"/>
              <a:pathLst>
                <a:path w="870" h="1545" extrusionOk="0">
                  <a:moveTo>
                    <a:pt x="652" y="1"/>
                  </a:moveTo>
                  <a:lnTo>
                    <a:pt x="652" y="32"/>
                  </a:lnTo>
                  <a:lnTo>
                    <a:pt x="280" y="32"/>
                  </a:lnTo>
                  <a:cubicBezTo>
                    <a:pt x="1" y="32"/>
                    <a:pt x="1" y="435"/>
                    <a:pt x="280" y="435"/>
                  </a:cubicBezTo>
                  <a:lnTo>
                    <a:pt x="466" y="435"/>
                  </a:lnTo>
                  <a:lnTo>
                    <a:pt x="466" y="1335"/>
                  </a:lnTo>
                  <a:cubicBezTo>
                    <a:pt x="466" y="1474"/>
                    <a:pt x="567" y="1544"/>
                    <a:pt x="668" y="1544"/>
                  </a:cubicBezTo>
                  <a:cubicBezTo>
                    <a:pt x="768" y="1544"/>
                    <a:pt x="869" y="1474"/>
                    <a:pt x="869" y="1335"/>
                  </a:cubicBezTo>
                  <a:lnTo>
                    <a:pt x="869" y="218"/>
                  </a:lnTo>
                  <a:cubicBezTo>
                    <a:pt x="869" y="94"/>
                    <a:pt x="776" y="1"/>
                    <a:pt x="652"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grpSp>
      <p:grpSp>
        <p:nvGrpSpPr>
          <p:cNvPr id="245" name="Google Shape;13015;p24">
            <a:extLst>
              <a:ext uri="{FF2B5EF4-FFF2-40B4-BE49-F238E27FC236}">
                <a16:creationId xmlns:a16="http://schemas.microsoft.com/office/drawing/2014/main" id="{2E775498-AD78-51B9-E3F8-A61391F8813D}"/>
              </a:ext>
            </a:extLst>
          </p:cNvPr>
          <p:cNvGrpSpPr/>
          <p:nvPr/>
        </p:nvGrpSpPr>
        <p:grpSpPr>
          <a:xfrm>
            <a:off x="14181866" y="5736559"/>
            <a:ext cx="372300" cy="697950"/>
            <a:chOff x="5534300" y="1923875"/>
            <a:chExt cx="186150" cy="348975"/>
          </a:xfrm>
        </p:grpSpPr>
        <p:sp>
          <p:nvSpPr>
            <p:cNvPr id="246" name="Google Shape;13016;p24">
              <a:extLst>
                <a:ext uri="{FF2B5EF4-FFF2-40B4-BE49-F238E27FC236}">
                  <a16:creationId xmlns:a16="http://schemas.microsoft.com/office/drawing/2014/main" id="{9BBD9C22-2C23-7141-40B5-AC3A3DD3BCA6}"/>
                </a:ext>
              </a:extLst>
            </p:cNvPr>
            <p:cNvSpPr/>
            <p:nvPr/>
          </p:nvSpPr>
          <p:spPr>
            <a:xfrm>
              <a:off x="5534300" y="1923875"/>
              <a:ext cx="186150" cy="348975"/>
            </a:xfrm>
            <a:custGeom>
              <a:avLst/>
              <a:gdLst/>
              <a:ahLst/>
              <a:cxnLst/>
              <a:rect l="l" t="t" r="r" b="b"/>
              <a:pathLst>
                <a:path w="7446" h="13959" extrusionOk="0">
                  <a:moveTo>
                    <a:pt x="6794" y="403"/>
                  </a:moveTo>
                  <a:cubicBezTo>
                    <a:pt x="6918" y="403"/>
                    <a:pt x="7042" y="527"/>
                    <a:pt x="7042" y="651"/>
                  </a:cubicBezTo>
                  <a:lnTo>
                    <a:pt x="7042" y="1427"/>
                  </a:lnTo>
                  <a:lnTo>
                    <a:pt x="404" y="1427"/>
                  </a:lnTo>
                  <a:lnTo>
                    <a:pt x="404" y="651"/>
                  </a:lnTo>
                  <a:cubicBezTo>
                    <a:pt x="404" y="527"/>
                    <a:pt x="497" y="403"/>
                    <a:pt x="652" y="403"/>
                  </a:cubicBezTo>
                  <a:close/>
                  <a:moveTo>
                    <a:pt x="652" y="0"/>
                  </a:moveTo>
                  <a:cubicBezTo>
                    <a:pt x="280" y="0"/>
                    <a:pt x="1" y="279"/>
                    <a:pt x="1" y="651"/>
                  </a:cubicBezTo>
                  <a:lnTo>
                    <a:pt x="1" y="3350"/>
                  </a:lnTo>
                  <a:cubicBezTo>
                    <a:pt x="1" y="3474"/>
                    <a:pt x="94" y="3567"/>
                    <a:pt x="187" y="3567"/>
                  </a:cubicBezTo>
                  <a:cubicBezTo>
                    <a:pt x="311" y="3567"/>
                    <a:pt x="404" y="3474"/>
                    <a:pt x="404" y="3350"/>
                  </a:cubicBezTo>
                  <a:lnTo>
                    <a:pt x="404" y="1830"/>
                  </a:lnTo>
                  <a:lnTo>
                    <a:pt x="7042" y="1830"/>
                  </a:lnTo>
                  <a:lnTo>
                    <a:pt x="7042" y="12128"/>
                  </a:lnTo>
                  <a:lnTo>
                    <a:pt x="4561" y="12128"/>
                  </a:lnTo>
                  <a:cubicBezTo>
                    <a:pt x="4436" y="12128"/>
                    <a:pt x="4343" y="12222"/>
                    <a:pt x="4343" y="12315"/>
                  </a:cubicBezTo>
                  <a:cubicBezTo>
                    <a:pt x="4343" y="12439"/>
                    <a:pt x="4436" y="12532"/>
                    <a:pt x="4561" y="12532"/>
                  </a:cubicBezTo>
                  <a:lnTo>
                    <a:pt x="7042" y="12532"/>
                  </a:lnTo>
                  <a:lnTo>
                    <a:pt x="7042" y="13307"/>
                  </a:lnTo>
                  <a:cubicBezTo>
                    <a:pt x="7042" y="13431"/>
                    <a:pt x="6918" y="13555"/>
                    <a:pt x="6794" y="13555"/>
                  </a:cubicBezTo>
                  <a:lnTo>
                    <a:pt x="652" y="13555"/>
                  </a:lnTo>
                  <a:cubicBezTo>
                    <a:pt x="497" y="13555"/>
                    <a:pt x="404" y="13431"/>
                    <a:pt x="404" y="13307"/>
                  </a:cubicBezTo>
                  <a:lnTo>
                    <a:pt x="404" y="12532"/>
                  </a:lnTo>
                  <a:lnTo>
                    <a:pt x="3754" y="12532"/>
                  </a:lnTo>
                  <a:cubicBezTo>
                    <a:pt x="3847" y="12532"/>
                    <a:pt x="3940" y="12439"/>
                    <a:pt x="3940" y="12315"/>
                  </a:cubicBezTo>
                  <a:cubicBezTo>
                    <a:pt x="3940" y="12222"/>
                    <a:pt x="3847" y="12128"/>
                    <a:pt x="3754" y="12128"/>
                  </a:cubicBezTo>
                  <a:lnTo>
                    <a:pt x="404" y="12128"/>
                  </a:lnTo>
                  <a:lnTo>
                    <a:pt x="404" y="4157"/>
                  </a:lnTo>
                  <a:cubicBezTo>
                    <a:pt x="404" y="4064"/>
                    <a:pt x="311" y="3970"/>
                    <a:pt x="187" y="3970"/>
                  </a:cubicBezTo>
                  <a:cubicBezTo>
                    <a:pt x="94" y="3970"/>
                    <a:pt x="1" y="4064"/>
                    <a:pt x="1" y="4157"/>
                  </a:cubicBezTo>
                  <a:lnTo>
                    <a:pt x="1" y="13307"/>
                  </a:lnTo>
                  <a:cubicBezTo>
                    <a:pt x="1" y="13679"/>
                    <a:pt x="280" y="13959"/>
                    <a:pt x="652" y="13959"/>
                  </a:cubicBezTo>
                  <a:lnTo>
                    <a:pt x="6794" y="13959"/>
                  </a:lnTo>
                  <a:cubicBezTo>
                    <a:pt x="7166" y="13959"/>
                    <a:pt x="7445" y="13679"/>
                    <a:pt x="7445" y="13307"/>
                  </a:cubicBezTo>
                  <a:lnTo>
                    <a:pt x="7445" y="651"/>
                  </a:lnTo>
                  <a:cubicBezTo>
                    <a:pt x="7445" y="279"/>
                    <a:pt x="7166" y="0"/>
                    <a:pt x="6794"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247" name="Google Shape;13017;p24">
              <a:extLst>
                <a:ext uri="{FF2B5EF4-FFF2-40B4-BE49-F238E27FC236}">
                  <a16:creationId xmlns:a16="http://schemas.microsoft.com/office/drawing/2014/main" id="{58DC3CA4-C312-E4AB-E790-4CBB3E6BD0C1}"/>
                </a:ext>
              </a:extLst>
            </p:cNvPr>
            <p:cNvSpPr/>
            <p:nvPr/>
          </p:nvSpPr>
          <p:spPr>
            <a:xfrm>
              <a:off x="5564550" y="1984350"/>
              <a:ext cx="127200" cy="159775"/>
            </a:xfrm>
            <a:custGeom>
              <a:avLst/>
              <a:gdLst/>
              <a:ahLst/>
              <a:cxnLst/>
              <a:rect l="l" t="t" r="r" b="b"/>
              <a:pathLst>
                <a:path w="5088" h="6391" extrusionOk="0">
                  <a:moveTo>
                    <a:pt x="4622" y="404"/>
                  </a:moveTo>
                  <a:cubicBezTo>
                    <a:pt x="4653" y="404"/>
                    <a:pt x="4653" y="435"/>
                    <a:pt x="4653" y="435"/>
                  </a:cubicBezTo>
                  <a:lnTo>
                    <a:pt x="4653" y="5956"/>
                  </a:lnTo>
                  <a:lnTo>
                    <a:pt x="435" y="5956"/>
                  </a:lnTo>
                  <a:lnTo>
                    <a:pt x="435" y="435"/>
                  </a:lnTo>
                  <a:cubicBezTo>
                    <a:pt x="404" y="435"/>
                    <a:pt x="404" y="404"/>
                    <a:pt x="435" y="404"/>
                  </a:cubicBezTo>
                  <a:close/>
                  <a:moveTo>
                    <a:pt x="435" y="0"/>
                  </a:moveTo>
                  <a:cubicBezTo>
                    <a:pt x="187" y="0"/>
                    <a:pt x="0" y="187"/>
                    <a:pt x="0" y="435"/>
                  </a:cubicBezTo>
                  <a:lnTo>
                    <a:pt x="0" y="5956"/>
                  </a:lnTo>
                  <a:cubicBezTo>
                    <a:pt x="0" y="6173"/>
                    <a:pt x="187" y="6390"/>
                    <a:pt x="435" y="6390"/>
                  </a:cubicBezTo>
                  <a:lnTo>
                    <a:pt x="4653" y="6390"/>
                  </a:lnTo>
                  <a:cubicBezTo>
                    <a:pt x="4870" y="6390"/>
                    <a:pt x="5088" y="6173"/>
                    <a:pt x="5088" y="5956"/>
                  </a:cubicBezTo>
                  <a:lnTo>
                    <a:pt x="5088" y="435"/>
                  </a:lnTo>
                  <a:cubicBezTo>
                    <a:pt x="5088" y="187"/>
                    <a:pt x="4870" y="0"/>
                    <a:pt x="4653"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248" name="Google Shape;13018;p24">
              <a:extLst>
                <a:ext uri="{FF2B5EF4-FFF2-40B4-BE49-F238E27FC236}">
                  <a16:creationId xmlns:a16="http://schemas.microsoft.com/office/drawing/2014/main" id="{1D783472-3BDF-7A86-D752-8B46406B6039}"/>
                </a:ext>
              </a:extLst>
            </p:cNvPr>
            <p:cNvSpPr/>
            <p:nvPr/>
          </p:nvSpPr>
          <p:spPr>
            <a:xfrm>
              <a:off x="5589375" y="2013050"/>
              <a:ext cx="39575" cy="10100"/>
            </a:xfrm>
            <a:custGeom>
              <a:avLst/>
              <a:gdLst/>
              <a:ahLst/>
              <a:cxnLst/>
              <a:rect l="l" t="t" r="r" b="b"/>
              <a:pathLst>
                <a:path w="1583" h="404" extrusionOk="0">
                  <a:moveTo>
                    <a:pt x="279" y="0"/>
                  </a:moveTo>
                  <a:cubicBezTo>
                    <a:pt x="0" y="0"/>
                    <a:pt x="0" y="403"/>
                    <a:pt x="279" y="403"/>
                  </a:cubicBezTo>
                  <a:lnTo>
                    <a:pt x="1303" y="403"/>
                  </a:lnTo>
                  <a:cubicBezTo>
                    <a:pt x="1582" y="403"/>
                    <a:pt x="1582" y="0"/>
                    <a:pt x="1303"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249" name="Google Shape;13019;p24">
              <a:extLst>
                <a:ext uri="{FF2B5EF4-FFF2-40B4-BE49-F238E27FC236}">
                  <a16:creationId xmlns:a16="http://schemas.microsoft.com/office/drawing/2014/main" id="{C79A2099-276E-0E60-3E67-B3E0D702574A}"/>
                </a:ext>
              </a:extLst>
            </p:cNvPr>
            <p:cNvSpPr/>
            <p:nvPr/>
          </p:nvSpPr>
          <p:spPr>
            <a:xfrm>
              <a:off x="5591700" y="2036300"/>
              <a:ext cx="72900" cy="10125"/>
            </a:xfrm>
            <a:custGeom>
              <a:avLst/>
              <a:gdLst/>
              <a:ahLst/>
              <a:cxnLst/>
              <a:rect l="l" t="t" r="r" b="b"/>
              <a:pathLst>
                <a:path w="2916" h="405" extrusionOk="0">
                  <a:moveTo>
                    <a:pt x="186" y="1"/>
                  </a:moveTo>
                  <a:cubicBezTo>
                    <a:pt x="0" y="63"/>
                    <a:pt x="0" y="342"/>
                    <a:pt x="186" y="404"/>
                  </a:cubicBezTo>
                  <a:lnTo>
                    <a:pt x="2730" y="404"/>
                  </a:lnTo>
                  <a:cubicBezTo>
                    <a:pt x="2916" y="342"/>
                    <a:pt x="2916" y="63"/>
                    <a:pt x="2730"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250" name="Google Shape;13020;p24">
              <a:extLst>
                <a:ext uri="{FF2B5EF4-FFF2-40B4-BE49-F238E27FC236}">
                  <a16:creationId xmlns:a16="http://schemas.microsoft.com/office/drawing/2014/main" id="{6181AE89-61C9-3435-D708-13EEE311D369}"/>
                </a:ext>
              </a:extLst>
            </p:cNvPr>
            <p:cNvSpPr/>
            <p:nvPr/>
          </p:nvSpPr>
          <p:spPr>
            <a:xfrm>
              <a:off x="5591700" y="2059575"/>
              <a:ext cx="72900" cy="10100"/>
            </a:xfrm>
            <a:custGeom>
              <a:avLst/>
              <a:gdLst/>
              <a:ahLst/>
              <a:cxnLst/>
              <a:rect l="l" t="t" r="r" b="b"/>
              <a:pathLst>
                <a:path w="2916" h="404" extrusionOk="0">
                  <a:moveTo>
                    <a:pt x="186" y="0"/>
                  </a:moveTo>
                  <a:cubicBezTo>
                    <a:pt x="0" y="62"/>
                    <a:pt x="0" y="311"/>
                    <a:pt x="186" y="404"/>
                  </a:cubicBezTo>
                  <a:lnTo>
                    <a:pt x="2730" y="404"/>
                  </a:lnTo>
                  <a:cubicBezTo>
                    <a:pt x="2916" y="311"/>
                    <a:pt x="2916" y="62"/>
                    <a:pt x="2730"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251" name="Google Shape;13021;p24">
              <a:extLst>
                <a:ext uri="{FF2B5EF4-FFF2-40B4-BE49-F238E27FC236}">
                  <a16:creationId xmlns:a16="http://schemas.microsoft.com/office/drawing/2014/main" id="{2C1C2847-9BF8-1B29-4D5B-F96849761076}"/>
                </a:ext>
              </a:extLst>
            </p:cNvPr>
            <p:cNvSpPr/>
            <p:nvPr/>
          </p:nvSpPr>
          <p:spPr>
            <a:xfrm>
              <a:off x="5590925" y="2081275"/>
              <a:ext cx="73675" cy="10125"/>
            </a:xfrm>
            <a:custGeom>
              <a:avLst/>
              <a:gdLst/>
              <a:ahLst/>
              <a:cxnLst/>
              <a:rect l="l" t="t" r="r" b="b"/>
              <a:pathLst>
                <a:path w="2947" h="405" extrusionOk="0">
                  <a:moveTo>
                    <a:pt x="217" y="1"/>
                  </a:moveTo>
                  <a:cubicBezTo>
                    <a:pt x="93" y="1"/>
                    <a:pt x="0" y="94"/>
                    <a:pt x="0" y="218"/>
                  </a:cubicBezTo>
                  <a:cubicBezTo>
                    <a:pt x="0" y="311"/>
                    <a:pt x="93" y="404"/>
                    <a:pt x="217" y="404"/>
                  </a:cubicBezTo>
                  <a:lnTo>
                    <a:pt x="2761" y="404"/>
                  </a:lnTo>
                  <a:cubicBezTo>
                    <a:pt x="2854" y="404"/>
                    <a:pt x="2947" y="311"/>
                    <a:pt x="2947" y="218"/>
                  </a:cubicBezTo>
                  <a:cubicBezTo>
                    <a:pt x="2947" y="94"/>
                    <a:pt x="2854" y="1"/>
                    <a:pt x="2761"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252" name="Google Shape;13022;p24">
              <a:extLst>
                <a:ext uri="{FF2B5EF4-FFF2-40B4-BE49-F238E27FC236}">
                  <a16:creationId xmlns:a16="http://schemas.microsoft.com/office/drawing/2014/main" id="{49D0A561-8DC4-C206-3889-BFD87672960F}"/>
                </a:ext>
              </a:extLst>
            </p:cNvPr>
            <p:cNvSpPr/>
            <p:nvPr/>
          </p:nvSpPr>
          <p:spPr>
            <a:xfrm>
              <a:off x="5589375" y="2103775"/>
              <a:ext cx="76775" cy="10875"/>
            </a:xfrm>
            <a:custGeom>
              <a:avLst/>
              <a:gdLst/>
              <a:ahLst/>
              <a:cxnLst/>
              <a:rect l="l" t="t" r="r" b="b"/>
              <a:pathLst>
                <a:path w="3071" h="435" extrusionOk="0">
                  <a:moveTo>
                    <a:pt x="279" y="0"/>
                  </a:moveTo>
                  <a:cubicBezTo>
                    <a:pt x="0" y="0"/>
                    <a:pt x="0" y="435"/>
                    <a:pt x="279" y="435"/>
                  </a:cubicBezTo>
                  <a:lnTo>
                    <a:pt x="2823" y="435"/>
                  </a:lnTo>
                  <a:cubicBezTo>
                    <a:pt x="3071" y="435"/>
                    <a:pt x="3071" y="0"/>
                    <a:pt x="2823"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253" name="Google Shape;13023;p24">
              <a:extLst>
                <a:ext uri="{FF2B5EF4-FFF2-40B4-BE49-F238E27FC236}">
                  <a16:creationId xmlns:a16="http://schemas.microsoft.com/office/drawing/2014/main" id="{AA30437F-E0E1-15F4-33A7-12354E237451}"/>
                </a:ext>
              </a:extLst>
            </p:cNvPr>
            <p:cNvSpPr/>
            <p:nvPr/>
          </p:nvSpPr>
          <p:spPr>
            <a:xfrm>
              <a:off x="5556800" y="2155925"/>
              <a:ext cx="141750" cy="57600"/>
            </a:xfrm>
            <a:custGeom>
              <a:avLst/>
              <a:gdLst/>
              <a:ahLst/>
              <a:cxnLst/>
              <a:rect l="l" t="t" r="r" b="b"/>
              <a:pathLst>
                <a:path w="5670" h="2304" extrusionOk="0">
                  <a:moveTo>
                    <a:pt x="1496" y="426"/>
                  </a:moveTo>
                  <a:cubicBezTo>
                    <a:pt x="2153" y="426"/>
                    <a:pt x="2473" y="1212"/>
                    <a:pt x="2017" y="1699"/>
                  </a:cubicBezTo>
                  <a:cubicBezTo>
                    <a:pt x="1869" y="1847"/>
                    <a:pt x="1683" y="1913"/>
                    <a:pt x="1500" y="1913"/>
                  </a:cubicBezTo>
                  <a:cubicBezTo>
                    <a:pt x="1107" y="1913"/>
                    <a:pt x="724" y="1606"/>
                    <a:pt x="745" y="1140"/>
                  </a:cubicBezTo>
                  <a:cubicBezTo>
                    <a:pt x="745" y="737"/>
                    <a:pt x="1055" y="427"/>
                    <a:pt x="1458" y="427"/>
                  </a:cubicBezTo>
                  <a:cubicBezTo>
                    <a:pt x="1471" y="426"/>
                    <a:pt x="1484" y="426"/>
                    <a:pt x="1496" y="426"/>
                  </a:cubicBezTo>
                  <a:close/>
                  <a:moveTo>
                    <a:pt x="4194" y="426"/>
                  </a:moveTo>
                  <a:cubicBezTo>
                    <a:pt x="4851" y="426"/>
                    <a:pt x="5172" y="1242"/>
                    <a:pt x="4715" y="1699"/>
                  </a:cubicBezTo>
                  <a:cubicBezTo>
                    <a:pt x="4556" y="1848"/>
                    <a:pt x="4366" y="1914"/>
                    <a:pt x="4180" y="1914"/>
                  </a:cubicBezTo>
                  <a:cubicBezTo>
                    <a:pt x="3785" y="1914"/>
                    <a:pt x="3412" y="1614"/>
                    <a:pt x="3412" y="1171"/>
                  </a:cubicBezTo>
                  <a:cubicBezTo>
                    <a:pt x="3412" y="737"/>
                    <a:pt x="3754" y="427"/>
                    <a:pt x="4157" y="427"/>
                  </a:cubicBezTo>
                  <a:cubicBezTo>
                    <a:pt x="4169" y="426"/>
                    <a:pt x="4181" y="426"/>
                    <a:pt x="4194" y="426"/>
                  </a:cubicBezTo>
                  <a:close/>
                  <a:moveTo>
                    <a:pt x="1486" y="0"/>
                  </a:moveTo>
                  <a:cubicBezTo>
                    <a:pt x="1127" y="0"/>
                    <a:pt x="766" y="165"/>
                    <a:pt x="528" y="489"/>
                  </a:cubicBezTo>
                  <a:lnTo>
                    <a:pt x="217" y="489"/>
                  </a:lnTo>
                  <a:cubicBezTo>
                    <a:pt x="93" y="489"/>
                    <a:pt x="31" y="551"/>
                    <a:pt x="31" y="675"/>
                  </a:cubicBezTo>
                  <a:lnTo>
                    <a:pt x="0" y="675"/>
                  </a:lnTo>
                  <a:cubicBezTo>
                    <a:pt x="0" y="799"/>
                    <a:pt x="93" y="892"/>
                    <a:pt x="217" y="892"/>
                  </a:cubicBezTo>
                  <a:lnTo>
                    <a:pt x="341" y="892"/>
                  </a:lnTo>
                  <a:cubicBezTo>
                    <a:pt x="310" y="954"/>
                    <a:pt x="310" y="1047"/>
                    <a:pt x="310" y="1140"/>
                  </a:cubicBezTo>
                  <a:cubicBezTo>
                    <a:pt x="310" y="1916"/>
                    <a:pt x="892" y="2304"/>
                    <a:pt x="1474" y="2304"/>
                  </a:cubicBezTo>
                  <a:cubicBezTo>
                    <a:pt x="2055" y="2304"/>
                    <a:pt x="2637" y="1916"/>
                    <a:pt x="2637" y="1140"/>
                  </a:cubicBezTo>
                  <a:cubicBezTo>
                    <a:pt x="2637" y="985"/>
                    <a:pt x="2606" y="799"/>
                    <a:pt x="2544" y="675"/>
                  </a:cubicBezTo>
                  <a:cubicBezTo>
                    <a:pt x="2637" y="629"/>
                    <a:pt x="2738" y="605"/>
                    <a:pt x="2839" y="605"/>
                  </a:cubicBezTo>
                  <a:cubicBezTo>
                    <a:pt x="2939" y="605"/>
                    <a:pt x="3040" y="629"/>
                    <a:pt x="3133" y="675"/>
                  </a:cubicBezTo>
                  <a:cubicBezTo>
                    <a:pt x="3040" y="799"/>
                    <a:pt x="3009" y="985"/>
                    <a:pt x="3009" y="1140"/>
                  </a:cubicBezTo>
                  <a:cubicBezTo>
                    <a:pt x="3009" y="1916"/>
                    <a:pt x="3591" y="2304"/>
                    <a:pt x="4172" y="2304"/>
                  </a:cubicBezTo>
                  <a:cubicBezTo>
                    <a:pt x="4754" y="2304"/>
                    <a:pt x="5336" y="1916"/>
                    <a:pt x="5336" y="1140"/>
                  </a:cubicBezTo>
                  <a:cubicBezTo>
                    <a:pt x="5336" y="1047"/>
                    <a:pt x="5336" y="954"/>
                    <a:pt x="5305" y="892"/>
                  </a:cubicBezTo>
                  <a:lnTo>
                    <a:pt x="5429" y="892"/>
                  </a:lnTo>
                  <a:cubicBezTo>
                    <a:pt x="5436" y="893"/>
                    <a:pt x="5443" y="894"/>
                    <a:pt x="5451" y="894"/>
                  </a:cubicBezTo>
                  <a:cubicBezTo>
                    <a:pt x="5663" y="894"/>
                    <a:pt x="5669" y="484"/>
                    <a:pt x="5470" y="484"/>
                  </a:cubicBezTo>
                  <a:cubicBezTo>
                    <a:pt x="5457" y="484"/>
                    <a:pt x="5443" y="485"/>
                    <a:pt x="5429" y="489"/>
                  </a:cubicBezTo>
                  <a:lnTo>
                    <a:pt x="5118" y="489"/>
                  </a:lnTo>
                  <a:cubicBezTo>
                    <a:pt x="4897" y="165"/>
                    <a:pt x="4544" y="0"/>
                    <a:pt x="4188" y="0"/>
                  </a:cubicBezTo>
                  <a:cubicBezTo>
                    <a:pt x="3897" y="0"/>
                    <a:pt x="3605" y="111"/>
                    <a:pt x="3381" y="334"/>
                  </a:cubicBezTo>
                  <a:cubicBezTo>
                    <a:pt x="3211" y="241"/>
                    <a:pt x="3025" y="194"/>
                    <a:pt x="2839" y="194"/>
                  </a:cubicBezTo>
                  <a:cubicBezTo>
                    <a:pt x="2652" y="194"/>
                    <a:pt x="2466" y="241"/>
                    <a:pt x="2296" y="334"/>
                  </a:cubicBezTo>
                  <a:cubicBezTo>
                    <a:pt x="2072" y="111"/>
                    <a:pt x="1780" y="0"/>
                    <a:pt x="1486"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grpSp>
      <p:grpSp>
        <p:nvGrpSpPr>
          <p:cNvPr id="254" name="Google Shape;13024;p24">
            <a:extLst>
              <a:ext uri="{FF2B5EF4-FFF2-40B4-BE49-F238E27FC236}">
                <a16:creationId xmlns:a16="http://schemas.microsoft.com/office/drawing/2014/main" id="{C80D9DF8-2D47-5853-00F1-D91E3DC27519}"/>
              </a:ext>
            </a:extLst>
          </p:cNvPr>
          <p:cNvGrpSpPr/>
          <p:nvPr/>
        </p:nvGrpSpPr>
        <p:grpSpPr>
          <a:xfrm>
            <a:off x="15490680" y="5855959"/>
            <a:ext cx="698000" cy="459150"/>
            <a:chOff x="4720050" y="3726850"/>
            <a:chExt cx="349000" cy="229575"/>
          </a:xfrm>
        </p:grpSpPr>
        <p:sp>
          <p:nvSpPr>
            <p:cNvPr id="255" name="Google Shape;13025;p24">
              <a:extLst>
                <a:ext uri="{FF2B5EF4-FFF2-40B4-BE49-F238E27FC236}">
                  <a16:creationId xmlns:a16="http://schemas.microsoft.com/office/drawing/2014/main" id="{3D9F4059-EAD3-1315-41F9-2E9247CF8F87}"/>
                </a:ext>
              </a:extLst>
            </p:cNvPr>
            <p:cNvSpPr/>
            <p:nvPr/>
          </p:nvSpPr>
          <p:spPr>
            <a:xfrm>
              <a:off x="4759600" y="3826100"/>
              <a:ext cx="12675" cy="8900"/>
            </a:xfrm>
            <a:custGeom>
              <a:avLst/>
              <a:gdLst/>
              <a:ahLst/>
              <a:cxnLst/>
              <a:rect l="l" t="t" r="r" b="b"/>
              <a:pathLst>
                <a:path w="507" h="356" extrusionOk="0">
                  <a:moveTo>
                    <a:pt x="218" y="1"/>
                  </a:moveTo>
                  <a:cubicBezTo>
                    <a:pt x="93" y="1"/>
                    <a:pt x="0" y="94"/>
                    <a:pt x="0" y="249"/>
                  </a:cubicBezTo>
                  <a:cubicBezTo>
                    <a:pt x="0" y="326"/>
                    <a:pt x="30" y="355"/>
                    <a:pt x="72" y="355"/>
                  </a:cubicBezTo>
                  <a:cubicBezTo>
                    <a:pt x="217" y="355"/>
                    <a:pt x="506" y="1"/>
                    <a:pt x="218"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256" name="Google Shape;13026;p24">
              <a:extLst>
                <a:ext uri="{FF2B5EF4-FFF2-40B4-BE49-F238E27FC236}">
                  <a16:creationId xmlns:a16="http://schemas.microsoft.com/office/drawing/2014/main" id="{C4B48B74-B78E-A65B-CE5E-688043A46D24}"/>
                </a:ext>
              </a:extLst>
            </p:cNvPr>
            <p:cNvSpPr/>
            <p:nvPr/>
          </p:nvSpPr>
          <p:spPr>
            <a:xfrm>
              <a:off x="4794500" y="3826100"/>
              <a:ext cx="13975" cy="11675"/>
            </a:xfrm>
            <a:custGeom>
              <a:avLst/>
              <a:gdLst/>
              <a:ahLst/>
              <a:cxnLst/>
              <a:rect l="l" t="t" r="r" b="b"/>
              <a:pathLst>
                <a:path w="559" h="467" extrusionOk="0">
                  <a:moveTo>
                    <a:pt x="217" y="1"/>
                  </a:moveTo>
                  <a:cubicBezTo>
                    <a:pt x="93" y="1"/>
                    <a:pt x="0" y="94"/>
                    <a:pt x="0" y="249"/>
                  </a:cubicBezTo>
                  <a:cubicBezTo>
                    <a:pt x="0" y="373"/>
                    <a:pt x="93" y="466"/>
                    <a:pt x="217" y="466"/>
                  </a:cubicBezTo>
                  <a:cubicBezTo>
                    <a:pt x="559" y="466"/>
                    <a:pt x="559" y="1"/>
                    <a:pt x="217"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257" name="Google Shape;13027;p24">
              <a:extLst>
                <a:ext uri="{FF2B5EF4-FFF2-40B4-BE49-F238E27FC236}">
                  <a16:creationId xmlns:a16="http://schemas.microsoft.com/office/drawing/2014/main" id="{51E9690B-7316-32C0-571A-5C2DC9FFC991}"/>
                </a:ext>
              </a:extLst>
            </p:cNvPr>
            <p:cNvSpPr/>
            <p:nvPr/>
          </p:nvSpPr>
          <p:spPr>
            <a:xfrm>
              <a:off x="4829400" y="3826100"/>
              <a:ext cx="13200" cy="11675"/>
            </a:xfrm>
            <a:custGeom>
              <a:avLst/>
              <a:gdLst/>
              <a:ahLst/>
              <a:cxnLst/>
              <a:rect l="l" t="t" r="r" b="b"/>
              <a:pathLst>
                <a:path w="528" h="467" extrusionOk="0">
                  <a:moveTo>
                    <a:pt x="217" y="1"/>
                  </a:moveTo>
                  <a:cubicBezTo>
                    <a:pt x="93" y="1"/>
                    <a:pt x="0" y="94"/>
                    <a:pt x="0" y="249"/>
                  </a:cubicBezTo>
                  <a:cubicBezTo>
                    <a:pt x="0" y="373"/>
                    <a:pt x="93" y="466"/>
                    <a:pt x="217" y="466"/>
                  </a:cubicBezTo>
                  <a:cubicBezTo>
                    <a:pt x="527" y="466"/>
                    <a:pt x="527" y="1"/>
                    <a:pt x="217"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258" name="Google Shape;13028;p24">
              <a:extLst>
                <a:ext uri="{FF2B5EF4-FFF2-40B4-BE49-F238E27FC236}">
                  <a16:creationId xmlns:a16="http://schemas.microsoft.com/office/drawing/2014/main" id="{AECF2E37-6FA6-8C24-DF09-F51C851B57D9}"/>
                </a:ext>
              </a:extLst>
            </p:cNvPr>
            <p:cNvSpPr/>
            <p:nvPr/>
          </p:nvSpPr>
          <p:spPr>
            <a:xfrm>
              <a:off x="4720050" y="3726850"/>
              <a:ext cx="349000" cy="229575"/>
            </a:xfrm>
            <a:custGeom>
              <a:avLst/>
              <a:gdLst/>
              <a:ahLst/>
              <a:cxnLst/>
              <a:rect l="l" t="t" r="r" b="b"/>
              <a:pathLst>
                <a:path w="13960" h="9183" extrusionOk="0">
                  <a:moveTo>
                    <a:pt x="1862" y="466"/>
                  </a:moveTo>
                  <a:cubicBezTo>
                    <a:pt x="2001" y="466"/>
                    <a:pt x="2141" y="559"/>
                    <a:pt x="2141" y="745"/>
                  </a:cubicBezTo>
                  <a:lnTo>
                    <a:pt x="2141" y="2513"/>
                  </a:lnTo>
                  <a:lnTo>
                    <a:pt x="1582" y="2513"/>
                  </a:lnTo>
                  <a:lnTo>
                    <a:pt x="1582" y="745"/>
                  </a:lnTo>
                  <a:cubicBezTo>
                    <a:pt x="1582" y="559"/>
                    <a:pt x="1722" y="466"/>
                    <a:pt x="1862" y="466"/>
                  </a:cubicBezTo>
                  <a:close/>
                  <a:moveTo>
                    <a:pt x="3940" y="466"/>
                  </a:moveTo>
                  <a:cubicBezTo>
                    <a:pt x="4079" y="466"/>
                    <a:pt x="4219" y="559"/>
                    <a:pt x="4219" y="745"/>
                  </a:cubicBezTo>
                  <a:lnTo>
                    <a:pt x="4219" y="2513"/>
                  </a:lnTo>
                  <a:lnTo>
                    <a:pt x="3661" y="2513"/>
                  </a:lnTo>
                  <a:lnTo>
                    <a:pt x="3661" y="745"/>
                  </a:lnTo>
                  <a:cubicBezTo>
                    <a:pt x="3661" y="559"/>
                    <a:pt x="3800" y="466"/>
                    <a:pt x="3940" y="466"/>
                  </a:cubicBezTo>
                  <a:close/>
                  <a:moveTo>
                    <a:pt x="12935" y="5739"/>
                  </a:moveTo>
                  <a:lnTo>
                    <a:pt x="12935" y="6390"/>
                  </a:lnTo>
                  <a:lnTo>
                    <a:pt x="1148" y="6390"/>
                  </a:lnTo>
                  <a:lnTo>
                    <a:pt x="1148" y="5739"/>
                  </a:lnTo>
                  <a:close/>
                  <a:moveTo>
                    <a:pt x="13463" y="6794"/>
                  </a:moveTo>
                  <a:cubicBezTo>
                    <a:pt x="13494" y="6794"/>
                    <a:pt x="13556" y="6856"/>
                    <a:pt x="13556" y="6887"/>
                  </a:cubicBezTo>
                  <a:lnTo>
                    <a:pt x="13556" y="7600"/>
                  </a:lnTo>
                  <a:lnTo>
                    <a:pt x="404" y="7600"/>
                  </a:lnTo>
                  <a:lnTo>
                    <a:pt x="404" y="6887"/>
                  </a:lnTo>
                  <a:cubicBezTo>
                    <a:pt x="404" y="6856"/>
                    <a:pt x="466" y="6794"/>
                    <a:pt x="497" y="6794"/>
                  </a:cubicBezTo>
                  <a:close/>
                  <a:moveTo>
                    <a:pt x="1862" y="0"/>
                  </a:moveTo>
                  <a:cubicBezTo>
                    <a:pt x="1497" y="0"/>
                    <a:pt x="1133" y="249"/>
                    <a:pt x="1179" y="745"/>
                  </a:cubicBezTo>
                  <a:lnTo>
                    <a:pt x="1179" y="2513"/>
                  </a:lnTo>
                  <a:lnTo>
                    <a:pt x="528" y="2513"/>
                  </a:lnTo>
                  <a:cubicBezTo>
                    <a:pt x="249" y="2513"/>
                    <a:pt x="31" y="2730"/>
                    <a:pt x="31" y="3009"/>
                  </a:cubicBezTo>
                  <a:lnTo>
                    <a:pt x="31" y="5212"/>
                  </a:lnTo>
                  <a:cubicBezTo>
                    <a:pt x="0" y="5491"/>
                    <a:pt x="249" y="5708"/>
                    <a:pt x="528" y="5739"/>
                  </a:cubicBezTo>
                  <a:lnTo>
                    <a:pt x="776" y="5739"/>
                  </a:lnTo>
                  <a:lnTo>
                    <a:pt x="776" y="6390"/>
                  </a:lnTo>
                  <a:lnTo>
                    <a:pt x="528" y="6390"/>
                  </a:lnTo>
                  <a:cubicBezTo>
                    <a:pt x="249" y="6390"/>
                    <a:pt x="31" y="6607"/>
                    <a:pt x="31" y="6887"/>
                  </a:cubicBezTo>
                  <a:lnTo>
                    <a:pt x="31" y="8655"/>
                  </a:lnTo>
                  <a:cubicBezTo>
                    <a:pt x="31" y="8934"/>
                    <a:pt x="249" y="9182"/>
                    <a:pt x="528" y="9182"/>
                  </a:cubicBezTo>
                  <a:lnTo>
                    <a:pt x="4250" y="9182"/>
                  </a:lnTo>
                  <a:cubicBezTo>
                    <a:pt x="4529" y="9182"/>
                    <a:pt x="4529" y="8748"/>
                    <a:pt x="4250" y="8748"/>
                  </a:cubicBezTo>
                  <a:lnTo>
                    <a:pt x="528" y="8748"/>
                  </a:lnTo>
                  <a:cubicBezTo>
                    <a:pt x="466" y="8748"/>
                    <a:pt x="435" y="8717"/>
                    <a:pt x="435" y="8655"/>
                  </a:cubicBezTo>
                  <a:lnTo>
                    <a:pt x="435" y="8003"/>
                  </a:lnTo>
                  <a:lnTo>
                    <a:pt x="13556" y="8003"/>
                  </a:lnTo>
                  <a:lnTo>
                    <a:pt x="13556" y="8655"/>
                  </a:lnTo>
                  <a:cubicBezTo>
                    <a:pt x="13556" y="8717"/>
                    <a:pt x="13525" y="8748"/>
                    <a:pt x="13463" y="8748"/>
                  </a:cubicBezTo>
                  <a:lnTo>
                    <a:pt x="5057" y="8748"/>
                  </a:lnTo>
                  <a:cubicBezTo>
                    <a:pt x="4777" y="8748"/>
                    <a:pt x="4777" y="9182"/>
                    <a:pt x="5057" y="9182"/>
                  </a:cubicBezTo>
                  <a:lnTo>
                    <a:pt x="13463" y="9182"/>
                  </a:lnTo>
                  <a:cubicBezTo>
                    <a:pt x="13742" y="9182"/>
                    <a:pt x="13959" y="8934"/>
                    <a:pt x="13959" y="8655"/>
                  </a:cubicBezTo>
                  <a:lnTo>
                    <a:pt x="13959" y="6887"/>
                  </a:lnTo>
                  <a:cubicBezTo>
                    <a:pt x="13959" y="6607"/>
                    <a:pt x="13742" y="6390"/>
                    <a:pt x="13463" y="6390"/>
                  </a:cubicBezTo>
                  <a:lnTo>
                    <a:pt x="13370" y="6390"/>
                  </a:lnTo>
                  <a:lnTo>
                    <a:pt x="13370" y="5739"/>
                  </a:lnTo>
                  <a:lnTo>
                    <a:pt x="13463" y="5739"/>
                  </a:lnTo>
                  <a:cubicBezTo>
                    <a:pt x="13742" y="5739"/>
                    <a:pt x="13959" y="5491"/>
                    <a:pt x="13959" y="5212"/>
                  </a:cubicBezTo>
                  <a:lnTo>
                    <a:pt x="13959" y="3040"/>
                  </a:lnTo>
                  <a:cubicBezTo>
                    <a:pt x="13959" y="2730"/>
                    <a:pt x="13742" y="2513"/>
                    <a:pt x="13463" y="2513"/>
                  </a:cubicBezTo>
                  <a:lnTo>
                    <a:pt x="9213" y="2513"/>
                  </a:lnTo>
                  <a:cubicBezTo>
                    <a:pt x="9089" y="2513"/>
                    <a:pt x="8996" y="2606"/>
                    <a:pt x="8996" y="2730"/>
                  </a:cubicBezTo>
                  <a:cubicBezTo>
                    <a:pt x="8996" y="2823"/>
                    <a:pt x="9089" y="2916"/>
                    <a:pt x="9213" y="2916"/>
                  </a:cubicBezTo>
                  <a:lnTo>
                    <a:pt x="13463" y="2916"/>
                  </a:lnTo>
                  <a:cubicBezTo>
                    <a:pt x="13494" y="2916"/>
                    <a:pt x="13556" y="2978"/>
                    <a:pt x="13556" y="3040"/>
                  </a:cubicBezTo>
                  <a:lnTo>
                    <a:pt x="13556" y="3971"/>
                  </a:lnTo>
                  <a:lnTo>
                    <a:pt x="7569" y="3971"/>
                  </a:lnTo>
                  <a:cubicBezTo>
                    <a:pt x="7290" y="3971"/>
                    <a:pt x="7290" y="4405"/>
                    <a:pt x="7569" y="4405"/>
                  </a:cubicBezTo>
                  <a:lnTo>
                    <a:pt x="13556" y="4405"/>
                  </a:lnTo>
                  <a:lnTo>
                    <a:pt x="13556" y="5212"/>
                  </a:lnTo>
                  <a:cubicBezTo>
                    <a:pt x="13556" y="5274"/>
                    <a:pt x="13494" y="5305"/>
                    <a:pt x="13463" y="5305"/>
                  </a:cubicBezTo>
                  <a:lnTo>
                    <a:pt x="497" y="5305"/>
                  </a:lnTo>
                  <a:cubicBezTo>
                    <a:pt x="466" y="5305"/>
                    <a:pt x="404" y="5274"/>
                    <a:pt x="404" y="5212"/>
                  </a:cubicBezTo>
                  <a:lnTo>
                    <a:pt x="404" y="3040"/>
                  </a:lnTo>
                  <a:cubicBezTo>
                    <a:pt x="404" y="2978"/>
                    <a:pt x="466" y="2916"/>
                    <a:pt x="497" y="2916"/>
                  </a:cubicBezTo>
                  <a:lnTo>
                    <a:pt x="8376" y="2916"/>
                  </a:lnTo>
                  <a:cubicBezTo>
                    <a:pt x="8389" y="2919"/>
                    <a:pt x="8402" y="2921"/>
                    <a:pt x="8415" y="2921"/>
                  </a:cubicBezTo>
                  <a:cubicBezTo>
                    <a:pt x="8525" y="2921"/>
                    <a:pt x="8624" y="2813"/>
                    <a:pt x="8624" y="2730"/>
                  </a:cubicBezTo>
                  <a:cubicBezTo>
                    <a:pt x="8624" y="2606"/>
                    <a:pt x="8531" y="2513"/>
                    <a:pt x="8407" y="2513"/>
                  </a:cubicBezTo>
                  <a:lnTo>
                    <a:pt x="4653" y="2513"/>
                  </a:lnTo>
                  <a:lnTo>
                    <a:pt x="4653" y="745"/>
                  </a:lnTo>
                  <a:cubicBezTo>
                    <a:pt x="4684" y="249"/>
                    <a:pt x="4312" y="0"/>
                    <a:pt x="3944" y="0"/>
                  </a:cubicBezTo>
                  <a:cubicBezTo>
                    <a:pt x="3575" y="0"/>
                    <a:pt x="3211" y="249"/>
                    <a:pt x="3257" y="745"/>
                  </a:cubicBezTo>
                  <a:lnTo>
                    <a:pt x="3257" y="2513"/>
                  </a:lnTo>
                  <a:lnTo>
                    <a:pt x="2544" y="2513"/>
                  </a:lnTo>
                  <a:lnTo>
                    <a:pt x="2544" y="745"/>
                  </a:lnTo>
                  <a:cubicBezTo>
                    <a:pt x="2591" y="249"/>
                    <a:pt x="2226" y="0"/>
                    <a:pt x="1862"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grpSp>
      <p:grpSp>
        <p:nvGrpSpPr>
          <p:cNvPr id="259" name="Google Shape;13029;p24">
            <a:extLst>
              <a:ext uri="{FF2B5EF4-FFF2-40B4-BE49-F238E27FC236}">
                <a16:creationId xmlns:a16="http://schemas.microsoft.com/office/drawing/2014/main" id="{40B5DE54-C313-536D-95E4-EB1819A35041}"/>
              </a:ext>
            </a:extLst>
          </p:cNvPr>
          <p:cNvGrpSpPr/>
          <p:nvPr/>
        </p:nvGrpSpPr>
        <p:grpSpPr>
          <a:xfrm>
            <a:off x="15555057" y="6873059"/>
            <a:ext cx="569250" cy="698750"/>
            <a:chOff x="2475800" y="1923875"/>
            <a:chExt cx="284625" cy="349375"/>
          </a:xfrm>
        </p:grpSpPr>
        <p:sp>
          <p:nvSpPr>
            <p:cNvPr id="260" name="Google Shape;13030;p24">
              <a:extLst>
                <a:ext uri="{FF2B5EF4-FFF2-40B4-BE49-F238E27FC236}">
                  <a16:creationId xmlns:a16="http://schemas.microsoft.com/office/drawing/2014/main" id="{A1F802CC-ADFC-45B6-D33E-7E0620719221}"/>
                </a:ext>
              </a:extLst>
            </p:cNvPr>
            <p:cNvSpPr/>
            <p:nvPr/>
          </p:nvSpPr>
          <p:spPr>
            <a:xfrm>
              <a:off x="2527750" y="2095250"/>
              <a:ext cx="69825" cy="38800"/>
            </a:xfrm>
            <a:custGeom>
              <a:avLst/>
              <a:gdLst/>
              <a:ahLst/>
              <a:cxnLst/>
              <a:rect l="l" t="t" r="r" b="b"/>
              <a:pathLst>
                <a:path w="2793" h="1552" extrusionOk="0">
                  <a:moveTo>
                    <a:pt x="2358" y="403"/>
                  </a:moveTo>
                  <a:lnTo>
                    <a:pt x="2358" y="1148"/>
                  </a:lnTo>
                  <a:lnTo>
                    <a:pt x="404" y="1148"/>
                  </a:lnTo>
                  <a:lnTo>
                    <a:pt x="404" y="403"/>
                  </a:lnTo>
                  <a:close/>
                  <a:moveTo>
                    <a:pt x="342" y="0"/>
                  </a:moveTo>
                  <a:cubicBezTo>
                    <a:pt x="156" y="0"/>
                    <a:pt x="1" y="155"/>
                    <a:pt x="1" y="341"/>
                  </a:cubicBezTo>
                  <a:lnTo>
                    <a:pt x="1" y="1241"/>
                  </a:lnTo>
                  <a:cubicBezTo>
                    <a:pt x="1" y="1396"/>
                    <a:pt x="156" y="1551"/>
                    <a:pt x="342" y="1551"/>
                  </a:cubicBezTo>
                  <a:lnTo>
                    <a:pt x="2482" y="1551"/>
                  </a:lnTo>
                  <a:cubicBezTo>
                    <a:pt x="2637" y="1551"/>
                    <a:pt x="2793" y="1396"/>
                    <a:pt x="2793" y="1241"/>
                  </a:cubicBezTo>
                  <a:lnTo>
                    <a:pt x="2793" y="341"/>
                  </a:lnTo>
                  <a:cubicBezTo>
                    <a:pt x="2793" y="155"/>
                    <a:pt x="2637" y="0"/>
                    <a:pt x="2482"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261" name="Google Shape;13031;p24">
              <a:extLst>
                <a:ext uri="{FF2B5EF4-FFF2-40B4-BE49-F238E27FC236}">
                  <a16:creationId xmlns:a16="http://schemas.microsoft.com/office/drawing/2014/main" id="{132D8BAB-F220-F8DC-3324-2C75558DBEAD}"/>
                </a:ext>
              </a:extLst>
            </p:cNvPr>
            <p:cNvSpPr/>
            <p:nvPr/>
          </p:nvSpPr>
          <p:spPr>
            <a:xfrm>
              <a:off x="2536275" y="1954100"/>
              <a:ext cx="52775" cy="10100"/>
            </a:xfrm>
            <a:custGeom>
              <a:avLst/>
              <a:gdLst/>
              <a:ahLst/>
              <a:cxnLst/>
              <a:rect l="l" t="t" r="r" b="b"/>
              <a:pathLst>
                <a:path w="2111" h="404" extrusionOk="0">
                  <a:moveTo>
                    <a:pt x="280" y="1"/>
                  </a:moveTo>
                  <a:cubicBezTo>
                    <a:pt x="1" y="1"/>
                    <a:pt x="1" y="404"/>
                    <a:pt x="280" y="404"/>
                  </a:cubicBezTo>
                  <a:lnTo>
                    <a:pt x="1831" y="404"/>
                  </a:lnTo>
                  <a:cubicBezTo>
                    <a:pt x="2110" y="404"/>
                    <a:pt x="2110" y="1"/>
                    <a:pt x="1831"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262" name="Google Shape;13032;p24">
              <a:extLst>
                <a:ext uri="{FF2B5EF4-FFF2-40B4-BE49-F238E27FC236}">
                  <a16:creationId xmlns:a16="http://schemas.microsoft.com/office/drawing/2014/main" id="{256DFB53-9DBC-8FE2-7D22-A5CEF75A00C8}"/>
                </a:ext>
              </a:extLst>
            </p:cNvPr>
            <p:cNvSpPr/>
            <p:nvPr/>
          </p:nvSpPr>
          <p:spPr>
            <a:xfrm>
              <a:off x="2613050" y="2027775"/>
              <a:ext cx="52000" cy="10100"/>
            </a:xfrm>
            <a:custGeom>
              <a:avLst/>
              <a:gdLst/>
              <a:ahLst/>
              <a:cxnLst/>
              <a:rect l="l" t="t" r="r" b="b"/>
              <a:pathLst>
                <a:path w="2080" h="404" extrusionOk="0">
                  <a:moveTo>
                    <a:pt x="280" y="1"/>
                  </a:moveTo>
                  <a:cubicBezTo>
                    <a:pt x="1" y="1"/>
                    <a:pt x="1" y="404"/>
                    <a:pt x="280" y="404"/>
                  </a:cubicBezTo>
                  <a:lnTo>
                    <a:pt x="1831" y="404"/>
                  </a:lnTo>
                  <a:cubicBezTo>
                    <a:pt x="2079" y="404"/>
                    <a:pt x="2079" y="1"/>
                    <a:pt x="1831"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263" name="Google Shape;13033;p24">
              <a:extLst>
                <a:ext uri="{FF2B5EF4-FFF2-40B4-BE49-F238E27FC236}">
                  <a16:creationId xmlns:a16="http://schemas.microsoft.com/office/drawing/2014/main" id="{1B9245D6-588A-FABA-A769-096EE3E3EB20}"/>
                </a:ext>
              </a:extLst>
            </p:cNvPr>
            <p:cNvSpPr/>
            <p:nvPr/>
          </p:nvSpPr>
          <p:spPr>
            <a:xfrm>
              <a:off x="2536275" y="1978150"/>
              <a:ext cx="128000" cy="10100"/>
            </a:xfrm>
            <a:custGeom>
              <a:avLst/>
              <a:gdLst/>
              <a:ahLst/>
              <a:cxnLst/>
              <a:rect l="l" t="t" r="r" b="b"/>
              <a:pathLst>
                <a:path w="5120" h="404" extrusionOk="0">
                  <a:moveTo>
                    <a:pt x="280" y="0"/>
                  </a:moveTo>
                  <a:cubicBezTo>
                    <a:pt x="1" y="0"/>
                    <a:pt x="1" y="404"/>
                    <a:pt x="280" y="404"/>
                  </a:cubicBezTo>
                  <a:lnTo>
                    <a:pt x="4840" y="404"/>
                  </a:lnTo>
                  <a:cubicBezTo>
                    <a:pt x="5119" y="404"/>
                    <a:pt x="5119" y="0"/>
                    <a:pt x="4840"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264" name="Google Shape;13034;p24">
              <a:extLst>
                <a:ext uri="{FF2B5EF4-FFF2-40B4-BE49-F238E27FC236}">
                  <a16:creationId xmlns:a16="http://schemas.microsoft.com/office/drawing/2014/main" id="{22ADA463-21E0-39EA-ADA0-2B603C104094}"/>
                </a:ext>
              </a:extLst>
            </p:cNvPr>
            <p:cNvSpPr/>
            <p:nvPr/>
          </p:nvSpPr>
          <p:spPr>
            <a:xfrm>
              <a:off x="2538625" y="2002175"/>
              <a:ext cx="124100" cy="10125"/>
            </a:xfrm>
            <a:custGeom>
              <a:avLst/>
              <a:gdLst/>
              <a:ahLst/>
              <a:cxnLst/>
              <a:rect l="l" t="t" r="r" b="b"/>
              <a:pathLst>
                <a:path w="4964" h="405" extrusionOk="0">
                  <a:moveTo>
                    <a:pt x="186" y="1"/>
                  </a:moveTo>
                  <a:cubicBezTo>
                    <a:pt x="93" y="1"/>
                    <a:pt x="0" y="94"/>
                    <a:pt x="0" y="218"/>
                  </a:cubicBezTo>
                  <a:cubicBezTo>
                    <a:pt x="0" y="311"/>
                    <a:pt x="93" y="404"/>
                    <a:pt x="186" y="404"/>
                  </a:cubicBezTo>
                  <a:lnTo>
                    <a:pt x="4746" y="404"/>
                  </a:lnTo>
                  <a:cubicBezTo>
                    <a:pt x="4870" y="404"/>
                    <a:pt x="4963" y="311"/>
                    <a:pt x="4963" y="218"/>
                  </a:cubicBezTo>
                  <a:cubicBezTo>
                    <a:pt x="4963" y="94"/>
                    <a:pt x="4870" y="1"/>
                    <a:pt x="4746"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265" name="Google Shape;13035;p24">
              <a:extLst>
                <a:ext uri="{FF2B5EF4-FFF2-40B4-BE49-F238E27FC236}">
                  <a16:creationId xmlns:a16="http://schemas.microsoft.com/office/drawing/2014/main" id="{994AEBE6-54E2-578D-6740-BF9B0DA60703}"/>
                </a:ext>
              </a:extLst>
            </p:cNvPr>
            <p:cNvSpPr/>
            <p:nvPr/>
          </p:nvSpPr>
          <p:spPr>
            <a:xfrm>
              <a:off x="2527175" y="2148725"/>
              <a:ext cx="131500" cy="10175"/>
            </a:xfrm>
            <a:custGeom>
              <a:avLst/>
              <a:gdLst/>
              <a:ahLst/>
              <a:cxnLst/>
              <a:rect l="l" t="t" r="r" b="b"/>
              <a:pathLst>
                <a:path w="5260" h="407" extrusionOk="0">
                  <a:moveTo>
                    <a:pt x="218" y="0"/>
                  </a:moveTo>
                  <a:cubicBezTo>
                    <a:pt x="1" y="0"/>
                    <a:pt x="1" y="406"/>
                    <a:pt x="218" y="406"/>
                  </a:cubicBezTo>
                  <a:cubicBezTo>
                    <a:pt x="225" y="406"/>
                    <a:pt x="233" y="406"/>
                    <a:pt x="241" y="405"/>
                  </a:cubicBezTo>
                  <a:lnTo>
                    <a:pt x="5049" y="405"/>
                  </a:lnTo>
                  <a:cubicBezTo>
                    <a:pt x="5056" y="406"/>
                    <a:pt x="5063" y="406"/>
                    <a:pt x="5069" y="406"/>
                  </a:cubicBezTo>
                  <a:cubicBezTo>
                    <a:pt x="5259" y="406"/>
                    <a:pt x="5259" y="0"/>
                    <a:pt x="5069" y="0"/>
                  </a:cubicBezTo>
                  <a:cubicBezTo>
                    <a:pt x="5063" y="0"/>
                    <a:pt x="5056" y="1"/>
                    <a:pt x="5049" y="2"/>
                  </a:cubicBezTo>
                  <a:lnTo>
                    <a:pt x="241" y="2"/>
                  </a:lnTo>
                  <a:cubicBezTo>
                    <a:pt x="233" y="1"/>
                    <a:pt x="225" y="0"/>
                    <a:pt x="218"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266" name="Google Shape;13036;p24">
              <a:extLst>
                <a:ext uri="{FF2B5EF4-FFF2-40B4-BE49-F238E27FC236}">
                  <a16:creationId xmlns:a16="http://schemas.microsoft.com/office/drawing/2014/main" id="{B651DB3B-61F8-6ED6-0AC5-DA15E296076A}"/>
                </a:ext>
              </a:extLst>
            </p:cNvPr>
            <p:cNvSpPr/>
            <p:nvPr/>
          </p:nvSpPr>
          <p:spPr>
            <a:xfrm>
              <a:off x="2526200" y="2172025"/>
              <a:ext cx="134200" cy="10875"/>
            </a:xfrm>
            <a:custGeom>
              <a:avLst/>
              <a:gdLst/>
              <a:ahLst/>
              <a:cxnLst/>
              <a:rect l="l" t="t" r="r" b="b"/>
              <a:pathLst>
                <a:path w="5368" h="435" extrusionOk="0">
                  <a:moveTo>
                    <a:pt x="280" y="0"/>
                  </a:moveTo>
                  <a:cubicBezTo>
                    <a:pt x="1" y="0"/>
                    <a:pt x="1" y="434"/>
                    <a:pt x="280" y="434"/>
                  </a:cubicBezTo>
                  <a:lnTo>
                    <a:pt x="5088" y="434"/>
                  </a:lnTo>
                  <a:cubicBezTo>
                    <a:pt x="5367" y="434"/>
                    <a:pt x="5367" y="0"/>
                    <a:pt x="5088"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267" name="Google Shape;13037;p24">
              <a:extLst>
                <a:ext uri="{FF2B5EF4-FFF2-40B4-BE49-F238E27FC236}">
                  <a16:creationId xmlns:a16="http://schemas.microsoft.com/office/drawing/2014/main" id="{5DC5A11F-1085-8DDB-7AB4-C0276541405A}"/>
                </a:ext>
              </a:extLst>
            </p:cNvPr>
            <p:cNvSpPr/>
            <p:nvPr/>
          </p:nvSpPr>
          <p:spPr>
            <a:xfrm>
              <a:off x="2475800" y="1923875"/>
              <a:ext cx="284625" cy="349375"/>
            </a:xfrm>
            <a:custGeom>
              <a:avLst/>
              <a:gdLst/>
              <a:ahLst/>
              <a:cxnLst/>
              <a:rect l="l" t="t" r="r" b="b"/>
              <a:pathLst>
                <a:path w="11385" h="13975" extrusionOk="0">
                  <a:moveTo>
                    <a:pt x="4095" y="4560"/>
                  </a:moveTo>
                  <a:cubicBezTo>
                    <a:pt x="4281" y="4560"/>
                    <a:pt x="4436" y="4715"/>
                    <a:pt x="4436" y="4901"/>
                  </a:cubicBezTo>
                  <a:lnTo>
                    <a:pt x="4436" y="5180"/>
                  </a:lnTo>
                  <a:lnTo>
                    <a:pt x="435" y="5180"/>
                  </a:lnTo>
                  <a:lnTo>
                    <a:pt x="435" y="4901"/>
                  </a:lnTo>
                  <a:cubicBezTo>
                    <a:pt x="435" y="4715"/>
                    <a:pt x="590" y="4560"/>
                    <a:pt x="776" y="4560"/>
                  </a:cubicBezTo>
                  <a:close/>
                  <a:moveTo>
                    <a:pt x="1862" y="0"/>
                  </a:moveTo>
                  <a:cubicBezTo>
                    <a:pt x="1520" y="0"/>
                    <a:pt x="1272" y="279"/>
                    <a:pt x="1272" y="589"/>
                  </a:cubicBezTo>
                  <a:lnTo>
                    <a:pt x="1272" y="4157"/>
                  </a:lnTo>
                  <a:lnTo>
                    <a:pt x="776" y="4157"/>
                  </a:lnTo>
                  <a:cubicBezTo>
                    <a:pt x="342" y="4157"/>
                    <a:pt x="31" y="4498"/>
                    <a:pt x="31" y="4932"/>
                  </a:cubicBezTo>
                  <a:lnTo>
                    <a:pt x="31" y="11291"/>
                  </a:lnTo>
                  <a:cubicBezTo>
                    <a:pt x="0" y="11694"/>
                    <a:pt x="342" y="12035"/>
                    <a:pt x="714" y="12035"/>
                  </a:cubicBezTo>
                  <a:lnTo>
                    <a:pt x="2854" y="12035"/>
                  </a:lnTo>
                  <a:cubicBezTo>
                    <a:pt x="3133" y="12035"/>
                    <a:pt x="3133" y="11601"/>
                    <a:pt x="2854" y="11601"/>
                  </a:cubicBezTo>
                  <a:lnTo>
                    <a:pt x="714" y="11601"/>
                  </a:lnTo>
                  <a:cubicBezTo>
                    <a:pt x="559" y="11601"/>
                    <a:pt x="435" y="11477"/>
                    <a:pt x="435" y="11322"/>
                  </a:cubicBezTo>
                  <a:lnTo>
                    <a:pt x="435" y="5614"/>
                  </a:lnTo>
                  <a:lnTo>
                    <a:pt x="9306" y="5614"/>
                  </a:lnTo>
                  <a:cubicBezTo>
                    <a:pt x="9492" y="5614"/>
                    <a:pt x="9616" y="5739"/>
                    <a:pt x="9616" y="5894"/>
                  </a:cubicBezTo>
                  <a:lnTo>
                    <a:pt x="9616" y="9585"/>
                  </a:lnTo>
                  <a:lnTo>
                    <a:pt x="9151" y="9585"/>
                  </a:lnTo>
                  <a:cubicBezTo>
                    <a:pt x="8965" y="9585"/>
                    <a:pt x="8841" y="9709"/>
                    <a:pt x="8841" y="9864"/>
                  </a:cubicBezTo>
                  <a:lnTo>
                    <a:pt x="8841" y="11601"/>
                  </a:lnTo>
                  <a:lnTo>
                    <a:pt x="3692" y="11601"/>
                  </a:lnTo>
                  <a:cubicBezTo>
                    <a:pt x="3413" y="11601"/>
                    <a:pt x="3413" y="12004"/>
                    <a:pt x="3692" y="12004"/>
                  </a:cubicBezTo>
                  <a:lnTo>
                    <a:pt x="8283" y="12004"/>
                  </a:lnTo>
                  <a:cubicBezTo>
                    <a:pt x="8283" y="12066"/>
                    <a:pt x="9554" y="13835"/>
                    <a:pt x="9554" y="13835"/>
                  </a:cubicBezTo>
                  <a:cubicBezTo>
                    <a:pt x="9616" y="13928"/>
                    <a:pt x="9717" y="13974"/>
                    <a:pt x="9818" y="13974"/>
                  </a:cubicBezTo>
                  <a:cubicBezTo>
                    <a:pt x="9919" y="13974"/>
                    <a:pt x="10020" y="13928"/>
                    <a:pt x="10082" y="13835"/>
                  </a:cubicBezTo>
                  <a:lnTo>
                    <a:pt x="10516" y="13214"/>
                  </a:lnTo>
                  <a:cubicBezTo>
                    <a:pt x="10578" y="13121"/>
                    <a:pt x="10578" y="12997"/>
                    <a:pt x="10485" y="12935"/>
                  </a:cubicBezTo>
                  <a:cubicBezTo>
                    <a:pt x="10452" y="12913"/>
                    <a:pt x="10415" y="12903"/>
                    <a:pt x="10377" y="12903"/>
                  </a:cubicBezTo>
                  <a:cubicBezTo>
                    <a:pt x="10308" y="12903"/>
                    <a:pt x="10235" y="12937"/>
                    <a:pt x="10175" y="12997"/>
                  </a:cubicBezTo>
                  <a:lnTo>
                    <a:pt x="9834" y="13493"/>
                  </a:lnTo>
                  <a:lnTo>
                    <a:pt x="8748" y="12035"/>
                  </a:lnTo>
                  <a:lnTo>
                    <a:pt x="8934" y="12035"/>
                  </a:lnTo>
                  <a:cubicBezTo>
                    <a:pt x="9089" y="12004"/>
                    <a:pt x="9244" y="11880"/>
                    <a:pt x="9244" y="11694"/>
                  </a:cubicBezTo>
                  <a:lnTo>
                    <a:pt x="9244" y="9988"/>
                  </a:lnTo>
                  <a:lnTo>
                    <a:pt x="10392" y="9988"/>
                  </a:lnTo>
                  <a:lnTo>
                    <a:pt x="10392" y="11663"/>
                  </a:lnTo>
                  <a:cubicBezTo>
                    <a:pt x="10392" y="11849"/>
                    <a:pt x="10547" y="12004"/>
                    <a:pt x="10733" y="12004"/>
                  </a:cubicBezTo>
                  <a:lnTo>
                    <a:pt x="10888" y="12004"/>
                  </a:lnTo>
                  <a:lnTo>
                    <a:pt x="10578" y="12439"/>
                  </a:lnTo>
                  <a:cubicBezTo>
                    <a:pt x="10516" y="12532"/>
                    <a:pt x="10547" y="12656"/>
                    <a:pt x="10640" y="12718"/>
                  </a:cubicBezTo>
                  <a:cubicBezTo>
                    <a:pt x="10676" y="12742"/>
                    <a:pt x="10716" y="12752"/>
                    <a:pt x="10755" y="12752"/>
                  </a:cubicBezTo>
                  <a:cubicBezTo>
                    <a:pt x="10819" y="12752"/>
                    <a:pt x="10881" y="12725"/>
                    <a:pt x="10919" y="12687"/>
                  </a:cubicBezTo>
                  <a:lnTo>
                    <a:pt x="11323" y="12128"/>
                  </a:lnTo>
                  <a:cubicBezTo>
                    <a:pt x="11385" y="12035"/>
                    <a:pt x="11385" y="11880"/>
                    <a:pt x="11323" y="11787"/>
                  </a:cubicBezTo>
                  <a:lnTo>
                    <a:pt x="11354" y="11787"/>
                  </a:lnTo>
                  <a:cubicBezTo>
                    <a:pt x="11292" y="11663"/>
                    <a:pt x="11167" y="11601"/>
                    <a:pt x="11043" y="11601"/>
                  </a:cubicBezTo>
                  <a:lnTo>
                    <a:pt x="10795" y="11601"/>
                  </a:lnTo>
                  <a:lnTo>
                    <a:pt x="10795" y="9864"/>
                  </a:lnTo>
                  <a:cubicBezTo>
                    <a:pt x="10795" y="9709"/>
                    <a:pt x="10671" y="9585"/>
                    <a:pt x="10516" y="9585"/>
                  </a:cubicBezTo>
                  <a:lnTo>
                    <a:pt x="10020" y="9585"/>
                  </a:lnTo>
                  <a:lnTo>
                    <a:pt x="10020" y="5894"/>
                  </a:lnTo>
                  <a:cubicBezTo>
                    <a:pt x="10020" y="5521"/>
                    <a:pt x="9710" y="5180"/>
                    <a:pt x="9337" y="5180"/>
                  </a:cubicBezTo>
                  <a:lnTo>
                    <a:pt x="8717" y="5180"/>
                  </a:lnTo>
                  <a:lnTo>
                    <a:pt x="8717" y="3877"/>
                  </a:lnTo>
                  <a:cubicBezTo>
                    <a:pt x="8717" y="3753"/>
                    <a:pt x="8624" y="3660"/>
                    <a:pt x="8500" y="3660"/>
                  </a:cubicBezTo>
                  <a:cubicBezTo>
                    <a:pt x="8376" y="3660"/>
                    <a:pt x="8283" y="3753"/>
                    <a:pt x="8283" y="3877"/>
                  </a:cubicBezTo>
                  <a:lnTo>
                    <a:pt x="8283" y="5180"/>
                  </a:lnTo>
                  <a:lnTo>
                    <a:pt x="4839" y="5180"/>
                  </a:lnTo>
                  <a:lnTo>
                    <a:pt x="4839" y="4932"/>
                  </a:lnTo>
                  <a:cubicBezTo>
                    <a:pt x="4839" y="4498"/>
                    <a:pt x="4529" y="4157"/>
                    <a:pt x="4095" y="4157"/>
                  </a:cubicBezTo>
                  <a:lnTo>
                    <a:pt x="1676" y="4157"/>
                  </a:lnTo>
                  <a:lnTo>
                    <a:pt x="1676" y="589"/>
                  </a:lnTo>
                  <a:cubicBezTo>
                    <a:pt x="1676" y="496"/>
                    <a:pt x="1769" y="403"/>
                    <a:pt x="1862" y="403"/>
                  </a:cubicBezTo>
                  <a:lnTo>
                    <a:pt x="8097" y="403"/>
                  </a:lnTo>
                  <a:cubicBezTo>
                    <a:pt x="8221" y="403"/>
                    <a:pt x="8283" y="496"/>
                    <a:pt x="8283" y="589"/>
                  </a:cubicBezTo>
                  <a:lnTo>
                    <a:pt x="8283" y="3071"/>
                  </a:lnTo>
                  <a:cubicBezTo>
                    <a:pt x="8283" y="3164"/>
                    <a:pt x="8376" y="3257"/>
                    <a:pt x="8500" y="3257"/>
                  </a:cubicBezTo>
                  <a:cubicBezTo>
                    <a:pt x="8624" y="3257"/>
                    <a:pt x="8717" y="3164"/>
                    <a:pt x="8717" y="3071"/>
                  </a:cubicBezTo>
                  <a:lnTo>
                    <a:pt x="8717" y="589"/>
                  </a:lnTo>
                  <a:cubicBezTo>
                    <a:pt x="8717" y="279"/>
                    <a:pt x="8438" y="0"/>
                    <a:pt x="8097"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grpSp>
      <p:grpSp>
        <p:nvGrpSpPr>
          <p:cNvPr id="268" name="Google Shape;13038;p24">
            <a:extLst>
              <a:ext uri="{FF2B5EF4-FFF2-40B4-BE49-F238E27FC236}">
                <a16:creationId xmlns:a16="http://schemas.microsoft.com/office/drawing/2014/main" id="{8C10FFA2-E0C6-1D15-131D-1B429D53CF06}"/>
              </a:ext>
            </a:extLst>
          </p:cNvPr>
          <p:cNvGrpSpPr/>
          <p:nvPr/>
        </p:nvGrpSpPr>
        <p:grpSpPr>
          <a:xfrm>
            <a:off x="14018241" y="6885082"/>
            <a:ext cx="699550" cy="674700"/>
            <a:chOff x="3960075" y="3673350"/>
            <a:chExt cx="349775" cy="337350"/>
          </a:xfrm>
        </p:grpSpPr>
        <p:sp>
          <p:nvSpPr>
            <p:cNvPr id="269" name="Google Shape;13039;p24">
              <a:extLst>
                <a:ext uri="{FF2B5EF4-FFF2-40B4-BE49-F238E27FC236}">
                  <a16:creationId xmlns:a16="http://schemas.microsoft.com/office/drawing/2014/main" id="{A0A16C98-F9A3-DA0F-FA0C-D8A7669C34A9}"/>
                </a:ext>
              </a:extLst>
            </p:cNvPr>
            <p:cNvSpPr/>
            <p:nvPr/>
          </p:nvSpPr>
          <p:spPr>
            <a:xfrm>
              <a:off x="3960075" y="3673350"/>
              <a:ext cx="349775" cy="337350"/>
            </a:xfrm>
            <a:custGeom>
              <a:avLst/>
              <a:gdLst/>
              <a:ahLst/>
              <a:cxnLst/>
              <a:rect l="l" t="t" r="r" b="b"/>
              <a:pathLst>
                <a:path w="13991" h="13494" extrusionOk="0">
                  <a:moveTo>
                    <a:pt x="11959" y="431"/>
                  </a:moveTo>
                  <a:cubicBezTo>
                    <a:pt x="12151" y="431"/>
                    <a:pt x="12284" y="603"/>
                    <a:pt x="12284" y="776"/>
                  </a:cubicBezTo>
                  <a:lnTo>
                    <a:pt x="12284" y="7072"/>
                  </a:lnTo>
                  <a:cubicBezTo>
                    <a:pt x="12284" y="7259"/>
                    <a:pt x="12129" y="7445"/>
                    <a:pt x="11912" y="7445"/>
                  </a:cubicBezTo>
                  <a:lnTo>
                    <a:pt x="7662" y="7445"/>
                  </a:lnTo>
                  <a:cubicBezTo>
                    <a:pt x="7476" y="7445"/>
                    <a:pt x="7321" y="7476"/>
                    <a:pt x="7166" y="7569"/>
                  </a:cubicBezTo>
                  <a:lnTo>
                    <a:pt x="7166" y="900"/>
                  </a:lnTo>
                  <a:cubicBezTo>
                    <a:pt x="7166" y="638"/>
                    <a:pt x="7356" y="431"/>
                    <a:pt x="7609" y="431"/>
                  </a:cubicBezTo>
                  <a:cubicBezTo>
                    <a:pt x="7627" y="431"/>
                    <a:pt x="7644" y="432"/>
                    <a:pt x="7662" y="434"/>
                  </a:cubicBezTo>
                  <a:lnTo>
                    <a:pt x="11912" y="434"/>
                  </a:lnTo>
                  <a:cubicBezTo>
                    <a:pt x="11928" y="432"/>
                    <a:pt x="11944" y="431"/>
                    <a:pt x="11959" y="431"/>
                  </a:cubicBezTo>
                  <a:close/>
                  <a:moveTo>
                    <a:pt x="8934" y="8530"/>
                  </a:moveTo>
                  <a:cubicBezTo>
                    <a:pt x="9182" y="8530"/>
                    <a:pt x="9430" y="8623"/>
                    <a:pt x="9616" y="8809"/>
                  </a:cubicBezTo>
                  <a:cubicBezTo>
                    <a:pt x="9803" y="8996"/>
                    <a:pt x="9896" y="9244"/>
                    <a:pt x="9896" y="9523"/>
                  </a:cubicBezTo>
                  <a:lnTo>
                    <a:pt x="9896" y="13059"/>
                  </a:lnTo>
                  <a:lnTo>
                    <a:pt x="9927" y="13059"/>
                  </a:lnTo>
                  <a:cubicBezTo>
                    <a:pt x="9927" y="13090"/>
                    <a:pt x="9927" y="13090"/>
                    <a:pt x="9896" y="13090"/>
                  </a:cubicBezTo>
                  <a:lnTo>
                    <a:pt x="9523" y="13090"/>
                  </a:lnTo>
                  <a:cubicBezTo>
                    <a:pt x="9492" y="13090"/>
                    <a:pt x="9492" y="13090"/>
                    <a:pt x="9492" y="13059"/>
                  </a:cubicBezTo>
                  <a:lnTo>
                    <a:pt x="9492" y="10236"/>
                  </a:lnTo>
                  <a:cubicBezTo>
                    <a:pt x="9492" y="10097"/>
                    <a:pt x="9392" y="10027"/>
                    <a:pt x="9291" y="10027"/>
                  </a:cubicBezTo>
                  <a:cubicBezTo>
                    <a:pt x="9190" y="10027"/>
                    <a:pt x="9089" y="10097"/>
                    <a:pt x="9089" y="10236"/>
                  </a:cubicBezTo>
                  <a:lnTo>
                    <a:pt x="9089" y="10485"/>
                  </a:lnTo>
                  <a:lnTo>
                    <a:pt x="8934" y="10485"/>
                  </a:lnTo>
                  <a:cubicBezTo>
                    <a:pt x="8593" y="10485"/>
                    <a:pt x="8252" y="10267"/>
                    <a:pt x="8097" y="9957"/>
                  </a:cubicBezTo>
                  <a:cubicBezTo>
                    <a:pt x="8097" y="9957"/>
                    <a:pt x="8097" y="9926"/>
                    <a:pt x="8097" y="9926"/>
                  </a:cubicBezTo>
                  <a:lnTo>
                    <a:pt x="8097" y="9089"/>
                  </a:lnTo>
                  <a:cubicBezTo>
                    <a:pt x="8097" y="9058"/>
                    <a:pt x="8097" y="9058"/>
                    <a:pt x="8097" y="9027"/>
                  </a:cubicBezTo>
                  <a:cubicBezTo>
                    <a:pt x="8252" y="8716"/>
                    <a:pt x="8593" y="8530"/>
                    <a:pt x="8934" y="8530"/>
                  </a:cubicBezTo>
                  <a:close/>
                  <a:moveTo>
                    <a:pt x="12284" y="8561"/>
                  </a:moveTo>
                  <a:cubicBezTo>
                    <a:pt x="12656" y="8561"/>
                    <a:pt x="12967" y="8747"/>
                    <a:pt x="13153" y="9058"/>
                  </a:cubicBezTo>
                  <a:cubicBezTo>
                    <a:pt x="13153" y="9058"/>
                    <a:pt x="13153" y="9089"/>
                    <a:pt x="13153" y="9089"/>
                  </a:cubicBezTo>
                  <a:lnTo>
                    <a:pt x="13153" y="9926"/>
                  </a:lnTo>
                  <a:cubicBezTo>
                    <a:pt x="13153" y="9957"/>
                    <a:pt x="13153" y="9957"/>
                    <a:pt x="13153" y="9988"/>
                  </a:cubicBezTo>
                  <a:cubicBezTo>
                    <a:pt x="12998" y="10298"/>
                    <a:pt x="12656" y="10485"/>
                    <a:pt x="12315" y="10485"/>
                  </a:cubicBezTo>
                  <a:lnTo>
                    <a:pt x="12160" y="10485"/>
                  </a:lnTo>
                  <a:lnTo>
                    <a:pt x="12160" y="10236"/>
                  </a:lnTo>
                  <a:cubicBezTo>
                    <a:pt x="12160" y="10143"/>
                    <a:pt x="12067" y="10050"/>
                    <a:pt x="11974" y="10050"/>
                  </a:cubicBezTo>
                  <a:cubicBezTo>
                    <a:pt x="11850" y="10050"/>
                    <a:pt x="11757" y="10143"/>
                    <a:pt x="11757" y="10236"/>
                  </a:cubicBezTo>
                  <a:lnTo>
                    <a:pt x="11757" y="13090"/>
                  </a:lnTo>
                  <a:lnTo>
                    <a:pt x="11323" y="13090"/>
                  </a:lnTo>
                  <a:lnTo>
                    <a:pt x="11323" y="9554"/>
                  </a:lnTo>
                  <a:cubicBezTo>
                    <a:pt x="11323" y="9275"/>
                    <a:pt x="11416" y="9027"/>
                    <a:pt x="11633" y="8841"/>
                  </a:cubicBezTo>
                  <a:cubicBezTo>
                    <a:pt x="11788" y="8654"/>
                    <a:pt x="12036" y="8561"/>
                    <a:pt x="12284" y="8561"/>
                  </a:cubicBezTo>
                  <a:close/>
                  <a:moveTo>
                    <a:pt x="2017" y="0"/>
                  </a:moveTo>
                  <a:cubicBezTo>
                    <a:pt x="1613" y="0"/>
                    <a:pt x="1272" y="310"/>
                    <a:pt x="1241" y="745"/>
                  </a:cubicBezTo>
                  <a:lnTo>
                    <a:pt x="683" y="745"/>
                  </a:lnTo>
                  <a:cubicBezTo>
                    <a:pt x="311" y="745"/>
                    <a:pt x="0" y="1024"/>
                    <a:pt x="0" y="1427"/>
                  </a:cubicBezTo>
                  <a:lnTo>
                    <a:pt x="0" y="8561"/>
                  </a:lnTo>
                  <a:cubicBezTo>
                    <a:pt x="0" y="8965"/>
                    <a:pt x="311" y="9244"/>
                    <a:pt x="683" y="9275"/>
                  </a:cubicBezTo>
                  <a:lnTo>
                    <a:pt x="2544" y="9275"/>
                  </a:lnTo>
                  <a:cubicBezTo>
                    <a:pt x="2792" y="9275"/>
                    <a:pt x="2792" y="8841"/>
                    <a:pt x="2544" y="8841"/>
                  </a:cubicBezTo>
                  <a:lnTo>
                    <a:pt x="683" y="8841"/>
                  </a:lnTo>
                  <a:cubicBezTo>
                    <a:pt x="528" y="8841"/>
                    <a:pt x="404" y="8716"/>
                    <a:pt x="404" y="8561"/>
                  </a:cubicBezTo>
                  <a:lnTo>
                    <a:pt x="404" y="1427"/>
                  </a:lnTo>
                  <a:cubicBezTo>
                    <a:pt x="404" y="1272"/>
                    <a:pt x="528" y="1148"/>
                    <a:pt x="683" y="1148"/>
                  </a:cubicBezTo>
                  <a:lnTo>
                    <a:pt x="1241" y="1148"/>
                  </a:lnTo>
                  <a:lnTo>
                    <a:pt x="1241" y="7072"/>
                  </a:lnTo>
                  <a:cubicBezTo>
                    <a:pt x="1241" y="7507"/>
                    <a:pt x="1582" y="7848"/>
                    <a:pt x="2017" y="7848"/>
                  </a:cubicBezTo>
                  <a:lnTo>
                    <a:pt x="6297" y="7848"/>
                  </a:lnTo>
                  <a:cubicBezTo>
                    <a:pt x="6546" y="7848"/>
                    <a:pt x="6732" y="8034"/>
                    <a:pt x="6763" y="8282"/>
                  </a:cubicBezTo>
                  <a:cubicBezTo>
                    <a:pt x="6763" y="8375"/>
                    <a:pt x="6856" y="8468"/>
                    <a:pt x="6980" y="8468"/>
                  </a:cubicBezTo>
                  <a:cubicBezTo>
                    <a:pt x="7073" y="8468"/>
                    <a:pt x="7166" y="8375"/>
                    <a:pt x="7166" y="8282"/>
                  </a:cubicBezTo>
                  <a:cubicBezTo>
                    <a:pt x="7197" y="8034"/>
                    <a:pt x="7414" y="7848"/>
                    <a:pt x="7662" y="7848"/>
                  </a:cubicBezTo>
                  <a:lnTo>
                    <a:pt x="11912" y="7848"/>
                  </a:lnTo>
                  <a:cubicBezTo>
                    <a:pt x="12346" y="7848"/>
                    <a:pt x="12687" y="7507"/>
                    <a:pt x="12687" y="7072"/>
                  </a:cubicBezTo>
                  <a:lnTo>
                    <a:pt x="12687" y="1148"/>
                  </a:lnTo>
                  <a:lnTo>
                    <a:pt x="13277" y="1148"/>
                  </a:lnTo>
                  <a:cubicBezTo>
                    <a:pt x="13401" y="1148"/>
                    <a:pt x="13525" y="1272"/>
                    <a:pt x="13525" y="1427"/>
                  </a:cubicBezTo>
                  <a:lnTo>
                    <a:pt x="13525" y="8561"/>
                  </a:lnTo>
                  <a:cubicBezTo>
                    <a:pt x="13525" y="8654"/>
                    <a:pt x="13494" y="8716"/>
                    <a:pt x="13432" y="8778"/>
                  </a:cubicBezTo>
                  <a:cubicBezTo>
                    <a:pt x="13184" y="8375"/>
                    <a:pt x="12749" y="8127"/>
                    <a:pt x="12284" y="8127"/>
                  </a:cubicBezTo>
                  <a:cubicBezTo>
                    <a:pt x="11912" y="8127"/>
                    <a:pt x="11571" y="8251"/>
                    <a:pt x="11323" y="8530"/>
                  </a:cubicBezTo>
                  <a:cubicBezTo>
                    <a:pt x="11229" y="8623"/>
                    <a:pt x="11136" y="8716"/>
                    <a:pt x="11074" y="8841"/>
                  </a:cubicBezTo>
                  <a:lnTo>
                    <a:pt x="10144" y="8841"/>
                  </a:lnTo>
                  <a:cubicBezTo>
                    <a:pt x="10082" y="8716"/>
                    <a:pt x="9989" y="8623"/>
                    <a:pt x="9896" y="8530"/>
                  </a:cubicBezTo>
                  <a:cubicBezTo>
                    <a:pt x="9647" y="8251"/>
                    <a:pt x="9306" y="8127"/>
                    <a:pt x="8934" y="8127"/>
                  </a:cubicBezTo>
                  <a:cubicBezTo>
                    <a:pt x="8438" y="8127"/>
                    <a:pt x="7972" y="8406"/>
                    <a:pt x="7724" y="8841"/>
                  </a:cubicBezTo>
                  <a:lnTo>
                    <a:pt x="3351" y="8841"/>
                  </a:lnTo>
                  <a:cubicBezTo>
                    <a:pt x="3071" y="8841"/>
                    <a:pt x="3071" y="9244"/>
                    <a:pt x="3351" y="9244"/>
                  </a:cubicBezTo>
                  <a:lnTo>
                    <a:pt x="7662" y="9244"/>
                  </a:lnTo>
                  <a:lnTo>
                    <a:pt x="7662" y="9926"/>
                  </a:lnTo>
                  <a:cubicBezTo>
                    <a:pt x="7662" y="10019"/>
                    <a:pt x="7693" y="10081"/>
                    <a:pt x="7724" y="10174"/>
                  </a:cubicBezTo>
                  <a:cubicBezTo>
                    <a:pt x="7972" y="10609"/>
                    <a:pt x="8438" y="10888"/>
                    <a:pt x="8934" y="10888"/>
                  </a:cubicBezTo>
                  <a:lnTo>
                    <a:pt x="9089" y="10888"/>
                  </a:lnTo>
                  <a:lnTo>
                    <a:pt x="9089" y="13059"/>
                  </a:lnTo>
                  <a:cubicBezTo>
                    <a:pt x="9089" y="13307"/>
                    <a:pt x="9275" y="13493"/>
                    <a:pt x="9523" y="13493"/>
                  </a:cubicBezTo>
                  <a:lnTo>
                    <a:pt x="9896" y="13493"/>
                  </a:lnTo>
                  <a:cubicBezTo>
                    <a:pt x="10144" y="13493"/>
                    <a:pt x="10330" y="13307"/>
                    <a:pt x="10330" y="13059"/>
                  </a:cubicBezTo>
                  <a:lnTo>
                    <a:pt x="10330" y="9523"/>
                  </a:lnTo>
                  <a:cubicBezTo>
                    <a:pt x="10330" y="9430"/>
                    <a:pt x="10330" y="9368"/>
                    <a:pt x="10299" y="9275"/>
                  </a:cubicBezTo>
                  <a:lnTo>
                    <a:pt x="10919" y="9275"/>
                  </a:lnTo>
                  <a:cubicBezTo>
                    <a:pt x="10919" y="9368"/>
                    <a:pt x="10888" y="9430"/>
                    <a:pt x="10919" y="9523"/>
                  </a:cubicBezTo>
                  <a:lnTo>
                    <a:pt x="10919" y="13059"/>
                  </a:lnTo>
                  <a:cubicBezTo>
                    <a:pt x="10919" y="13307"/>
                    <a:pt x="11105" y="13493"/>
                    <a:pt x="11354" y="13493"/>
                  </a:cubicBezTo>
                  <a:lnTo>
                    <a:pt x="11726" y="13493"/>
                  </a:lnTo>
                  <a:cubicBezTo>
                    <a:pt x="11974" y="13493"/>
                    <a:pt x="12160" y="13307"/>
                    <a:pt x="12160" y="13059"/>
                  </a:cubicBezTo>
                  <a:lnTo>
                    <a:pt x="12160" y="10888"/>
                  </a:lnTo>
                  <a:lnTo>
                    <a:pt x="12284" y="10888"/>
                  </a:lnTo>
                  <a:cubicBezTo>
                    <a:pt x="12811" y="10888"/>
                    <a:pt x="13277" y="10609"/>
                    <a:pt x="13494" y="10174"/>
                  </a:cubicBezTo>
                  <a:cubicBezTo>
                    <a:pt x="13556" y="10081"/>
                    <a:pt x="13556" y="10019"/>
                    <a:pt x="13556" y="9926"/>
                  </a:cubicBezTo>
                  <a:lnTo>
                    <a:pt x="13556" y="9213"/>
                  </a:lnTo>
                  <a:cubicBezTo>
                    <a:pt x="13804" y="9089"/>
                    <a:pt x="13959" y="8841"/>
                    <a:pt x="13990" y="8561"/>
                  </a:cubicBezTo>
                  <a:lnTo>
                    <a:pt x="13990" y="1427"/>
                  </a:lnTo>
                  <a:cubicBezTo>
                    <a:pt x="13990" y="1024"/>
                    <a:pt x="13680" y="745"/>
                    <a:pt x="13277" y="745"/>
                  </a:cubicBezTo>
                  <a:lnTo>
                    <a:pt x="12687" y="745"/>
                  </a:lnTo>
                  <a:cubicBezTo>
                    <a:pt x="12656" y="310"/>
                    <a:pt x="12315" y="0"/>
                    <a:pt x="11912" y="0"/>
                  </a:cubicBezTo>
                  <a:lnTo>
                    <a:pt x="7662" y="0"/>
                  </a:lnTo>
                  <a:cubicBezTo>
                    <a:pt x="7383" y="0"/>
                    <a:pt x="7135" y="124"/>
                    <a:pt x="6980" y="341"/>
                  </a:cubicBezTo>
                  <a:cubicBezTo>
                    <a:pt x="6794" y="124"/>
                    <a:pt x="6546" y="0"/>
                    <a:pt x="6297" y="0"/>
                  </a:cubicBezTo>
                  <a:lnTo>
                    <a:pt x="4498" y="0"/>
                  </a:lnTo>
                  <a:cubicBezTo>
                    <a:pt x="4374" y="0"/>
                    <a:pt x="4281" y="93"/>
                    <a:pt x="4281" y="217"/>
                  </a:cubicBezTo>
                  <a:cubicBezTo>
                    <a:pt x="4281" y="341"/>
                    <a:pt x="4374" y="434"/>
                    <a:pt x="4498" y="434"/>
                  </a:cubicBezTo>
                  <a:lnTo>
                    <a:pt x="6297" y="434"/>
                  </a:lnTo>
                  <a:cubicBezTo>
                    <a:pt x="6546" y="434"/>
                    <a:pt x="6763" y="620"/>
                    <a:pt x="6763" y="900"/>
                  </a:cubicBezTo>
                  <a:lnTo>
                    <a:pt x="6763" y="7569"/>
                  </a:lnTo>
                  <a:cubicBezTo>
                    <a:pt x="6639" y="7476"/>
                    <a:pt x="6452" y="7445"/>
                    <a:pt x="6297" y="7445"/>
                  </a:cubicBezTo>
                  <a:lnTo>
                    <a:pt x="2017" y="7445"/>
                  </a:lnTo>
                  <a:cubicBezTo>
                    <a:pt x="1831" y="7414"/>
                    <a:pt x="1676" y="7259"/>
                    <a:pt x="1676" y="7072"/>
                  </a:cubicBezTo>
                  <a:lnTo>
                    <a:pt x="1676" y="776"/>
                  </a:lnTo>
                  <a:cubicBezTo>
                    <a:pt x="1676" y="589"/>
                    <a:pt x="1831" y="434"/>
                    <a:pt x="2017" y="434"/>
                  </a:cubicBezTo>
                  <a:lnTo>
                    <a:pt x="3692" y="434"/>
                  </a:lnTo>
                  <a:cubicBezTo>
                    <a:pt x="3785" y="434"/>
                    <a:pt x="3878" y="341"/>
                    <a:pt x="3878" y="217"/>
                  </a:cubicBezTo>
                  <a:cubicBezTo>
                    <a:pt x="3878" y="93"/>
                    <a:pt x="3785" y="0"/>
                    <a:pt x="3692"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270" name="Google Shape;13040;p24">
              <a:extLst>
                <a:ext uri="{FF2B5EF4-FFF2-40B4-BE49-F238E27FC236}">
                  <a16:creationId xmlns:a16="http://schemas.microsoft.com/office/drawing/2014/main" id="{5FF0FE59-4B12-4228-A9C1-C1A936F4ACB3}"/>
                </a:ext>
              </a:extLst>
            </p:cNvPr>
            <p:cNvSpPr/>
            <p:nvPr/>
          </p:nvSpPr>
          <p:spPr>
            <a:xfrm>
              <a:off x="4019000" y="3709775"/>
              <a:ext cx="96975" cy="10125"/>
            </a:xfrm>
            <a:custGeom>
              <a:avLst/>
              <a:gdLst/>
              <a:ahLst/>
              <a:cxnLst/>
              <a:rect l="l" t="t" r="r" b="b"/>
              <a:pathLst>
                <a:path w="3879" h="405" extrusionOk="0">
                  <a:moveTo>
                    <a:pt x="249" y="1"/>
                  </a:moveTo>
                  <a:cubicBezTo>
                    <a:pt x="1" y="1"/>
                    <a:pt x="1" y="404"/>
                    <a:pt x="249" y="404"/>
                  </a:cubicBezTo>
                  <a:lnTo>
                    <a:pt x="3599" y="404"/>
                  </a:lnTo>
                  <a:cubicBezTo>
                    <a:pt x="3878" y="404"/>
                    <a:pt x="3878" y="1"/>
                    <a:pt x="3599"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271" name="Google Shape;13041;p24">
              <a:extLst>
                <a:ext uri="{FF2B5EF4-FFF2-40B4-BE49-F238E27FC236}">
                  <a16:creationId xmlns:a16="http://schemas.microsoft.com/office/drawing/2014/main" id="{5E2C07B2-37B3-3E92-60A6-AA5ABBFEBD5B}"/>
                </a:ext>
              </a:extLst>
            </p:cNvPr>
            <p:cNvSpPr/>
            <p:nvPr/>
          </p:nvSpPr>
          <p:spPr>
            <a:xfrm>
              <a:off x="4020550" y="3733050"/>
              <a:ext cx="93875" cy="10100"/>
            </a:xfrm>
            <a:custGeom>
              <a:avLst/>
              <a:gdLst/>
              <a:ahLst/>
              <a:cxnLst/>
              <a:rect l="l" t="t" r="r" b="b"/>
              <a:pathLst>
                <a:path w="3755" h="404" extrusionOk="0">
                  <a:moveTo>
                    <a:pt x="187" y="1"/>
                  </a:moveTo>
                  <a:cubicBezTo>
                    <a:pt x="94" y="1"/>
                    <a:pt x="1" y="94"/>
                    <a:pt x="1" y="187"/>
                  </a:cubicBezTo>
                  <a:cubicBezTo>
                    <a:pt x="1" y="311"/>
                    <a:pt x="94" y="404"/>
                    <a:pt x="187" y="404"/>
                  </a:cubicBezTo>
                  <a:lnTo>
                    <a:pt x="3537" y="404"/>
                  </a:lnTo>
                  <a:cubicBezTo>
                    <a:pt x="3661" y="404"/>
                    <a:pt x="3754" y="311"/>
                    <a:pt x="3754" y="187"/>
                  </a:cubicBezTo>
                  <a:cubicBezTo>
                    <a:pt x="3754" y="94"/>
                    <a:pt x="3661" y="1"/>
                    <a:pt x="3537"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272" name="Google Shape;13042;p24">
              <a:extLst>
                <a:ext uri="{FF2B5EF4-FFF2-40B4-BE49-F238E27FC236}">
                  <a16:creationId xmlns:a16="http://schemas.microsoft.com/office/drawing/2014/main" id="{024294A6-94A1-3C4E-7351-07FC5C6A77D6}"/>
                </a:ext>
              </a:extLst>
            </p:cNvPr>
            <p:cNvSpPr/>
            <p:nvPr/>
          </p:nvSpPr>
          <p:spPr>
            <a:xfrm>
              <a:off x="4019000" y="3756325"/>
              <a:ext cx="96975" cy="10100"/>
            </a:xfrm>
            <a:custGeom>
              <a:avLst/>
              <a:gdLst/>
              <a:ahLst/>
              <a:cxnLst/>
              <a:rect l="l" t="t" r="r" b="b"/>
              <a:pathLst>
                <a:path w="3879" h="404" extrusionOk="0">
                  <a:moveTo>
                    <a:pt x="249" y="0"/>
                  </a:moveTo>
                  <a:cubicBezTo>
                    <a:pt x="1" y="0"/>
                    <a:pt x="1" y="403"/>
                    <a:pt x="249" y="403"/>
                  </a:cubicBezTo>
                  <a:lnTo>
                    <a:pt x="3599" y="403"/>
                  </a:lnTo>
                  <a:cubicBezTo>
                    <a:pt x="3878" y="403"/>
                    <a:pt x="3878" y="0"/>
                    <a:pt x="3599"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273" name="Google Shape;13043;p24">
              <a:extLst>
                <a:ext uri="{FF2B5EF4-FFF2-40B4-BE49-F238E27FC236}">
                  <a16:creationId xmlns:a16="http://schemas.microsoft.com/office/drawing/2014/main" id="{7B6A3074-A9B2-1235-F0D1-8355C9BAE88A}"/>
                </a:ext>
              </a:extLst>
            </p:cNvPr>
            <p:cNvSpPr/>
            <p:nvPr/>
          </p:nvSpPr>
          <p:spPr>
            <a:xfrm>
              <a:off x="4019000" y="3779575"/>
              <a:ext cx="96975" cy="10100"/>
            </a:xfrm>
            <a:custGeom>
              <a:avLst/>
              <a:gdLst/>
              <a:ahLst/>
              <a:cxnLst/>
              <a:rect l="l" t="t" r="r" b="b"/>
              <a:pathLst>
                <a:path w="3879" h="404" extrusionOk="0">
                  <a:moveTo>
                    <a:pt x="249" y="1"/>
                  </a:moveTo>
                  <a:cubicBezTo>
                    <a:pt x="1" y="1"/>
                    <a:pt x="1" y="404"/>
                    <a:pt x="249" y="404"/>
                  </a:cubicBezTo>
                  <a:lnTo>
                    <a:pt x="3599" y="404"/>
                  </a:lnTo>
                  <a:cubicBezTo>
                    <a:pt x="3878" y="404"/>
                    <a:pt x="3878" y="1"/>
                    <a:pt x="3599"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274" name="Google Shape;13044;p24">
              <a:extLst>
                <a:ext uri="{FF2B5EF4-FFF2-40B4-BE49-F238E27FC236}">
                  <a16:creationId xmlns:a16="http://schemas.microsoft.com/office/drawing/2014/main" id="{B804EAFE-DD06-A014-3935-B5850A20A375}"/>
                </a:ext>
              </a:extLst>
            </p:cNvPr>
            <p:cNvSpPr/>
            <p:nvPr/>
          </p:nvSpPr>
          <p:spPr>
            <a:xfrm>
              <a:off x="4019000" y="3804400"/>
              <a:ext cx="96975" cy="10100"/>
            </a:xfrm>
            <a:custGeom>
              <a:avLst/>
              <a:gdLst/>
              <a:ahLst/>
              <a:cxnLst/>
              <a:rect l="l" t="t" r="r" b="b"/>
              <a:pathLst>
                <a:path w="3879" h="404" extrusionOk="0">
                  <a:moveTo>
                    <a:pt x="249" y="0"/>
                  </a:moveTo>
                  <a:cubicBezTo>
                    <a:pt x="1" y="0"/>
                    <a:pt x="1" y="404"/>
                    <a:pt x="249" y="404"/>
                  </a:cubicBezTo>
                  <a:lnTo>
                    <a:pt x="3599" y="404"/>
                  </a:lnTo>
                  <a:cubicBezTo>
                    <a:pt x="3878" y="404"/>
                    <a:pt x="3878" y="0"/>
                    <a:pt x="3599"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275" name="Google Shape;13045;p24">
              <a:extLst>
                <a:ext uri="{FF2B5EF4-FFF2-40B4-BE49-F238E27FC236}">
                  <a16:creationId xmlns:a16="http://schemas.microsoft.com/office/drawing/2014/main" id="{546EF962-F86F-C37A-AB23-A97CB71A2ED0}"/>
                </a:ext>
              </a:extLst>
            </p:cNvPr>
            <p:cNvSpPr/>
            <p:nvPr/>
          </p:nvSpPr>
          <p:spPr>
            <a:xfrm>
              <a:off x="4019000" y="3829200"/>
              <a:ext cx="96975" cy="10125"/>
            </a:xfrm>
            <a:custGeom>
              <a:avLst/>
              <a:gdLst/>
              <a:ahLst/>
              <a:cxnLst/>
              <a:rect l="l" t="t" r="r" b="b"/>
              <a:pathLst>
                <a:path w="3879" h="405" extrusionOk="0">
                  <a:moveTo>
                    <a:pt x="249" y="1"/>
                  </a:moveTo>
                  <a:cubicBezTo>
                    <a:pt x="1" y="1"/>
                    <a:pt x="1" y="404"/>
                    <a:pt x="249" y="404"/>
                  </a:cubicBezTo>
                  <a:lnTo>
                    <a:pt x="3599" y="404"/>
                  </a:lnTo>
                  <a:cubicBezTo>
                    <a:pt x="3878" y="404"/>
                    <a:pt x="3878" y="1"/>
                    <a:pt x="3599"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276" name="Google Shape;13046;p24">
              <a:extLst>
                <a:ext uri="{FF2B5EF4-FFF2-40B4-BE49-F238E27FC236}">
                  <a16:creationId xmlns:a16="http://schemas.microsoft.com/office/drawing/2014/main" id="{F73B1AE7-673E-968B-79D9-59AF68A6EC1B}"/>
                </a:ext>
              </a:extLst>
            </p:cNvPr>
            <p:cNvSpPr/>
            <p:nvPr/>
          </p:nvSpPr>
          <p:spPr>
            <a:xfrm>
              <a:off x="4157825" y="3779575"/>
              <a:ext cx="96950" cy="10100"/>
            </a:xfrm>
            <a:custGeom>
              <a:avLst/>
              <a:gdLst/>
              <a:ahLst/>
              <a:cxnLst/>
              <a:rect l="l" t="t" r="r" b="b"/>
              <a:pathLst>
                <a:path w="3878" h="404" extrusionOk="0">
                  <a:moveTo>
                    <a:pt x="280" y="1"/>
                  </a:moveTo>
                  <a:cubicBezTo>
                    <a:pt x="0" y="1"/>
                    <a:pt x="0" y="404"/>
                    <a:pt x="280" y="404"/>
                  </a:cubicBezTo>
                  <a:lnTo>
                    <a:pt x="3630" y="404"/>
                  </a:lnTo>
                  <a:cubicBezTo>
                    <a:pt x="3878" y="404"/>
                    <a:pt x="3878" y="1"/>
                    <a:pt x="3630"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277" name="Google Shape;13047;p24">
              <a:extLst>
                <a:ext uri="{FF2B5EF4-FFF2-40B4-BE49-F238E27FC236}">
                  <a16:creationId xmlns:a16="http://schemas.microsoft.com/office/drawing/2014/main" id="{4579D54F-68E1-5A77-6CD5-7B7F4653A589}"/>
                </a:ext>
              </a:extLst>
            </p:cNvPr>
            <p:cNvSpPr/>
            <p:nvPr/>
          </p:nvSpPr>
          <p:spPr>
            <a:xfrm>
              <a:off x="4157825" y="3804400"/>
              <a:ext cx="96950" cy="10100"/>
            </a:xfrm>
            <a:custGeom>
              <a:avLst/>
              <a:gdLst/>
              <a:ahLst/>
              <a:cxnLst/>
              <a:rect l="l" t="t" r="r" b="b"/>
              <a:pathLst>
                <a:path w="3878" h="404" extrusionOk="0">
                  <a:moveTo>
                    <a:pt x="280" y="0"/>
                  </a:moveTo>
                  <a:cubicBezTo>
                    <a:pt x="0" y="0"/>
                    <a:pt x="0" y="404"/>
                    <a:pt x="280" y="404"/>
                  </a:cubicBezTo>
                  <a:lnTo>
                    <a:pt x="3630" y="404"/>
                  </a:lnTo>
                  <a:cubicBezTo>
                    <a:pt x="3878" y="404"/>
                    <a:pt x="3878" y="0"/>
                    <a:pt x="3630"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278" name="Google Shape;13048;p24">
              <a:extLst>
                <a:ext uri="{FF2B5EF4-FFF2-40B4-BE49-F238E27FC236}">
                  <a16:creationId xmlns:a16="http://schemas.microsoft.com/office/drawing/2014/main" id="{42574643-D330-4A0B-E231-1AA36B626410}"/>
                </a:ext>
              </a:extLst>
            </p:cNvPr>
            <p:cNvSpPr/>
            <p:nvPr/>
          </p:nvSpPr>
          <p:spPr>
            <a:xfrm>
              <a:off x="4157825" y="3829200"/>
              <a:ext cx="96950" cy="10125"/>
            </a:xfrm>
            <a:custGeom>
              <a:avLst/>
              <a:gdLst/>
              <a:ahLst/>
              <a:cxnLst/>
              <a:rect l="l" t="t" r="r" b="b"/>
              <a:pathLst>
                <a:path w="3878" h="405" extrusionOk="0">
                  <a:moveTo>
                    <a:pt x="280" y="1"/>
                  </a:moveTo>
                  <a:cubicBezTo>
                    <a:pt x="0" y="1"/>
                    <a:pt x="0" y="404"/>
                    <a:pt x="280" y="404"/>
                  </a:cubicBezTo>
                  <a:lnTo>
                    <a:pt x="3630" y="404"/>
                  </a:lnTo>
                  <a:cubicBezTo>
                    <a:pt x="3878" y="404"/>
                    <a:pt x="3878" y="1"/>
                    <a:pt x="3630"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279" name="Google Shape;13049;p24">
              <a:extLst>
                <a:ext uri="{FF2B5EF4-FFF2-40B4-BE49-F238E27FC236}">
                  <a16:creationId xmlns:a16="http://schemas.microsoft.com/office/drawing/2014/main" id="{6F23A895-0A60-BF4C-56EC-DFA5B603A447}"/>
                </a:ext>
              </a:extLst>
            </p:cNvPr>
            <p:cNvSpPr/>
            <p:nvPr/>
          </p:nvSpPr>
          <p:spPr>
            <a:xfrm>
              <a:off x="4161700" y="3701250"/>
              <a:ext cx="89200" cy="63625"/>
            </a:xfrm>
            <a:custGeom>
              <a:avLst/>
              <a:gdLst/>
              <a:ahLst/>
              <a:cxnLst/>
              <a:rect l="l" t="t" r="r" b="b"/>
              <a:pathLst>
                <a:path w="3568" h="2545" extrusionOk="0">
                  <a:moveTo>
                    <a:pt x="3133" y="404"/>
                  </a:moveTo>
                  <a:cubicBezTo>
                    <a:pt x="3133" y="404"/>
                    <a:pt x="3164" y="435"/>
                    <a:pt x="3164" y="466"/>
                  </a:cubicBezTo>
                  <a:lnTo>
                    <a:pt x="3164" y="2079"/>
                  </a:lnTo>
                  <a:cubicBezTo>
                    <a:pt x="3164" y="2110"/>
                    <a:pt x="3133" y="2141"/>
                    <a:pt x="3133" y="2141"/>
                  </a:cubicBezTo>
                  <a:lnTo>
                    <a:pt x="466" y="2141"/>
                  </a:lnTo>
                  <a:cubicBezTo>
                    <a:pt x="435" y="2141"/>
                    <a:pt x="404" y="2110"/>
                    <a:pt x="404" y="2079"/>
                  </a:cubicBezTo>
                  <a:lnTo>
                    <a:pt x="404" y="466"/>
                  </a:lnTo>
                  <a:cubicBezTo>
                    <a:pt x="404" y="435"/>
                    <a:pt x="435" y="404"/>
                    <a:pt x="466" y="404"/>
                  </a:cubicBezTo>
                  <a:close/>
                  <a:moveTo>
                    <a:pt x="466" y="1"/>
                  </a:moveTo>
                  <a:cubicBezTo>
                    <a:pt x="187" y="1"/>
                    <a:pt x="0" y="218"/>
                    <a:pt x="0" y="466"/>
                  </a:cubicBezTo>
                  <a:lnTo>
                    <a:pt x="0" y="2079"/>
                  </a:lnTo>
                  <a:cubicBezTo>
                    <a:pt x="0" y="2327"/>
                    <a:pt x="187" y="2544"/>
                    <a:pt x="466" y="2544"/>
                  </a:cubicBezTo>
                  <a:lnTo>
                    <a:pt x="3133" y="2544"/>
                  </a:lnTo>
                  <a:cubicBezTo>
                    <a:pt x="3382" y="2544"/>
                    <a:pt x="3568" y="2327"/>
                    <a:pt x="3568" y="2079"/>
                  </a:cubicBezTo>
                  <a:lnTo>
                    <a:pt x="3568" y="466"/>
                  </a:lnTo>
                  <a:cubicBezTo>
                    <a:pt x="3568" y="218"/>
                    <a:pt x="3382" y="1"/>
                    <a:pt x="3133"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280" name="Google Shape;13050;p24">
              <a:extLst>
                <a:ext uri="{FF2B5EF4-FFF2-40B4-BE49-F238E27FC236}">
                  <a16:creationId xmlns:a16="http://schemas.microsoft.com/office/drawing/2014/main" id="{E6BA129A-B039-645A-03A3-C13F73C828F0}"/>
                </a:ext>
              </a:extLst>
            </p:cNvPr>
            <p:cNvSpPr/>
            <p:nvPr/>
          </p:nvSpPr>
          <p:spPr>
            <a:xfrm>
              <a:off x="3999025" y="3928675"/>
              <a:ext cx="154175" cy="45575"/>
            </a:xfrm>
            <a:custGeom>
              <a:avLst/>
              <a:gdLst/>
              <a:ahLst/>
              <a:cxnLst/>
              <a:rect l="l" t="t" r="r" b="b"/>
              <a:pathLst>
                <a:path w="6167" h="1823" extrusionOk="0">
                  <a:moveTo>
                    <a:pt x="3619" y="0"/>
                  </a:moveTo>
                  <a:cubicBezTo>
                    <a:pt x="3499" y="0"/>
                    <a:pt x="3375" y="70"/>
                    <a:pt x="3312" y="209"/>
                  </a:cubicBezTo>
                  <a:lnTo>
                    <a:pt x="3095" y="768"/>
                  </a:lnTo>
                  <a:lnTo>
                    <a:pt x="2940" y="427"/>
                  </a:lnTo>
                  <a:cubicBezTo>
                    <a:pt x="2878" y="303"/>
                    <a:pt x="2785" y="241"/>
                    <a:pt x="2661" y="241"/>
                  </a:cubicBezTo>
                  <a:cubicBezTo>
                    <a:pt x="2506" y="241"/>
                    <a:pt x="2413" y="334"/>
                    <a:pt x="2351" y="458"/>
                  </a:cubicBezTo>
                  <a:lnTo>
                    <a:pt x="2072" y="1233"/>
                  </a:lnTo>
                  <a:lnTo>
                    <a:pt x="1762" y="334"/>
                  </a:lnTo>
                  <a:cubicBezTo>
                    <a:pt x="1731" y="209"/>
                    <a:pt x="1637" y="147"/>
                    <a:pt x="1513" y="116"/>
                  </a:cubicBezTo>
                  <a:cubicBezTo>
                    <a:pt x="1389" y="116"/>
                    <a:pt x="1265" y="178"/>
                    <a:pt x="1203" y="272"/>
                  </a:cubicBezTo>
                  <a:lnTo>
                    <a:pt x="924" y="768"/>
                  </a:lnTo>
                  <a:lnTo>
                    <a:pt x="242" y="768"/>
                  </a:lnTo>
                  <a:cubicBezTo>
                    <a:pt x="227" y="764"/>
                    <a:pt x="213" y="762"/>
                    <a:pt x="200" y="762"/>
                  </a:cubicBezTo>
                  <a:cubicBezTo>
                    <a:pt x="1" y="762"/>
                    <a:pt x="7" y="1172"/>
                    <a:pt x="220" y="1172"/>
                  </a:cubicBezTo>
                  <a:cubicBezTo>
                    <a:pt x="227" y="1172"/>
                    <a:pt x="234" y="1172"/>
                    <a:pt x="242" y="1171"/>
                  </a:cubicBezTo>
                  <a:lnTo>
                    <a:pt x="955" y="1171"/>
                  </a:lnTo>
                  <a:cubicBezTo>
                    <a:pt x="1079" y="1171"/>
                    <a:pt x="1172" y="1109"/>
                    <a:pt x="1234" y="1016"/>
                  </a:cubicBezTo>
                  <a:lnTo>
                    <a:pt x="1451" y="675"/>
                  </a:lnTo>
                  <a:lnTo>
                    <a:pt x="1793" y="1636"/>
                  </a:lnTo>
                  <a:cubicBezTo>
                    <a:pt x="1824" y="1760"/>
                    <a:pt x="1948" y="1822"/>
                    <a:pt x="2072" y="1822"/>
                  </a:cubicBezTo>
                  <a:cubicBezTo>
                    <a:pt x="2196" y="1822"/>
                    <a:pt x="2320" y="1760"/>
                    <a:pt x="2351" y="1636"/>
                  </a:cubicBezTo>
                  <a:lnTo>
                    <a:pt x="2661" y="799"/>
                  </a:lnTo>
                  <a:lnTo>
                    <a:pt x="2785" y="1109"/>
                  </a:lnTo>
                  <a:cubicBezTo>
                    <a:pt x="2847" y="1233"/>
                    <a:pt x="2940" y="1295"/>
                    <a:pt x="3064" y="1295"/>
                  </a:cubicBezTo>
                  <a:cubicBezTo>
                    <a:pt x="3188" y="1295"/>
                    <a:pt x="3312" y="1233"/>
                    <a:pt x="3344" y="1109"/>
                  </a:cubicBezTo>
                  <a:lnTo>
                    <a:pt x="3592" y="582"/>
                  </a:lnTo>
                  <a:lnTo>
                    <a:pt x="3933" y="1636"/>
                  </a:lnTo>
                  <a:cubicBezTo>
                    <a:pt x="3964" y="1760"/>
                    <a:pt x="4088" y="1822"/>
                    <a:pt x="4212" y="1822"/>
                  </a:cubicBezTo>
                  <a:cubicBezTo>
                    <a:pt x="4336" y="1822"/>
                    <a:pt x="4460" y="1760"/>
                    <a:pt x="4491" y="1636"/>
                  </a:cubicBezTo>
                  <a:lnTo>
                    <a:pt x="4708" y="1109"/>
                  </a:lnTo>
                  <a:lnTo>
                    <a:pt x="5949" y="1109"/>
                  </a:lnTo>
                  <a:cubicBezTo>
                    <a:pt x="6073" y="1109"/>
                    <a:pt x="6166" y="1016"/>
                    <a:pt x="6166" y="923"/>
                  </a:cubicBezTo>
                  <a:cubicBezTo>
                    <a:pt x="6166" y="799"/>
                    <a:pt x="6073" y="706"/>
                    <a:pt x="5949" y="706"/>
                  </a:cubicBezTo>
                  <a:lnTo>
                    <a:pt x="4646" y="706"/>
                  </a:lnTo>
                  <a:cubicBezTo>
                    <a:pt x="4522" y="706"/>
                    <a:pt x="4429" y="799"/>
                    <a:pt x="4367" y="892"/>
                  </a:cubicBezTo>
                  <a:lnTo>
                    <a:pt x="4243" y="1233"/>
                  </a:lnTo>
                  <a:lnTo>
                    <a:pt x="3902" y="209"/>
                  </a:lnTo>
                  <a:cubicBezTo>
                    <a:pt x="3855" y="70"/>
                    <a:pt x="3739" y="0"/>
                    <a:pt x="3619"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281" name="Google Shape;13051;p24">
              <a:extLst>
                <a:ext uri="{FF2B5EF4-FFF2-40B4-BE49-F238E27FC236}">
                  <a16:creationId xmlns:a16="http://schemas.microsoft.com/office/drawing/2014/main" id="{8C25EBE7-8DAC-1EB7-BE5A-BE4193D00B75}"/>
                </a:ext>
              </a:extLst>
            </p:cNvPr>
            <p:cNvSpPr/>
            <p:nvPr/>
          </p:nvSpPr>
          <p:spPr>
            <a:xfrm>
              <a:off x="4174875" y="3903650"/>
              <a:ext cx="17100" cy="10100"/>
            </a:xfrm>
            <a:custGeom>
              <a:avLst/>
              <a:gdLst/>
              <a:ahLst/>
              <a:cxnLst/>
              <a:rect l="l" t="t" r="r" b="b"/>
              <a:pathLst>
                <a:path w="684" h="404" extrusionOk="0">
                  <a:moveTo>
                    <a:pt x="218" y="1"/>
                  </a:moveTo>
                  <a:cubicBezTo>
                    <a:pt x="94" y="1"/>
                    <a:pt x="1" y="94"/>
                    <a:pt x="1" y="218"/>
                  </a:cubicBezTo>
                  <a:cubicBezTo>
                    <a:pt x="1" y="311"/>
                    <a:pt x="94" y="404"/>
                    <a:pt x="218" y="404"/>
                  </a:cubicBezTo>
                  <a:lnTo>
                    <a:pt x="497" y="404"/>
                  </a:lnTo>
                  <a:cubicBezTo>
                    <a:pt x="590" y="404"/>
                    <a:pt x="683" y="311"/>
                    <a:pt x="683" y="218"/>
                  </a:cubicBezTo>
                  <a:cubicBezTo>
                    <a:pt x="683" y="94"/>
                    <a:pt x="590" y="1"/>
                    <a:pt x="497"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282" name="Google Shape;13052;p24">
              <a:extLst>
                <a:ext uri="{FF2B5EF4-FFF2-40B4-BE49-F238E27FC236}">
                  <a16:creationId xmlns:a16="http://schemas.microsoft.com/office/drawing/2014/main" id="{FF561DBF-B8DE-B7CB-CAE7-D288C04BDB17}"/>
                </a:ext>
              </a:extLst>
            </p:cNvPr>
            <p:cNvSpPr/>
            <p:nvPr/>
          </p:nvSpPr>
          <p:spPr>
            <a:xfrm>
              <a:off x="4258625" y="3903650"/>
              <a:ext cx="17100" cy="10100"/>
            </a:xfrm>
            <a:custGeom>
              <a:avLst/>
              <a:gdLst/>
              <a:ahLst/>
              <a:cxnLst/>
              <a:rect l="l" t="t" r="r" b="b"/>
              <a:pathLst>
                <a:path w="684" h="404" extrusionOk="0">
                  <a:moveTo>
                    <a:pt x="187" y="1"/>
                  </a:moveTo>
                  <a:cubicBezTo>
                    <a:pt x="94" y="1"/>
                    <a:pt x="1" y="94"/>
                    <a:pt x="1" y="218"/>
                  </a:cubicBezTo>
                  <a:cubicBezTo>
                    <a:pt x="1" y="311"/>
                    <a:pt x="94" y="404"/>
                    <a:pt x="187" y="404"/>
                  </a:cubicBezTo>
                  <a:lnTo>
                    <a:pt x="466" y="404"/>
                  </a:lnTo>
                  <a:cubicBezTo>
                    <a:pt x="590" y="404"/>
                    <a:pt x="683" y="311"/>
                    <a:pt x="683" y="218"/>
                  </a:cubicBezTo>
                  <a:cubicBezTo>
                    <a:pt x="683" y="94"/>
                    <a:pt x="590" y="1"/>
                    <a:pt x="466"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grpSp>
      <p:grpSp>
        <p:nvGrpSpPr>
          <p:cNvPr id="283" name="Google Shape;13053;p24">
            <a:extLst>
              <a:ext uri="{FF2B5EF4-FFF2-40B4-BE49-F238E27FC236}">
                <a16:creationId xmlns:a16="http://schemas.microsoft.com/office/drawing/2014/main" id="{B450BD46-2E46-0555-E7A8-4A85114FD5DC}"/>
              </a:ext>
            </a:extLst>
          </p:cNvPr>
          <p:cNvGrpSpPr/>
          <p:nvPr/>
        </p:nvGrpSpPr>
        <p:grpSpPr>
          <a:xfrm>
            <a:off x="12550290" y="6904432"/>
            <a:ext cx="698000" cy="636000"/>
            <a:chOff x="3196225" y="3683413"/>
            <a:chExt cx="349000" cy="318000"/>
          </a:xfrm>
        </p:grpSpPr>
        <p:sp>
          <p:nvSpPr>
            <p:cNvPr id="284" name="Google Shape;13054;p24">
              <a:extLst>
                <a:ext uri="{FF2B5EF4-FFF2-40B4-BE49-F238E27FC236}">
                  <a16:creationId xmlns:a16="http://schemas.microsoft.com/office/drawing/2014/main" id="{6B0B17BD-4EC6-BCA5-4D80-8AAA870E2DF7}"/>
                </a:ext>
              </a:extLst>
            </p:cNvPr>
            <p:cNvSpPr/>
            <p:nvPr/>
          </p:nvSpPr>
          <p:spPr>
            <a:xfrm>
              <a:off x="3196225" y="3683413"/>
              <a:ext cx="349000" cy="318000"/>
            </a:xfrm>
            <a:custGeom>
              <a:avLst/>
              <a:gdLst/>
              <a:ahLst/>
              <a:cxnLst/>
              <a:rect l="l" t="t" r="r" b="b"/>
              <a:pathLst>
                <a:path w="13960" h="12720" extrusionOk="0">
                  <a:moveTo>
                    <a:pt x="5708" y="404"/>
                  </a:moveTo>
                  <a:cubicBezTo>
                    <a:pt x="5739" y="404"/>
                    <a:pt x="5739" y="404"/>
                    <a:pt x="5739" y="435"/>
                  </a:cubicBezTo>
                  <a:lnTo>
                    <a:pt x="5739" y="3443"/>
                  </a:lnTo>
                  <a:lnTo>
                    <a:pt x="5615" y="3381"/>
                  </a:lnTo>
                  <a:cubicBezTo>
                    <a:pt x="5568" y="3350"/>
                    <a:pt x="5514" y="3335"/>
                    <a:pt x="5464" y="3335"/>
                  </a:cubicBezTo>
                  <a:cubicBezTo>
                    <a:pt x="5413" y="3335"/>
                    <a:pt x="5367" y="3350"/>
                    <a:pt x="5336" y="3381"/>
                  </a:cubicBezTo>
                  <a:lnTo>
                    <a:pt x="5150" y="3474"/>
                  </a:lnTo>
                  <a:lnTo>
                    <a:pt x="5150" y="435"/>
                  </a:lnTo>
                  <a:cubicBezTo>
                    <a:pt x="5119" y="404"/>
                    <a:pt x="5150" y="404"/>
                    <a:pt x="5150" y="404"/>
                  </a:cubicBezTo>
                  <a:close/>
                  <a:moveTo>
                    <a:pt x="6359" y="1055"/>
                  </a:moveTo>
                  <a:cubicBezTo>
                    <a:pt x="6577" y="1055"/>
                    <a:pt x="6763" y="1210"/>
                    <a:pt x="6763" y="1458"/>
                  </a:cubicBezTo>
                  <a:lnTo>
                    <a:pt x="6763" y="7445"/>
                  </a:lnTo>
                  <a:cubicBezTo>
                    <a:pt x="6639" y="7383"/>
                    <a:pt x="6514" y="7352"/>
                    <a:pt x="6359" y="7352"/>
                  </a:cubicBezTo>
                  <a:lnTo>
                    <a:pt x="2513" y="7352"/>
                  </a:lnTo>
                  <a:cubicBezTo>
                    <a:pt x="2327" y="7352"/>
                    <a:pt x="2203" y="7197"/>
                    <a:pt x="2203" y="7042"/>
                  </a:cubicBezTo>
                  <a:lnTo>
                    <a:pt x="2203" y="1365"/>
                  </a:lnTo>
                  <a:cubicBezTo>
                    <a:pt x="2203" y="1179"/>
                    <a:pt x="2327" y="1055"/>
                    <a:pt x="2513" y="1055"/>
                  </a:cubicBezTo>
                  <a:lnTo>
                    <a:pt x="4715" y="1055"/>
                  </a:lnTo>
                  <a:lnTo>
                    <a:pt x="4715" y="3692"/>
                  </a:lnTo>
                  <a:cubicBezTo>
                    <a:pt x="4715" y="3847"/>
                    <a:pt x="4839" y="3971"/>
                    <a:pt x="5026" y="3971"/>
                  </a:cubicBezTo>
                  <a:cubicBezTo>
                    <a:pt x="5057" y="3971"/>
                    <a:pt x="5119" y="3940"/>
                    <a:pt x="5150" y="3940"/>
                  </a:cubicBezTo>
                  <a:lnTo>
                    <a:pt x="5460" y="3754"/>
                  </a:lnTo>
                  <a:lnTo>
                    <a:pt x="5708" y="3909"/>
                  </a:lnTo>
                  <a:cubicBezTo>
                    <a:pt x="5758" y="3942"/>
                    <a:pt x="5812" y="3957"/>
                    <a:pt x="5865" y="3957"/>
                  </a:cubicBezTo>
                  <a:cubicBezTo>
                    <a:pt x="6009" y="3957"/>
                    <a:pt x="6142" y="3842"/>
                    <a:pt x="6142" y="3661"/>
                  </a:cubicBezTo>
                  <a:lnTo>
                    <a:pt x="6142" y="1055"/>
                  </a:lnTo>
                  <a:close/>
                  <a:moveTo>
                    <a:pt x="13231" y="2261"/>
                  </a:moveTo>
                  <a:cubicBezTo>
                    <a:pt x="13395" y="2261"/>
                    <a:pt x="13525" y="2407"/>
                    <a:pt x="13525" y="2606"/>
                  </a:cubicBezTo>
                  <a:lnTo>
                    <a:pt x="13525" y="8872"/>
                  </a:lnTo>
                  <a:lnTo>
                    <a:pt x="3692" y="8872"/>
                  </a:lnTo>
                  <a:cubicBezTo>
                    <a:pt x="3413" y="8872"/>
                    <a:pt x="3413" y="9275"/>
                    <a:pt x="3692" y="9275"/>
                  </a:cubicBezTo>
                  <a:lnTo>
                    <a:pt x="13556" y="9275"/>
                  </a:lnTo>
                  <a:lnTo>
                    <a:pt x="13556" y="9988"/>
                  </a:lnTo>
                  <a:cubicBezTo>
                    <a:pt x="13556" y="10175"/>
                    <a:pt x="13401" y="10330"/>
                    <a:pt x="13215" y="10330"/>
                  </a:cubicBezTo>
                  <a:lnTo>
                    <a:pt x="745" y="10330"/>
                  </a:lnTo>
                  <a:cubicBezTo>
                    <a:pt x="559" y="10330"/>
                    <a:pt x="404" y="10175"/>
                    <a:pt x="404" y="9988"/>
                  </a:cubicBezTo>
                  <a:lnTo>
                    <a:pt x="404" y="9275"/>
                  </a:lnTo>
                  <a:lnTo>
                    <a:pt x="2885" y="9275"/>
                  </a:lnTo>
                  <a:cubicBezTo>
                    <a:pt x="3133" y="9275"/>
                    <a:pt x="3133" y="8872"/>
                    <a:pt x="2885" y="8872"/>
                  </a:cubicBezTo>
                  <a:lnTo>
                    <a:pt x="404" y="8872"/>
                  </a:lnTo>
                  <a:lnTo>
                    <a:pt x="404" y="2606"/>
                  </a:lnTo>
                  <a:cubicBezTo>
                    <a:pt x="404" y="2407"/>
                    <a:pt x="533" y="2261"/>
                    <a:pt x="698" y="2261"/>
                  </a:cubicBezTo>
                  <a:cubicBezTo>
                    <a:pt x="713" y="2261"/>
                    <a:pt x="729" y="2262"/>
                    <a:pt x="745" y="2265"/>
                  </a:cubicBezTo>
                  <a:lnTo>
                    <a:pt x="1800" y="2265"/>
                  </a:lnTo>
                  <a:lnTo>
                    <a:pt x="1800" y="7042"/>
                  </a:lnTo>
                  <a:cubicBezTo>
                    <a:pt x="1800" y="7414"/>
                    <a:pt x="2110" y="7755"/>
                    <a:pt x="2513" y="7755"/>
                  </a:cubicBezTo>
                  <a:lnTo>
                    <a:pt x="6359" y="7755"/>
                  </a:lnTo>
                  <a:cubicBezTo>
                    <a:pt x="6577" y="7755"/>
                    <a:pt x="6763" y="7910"/>
                    <a:pt x="6763" y="8127"/>
                  </a:cubicBezTo>
                  <a:cubicBezTo>
                    <a:pt x="6794" y="8251"/>
                    <a:pt x="6856" y="8313"/>
                    <a:pt x="6980" y="8313"/>
                  </a:cubicBezTo>
                  <a:cubicBezTo>
                    <a:pt x="7073" y="8313"/>
                    <a:pt x="7166" y="8251"/>
                    <a:pt x="7197" y="8127"/>
                  </a:cubicBezTo>
                  <a:cubicBezTo>
                    <a:pt x="7197" y="7941"/>
                    <a:pt x="7352" y="7755"/>
                    <a:pt x="7569" y="7755"/>
                  </a:cubicBezTo>
                  <a:lnTo>
                    <a:pt x="11416" y="7755"/>
                  </a:lnTo>
                  <a:cubicBezTo>
                    <a:pt x="11819" y="7755"/>
                    <a:pt x="12129" y="7414"/>
                    <a:pt x="12129" y="7042"/>
                  </a:cubicBezTo>
                  <a:lnTo>
                    <a:pt x="12129" y="2265"/>
                  </a:lnTo>
                  <a:lnTo>
                    <a:pt x="13184" y="2265"/>
                  </a:lnTo>
                  <a:cubicBezTo>
                    <a:pt x="13200" y="2262"/>
                    <a:pt x="13215" y="2261"/>
                    <a:pt x="13231" y="2261"/>
                  </a:cubicBezTo>
                  <a:close/>
                  <a:moveTo>
                    <a:pt x="8283" y="10764"/>
                  </a:moveTo>
                  <a:lnTo>
                    <a:pt x="8469" y="12315"/>
                  </a:lnTo>
                  <a:lnTo>
                    <a:pt x="5460" y="12315"/>
                  </a:lnTo>
                  <a:lnTo>
                    <a:pt x="5677" y="10764"/>
                  </a:lnTo>
                  <a:close/>
                  <a:moveTo>
                    <a:pt x="5181" y="0"/>
                  </a:moveTo>
                  <a:cubicBezTo>
                    <a:pt x="4932" y="0"/>
                    <a:pt x="4746" y="217"/>
                    <a:pt x="4746" y="435"/>
                  </a:cubicBezTo>
                  <a:lnTo>
                    <a:pt x="4746" y="652"/>
                  </a:lnTo>
                  <a:lnTo>
                    <a:pt x="2544" y="652"/>
                  </a:lnTo>
                  <a:cubicBezTo>
                    <a:pt x="2141" y="652"/>
                    <a:pt x="1800" y="962"/>
                    <a:pt x="1800" y="1365"/>
                  </a:cubicBezTo>
                  <a:lnTo>
                    <a:pt x="1800" y="1861"/>
                  </a:lnTo>
                  <a:lnTo>
                    <a:pt x="745" y="1861"/>
                  </a:lnTo>
                  <a:cubicBezTo>
                    <a:pt x="342" y="1861"/>
                    <a:pt x="0" y="2203"/>
                    <a:pt x="0" y="2606"/>
                  </a:cubicBezTo>
                  <a:lnTo>
                    <a:pt x="0" y="10019"/>
                  </a:lnTo>
                  <a:cubicBezTo>
                    <a:pt x="0" y="10423"/>
                    <a:pt x="342" y="10764"/>
                    <a:pt x="745" y="10764"/>
                  </a:cubicBezTo>
                  <a:lnTo>
                    <a:pt x="5274" y="10764"/>
                  </a:lnTo>
                  <a:lnTo>
                    <a:pt x="5088" y="12315"/>
                  </a:lnTo>
                  <a:lnTo>
                    <a:pt x="4405" y="12315"/>
                  </a:lnTo>
                  <a:cubicBezTo>
                    <a:pt x="4188" y="12346"/>
                    <a:pt x="4188" y="12687"/>
                    <a:pt x="4405" y="12718"/>
                  </a:cubicBezTo>
                  <a:lnTo>
                    <a:pt x="9585" y="12718"/>
                  </a:lnTo>
                  <a:cubicBezTo>
                    <a:pt x="9592" y="12719"/>
                    <a:pt x="9599" y="12720"/>
                    <a:pt x="9606" y="12720"/>
                  </a:cubicBezTo>
                  <a:cubicBezTo>
                    <a:pt x="9796" y="12720"/>
                    <a:pt x="9796" y="12313"/>
                    <a:pt x="9606" y="12313"/>
                  </a:cubicBezTo>
                  <a:cubicBezTo>
                    <a:pt x="9599" y="12313"/>
                    <a:pt x="9592" y="12314"/>
                    <a:pt x="9585" y="12315"/>
                  </a:cubicBezTo>
                  <a:lnTo>
                    <a:pt x="8903" y="12315"/>
                  </a:lnTo>
                  <a:lnTo>
                    <a:pt x="8686" y="10764"/>
                  </a:lnTo>
                  <a:lnTo>
                    <a:pt x="13215" y="10764"/>
                  </a:lnTo>
                  <a:cubicBezTo>
                    <a:pt x="13649" y="10764"/>
                    <a:pt x="13959" y="10423"/>
                    <a:pt x="13959" y="10019"/>
                  </a:cubicBezTo>
                  <a:lnTo>
                    <a:pt x="13959" y="2606"/>
                  </a:lnTo>
                  <a:cubicBezTo>
                    <a:pt x="13959" y="2172"/>
                    <a:pt x="13649" y="1830"/>
                    <a:pt x="13215" y="1830"/>
                  </a:cubicBezTo>
                  <a:lnTo>
                    <a:pt x="12191" y="1830"/>
                  </a:lnTo>
                  <a:lnTo>
                    <a:pt x="12191" y="1365"/>
                  </a:lnTo>
                  <a:cubicBezTo>
                    <a:pt x="12191" y="962"/>
                    <a:pt x="11850" y="621"/>
                    <a:pt x="11447" y="621"/>
                  </a:cubicBezTo>
                  <a:lnTo>
                    <a:pt x="8903" y="621"/>
                  </a:lnTo>
                  <a:cubicBezTo>
                    <a:pt x="8748" y="683"/>
                    <a:pt x="8748" y="962"/>
                    <a:pt x="8903" y="1024"/>
                  </a:cubicBezTo>
                  <a:lnTo>
                    <a:pt x="11447" y="1024"/>
                  </a:lnTo>
                  <a:cubicBezTo>
                    <a:pt x="11633" y="1024"/>
                    <a:pt x="11757" y="1148"/>
                    <a:pt x="11757" y="1334"/>
                  </a:cubicBezTo>
                  <a:lnTo>
                    <a:pt x="11757" y="7011"/>
                  </a:lnTo>
                  <a:cubicBezTo>
                    <a:pt x="11757" y="7197"/>
                    <a:pt x="11633" y="7321"/>
                    <a:pt x="11447" y="7321"/>
                  </a:cubicBezTo>
                  <a:lnTo>
                    <a:pt x="7600" y="7321"/>
                  </a:lnTo>
                  <a:cubicBezTo>
                    <a:pt x="7476" y="7321"/>
                    <a:pt x="7321" y="7352"/>
                    <a:pt x="7197" y="7445"/>
                  </a:cubicBezTo>
                  <a:lnTo>
                    <a:pt x="7197" y="1458"/>
                  </a:lnTo>
                  <a:cubicBezTo>
                    <a:pt x="7197" y="1210"/>
                    <a:pt x="7383" y="1055"/>
                    <a:pt x="7600" y="1055"/>
                  </a:cubicBezTo>
                  <a:lnTo>
                    <a:pt x="8096" y="1055"/>
                  </a:lnTo>
                  <a:cubicBezTo>
                    <a:pt x="8110" y="1058"/>
                    <a:pt x="8122" y="1060"/>
                    <a:pt x="8134" y="1060"/>
                  </a:cubicBezTo>
                  <a:cubicBezTo>
                    <a:pt x="8327" y="1060"/>
                    <a:pt x="8332" y="641"/>
                    <a:pt x="8150" y="641"/>
                  </a:cubicBezTo>
                  <a:cubicBezTo>
                    <a:pt x="8133" y="641"/>
                    <a:pt x="8116" y="645"/>
                    <a:pt x="8096" y="652"/>
                  </a:cubicBezTo>
                  <a:lnTo>
                    <a:pt x="7600" y="652"/>
                  </a:lnTo>
                  <a:cubicBezTo>
                    <a:pt x="7383" y="652"/>
                    <a:pt x="7135" y="745"/>
                    <a:pt x="6980" y="931"/>
                  </a:cubicBezTo>
                  <a:cubicBezTo>
                    <a:pt x="6825" y="745"/>
                    <a:pt x="6608" y="652"/>
                    <a:pt x="6390" y="652"/>
                  </a:cubicBezTo>
                  <a:lnTo>
                    <a:pt x="6173" y="652"/>
                  </a:lnTo>
                  <a:lnTo>
                    <a:pt x="6173" y="435"/>
                  </a:lnTo>
                  <a:cubicBezTo>
                    <a:pt x="6173" y="217"/>
                    <a:pt x="5987" y="0"/>
                    <a:pt x="5739"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285" name="Google Shape;13055;p24">
              <a:extLst>
                <a:ext uri="{FF2B5EF4-FFF2-40B4-BE49-F238E27FC236}">
                  <a16:creationId xmlns:a16="http://schemas.microsoft.com/office/drawing/2014/main" id="{3033B59B-52D9-482F-3C33-5B84E8F0D043}"/>
                </a:ext>
              </a:extLst>
            </p:cNvPr>
            <p:cNvSpPr/>
            <p:nvPr/>
          </p:nvSpPr>
          <p:spPr>
            <a:xfrm>
              <a:off x="3267575" y="3731500"/>
              <a:ext cx="34925" cy="10100"/>
            </a:xfrm>
            <a:custGeom>
              <a:avLst/>
              <a:gdLst/>
              <a:ahLst/>
              <a:cxnLst/>
              <a:rect l="l" t="t" r="r" b="b"/>
              <a:pathLst>
                <a:path w="1397" h="404" extrusionOk="0">
                  <a:moveTo>
                    <a:pt x="186" y="1"/>
                  </a:moveTo>
                  <a:cubicBezTo>
                    <a:pt x="93" y="1"/>
                    <a:pt x="0" y="94"/>
                    <a:pt x="0" y="218"/>
                  </a:cubicBezTo>
                  <a:cubicBezTo>
                    <a:pt x="0" y="311"/>
                    <a:pt x="93" y="404"/>
                    <a:pt x="186" y="404"/>
                  </a:cubicBezTo>
                  <a:lnTo>
                    <a:pt x="1179" y="404"/>
                  </a:lnTo>
                  <a:cubicBezTo>
                    <a:pt x="1303" y="404"/>
                    <a:pt x="1396" y="311"/>
                    <a:pt x="1396" y="218"/>
                  </a:cubicBezTo>
                  <a:cubicBezTo>
                    <a:pt x="1396" y="94"/>
                    <a:pt x="1303" y="1"/>
                    <a:pt x="1179"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286" name="Google Shape;13056;p24">
              <a:extLst>
                <a:ext uri="{FF2B5EF4-FFF2-40B4-BE49-F238E27FC236}">
                  <a16:creationId xmlns:a16="http://schemas.microsoft.com/office/drawing/2014/main" id="{F07C95E3-B720-9A63-BE69-605C747721E6}"/>
                </a:ext>
              </a:extLst>
            </p:cNvPr>
            <p:cNvSpPr/>
            <p:nvPr/>
          </p:nvSpPr>
          <p:spPr>
            <a:xfrm>
              <a:off x="3266025" y="3752450"/>
              <a:ext cx="38025" cy="10875"/>
            </a:xfrm>
            <a:custGeom>
              <a:avLst/>
              <a:gdLst/>
              <a:ahLst/>
              <a:cxnLst/>
              <a:rect l="l" t="t" r="r" b="b"/>
              <a:pathLst>
                <a:path w="1521" h="435" extrusionOk="0">
                  <a:moveTo>
                    <a:pt x="248" y="0"/>
                  </a:moveTo>
                  <a:cubicBezTo>
                    <a:pt x="0" y="0"/>
                    <a:pt x="0" y="434"/>
                    <a:pt x="248" y="434"/>
                  </a:cubicBezTo>
                  <a:lnTo>
                    <a:pt x="1241" y="434"/>
                  </a:lnTo>
                  <a:cubicBezTo>
                    <a:pt x="1520" y="434"/>
                    <a:pt x="1520" y="0"/>
                    <a:pt x="1241"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287" name="Google Shape;13057;p24">
              <a:extLst>
                <a:ext uri="{FF2B5EF4-FFF2-40B4-BE49-F238E27FC236}">
                  <a16:creationId xmlns:a16="http://schemas.microsoft.com/office/drawing/2014/main" id="{B9984817-6D26-DD3E-4842-11D6862DF146}"/>
                </a:ext>
              </a:extLst>
            </p:cNvPr>
            <p:cNvSpPr/>
            <p:nvPr/>
          </p:nvSpPr>
          <p:spPr>
            <a:xfrm>
              <a:off x="3267575" y="3773375"/>
              <a:ext cx="34925" cy="10875"/>
            </a:xfrm>
            <a:custGeom>
              <a:avLst/>
              <a:gdLst/>
              <a:ahLst/>
              <a:cxnLst/>
              <a:rect l="l" t="t" r="r" b="b"/>
              <a:pathLst>
                <a:path w="1397" h="435" extrusionOk="0">
                  <a:moveTo>
                    <a:pt x="186" y="1"/>
                  </a:moveTo>
                  <a:cubicBezTo>
                    <a:pt x="93" y="1"/>
                    <a:pt x="0" y="94"/>
                    <a:pt x="0" y="218"/>
                  </a:cubicBezTo>
                  <a:cubicBezTo>
                    <a:pt x="0" y="342"/>
                    <a:pt x="93" y="435"/>
                    <a:pt x="186" y="435"/>
                  </a:cubicBezTo>
                  <a:lnTo>
                    <a:pt x="1179" y="435"/>
                  </a:lnTo>
                  <a:cubicBezTo>
                    <a:pt x="1303" y="435"/>
                    <a:pt x="1396" y="342"/>
                    <a:pt x="1396" y="218"/>
                  </a:cubicBezTo>
                  <a:cubicBezTo>
                    <a:pt x="1396" y="94"/>
                    <a:pt x="1303" y="1"/>
                    <a:pt x="1179"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288" name="Google Shape;13058;p24">
              <a:extLst>
                <a:ext uri="{FF2B5EF4-FFF2-40B4-BE49-F238E27FC236}">
                  <a16:creationId xmlns:a16="http://schemas.microsoft.com/office/drawing/2014/main" id="{00C07524-39B7-1121-7A63-F878ED949B0F}"/>
                </a:ext>
              </a:extLst>
            </p:cNvPr>
            <p:cNvSpPr/>
            <p:nvPr/>
          </p:nvSpPr>
          <p:spPr>
            <a:xfrm>
              <a:off x="3266025" y="3837325"/>
              <a:ext cx="87450" cy="10175"/>
            </a:xfrm>
            <a:custGeom>
              <a:avLst/>
              <a:gdLst/>
              <a:ahLst/>
              <a:cxnLst/>
              <a:rect l="l" t="t" r="r" b="b"/>
              <a:pathLst>
                <a:path w="3498" h="407" extrusionOk="0">
                  <a:moveTo>
                    <a:pt x="3280" y="1"/>
                  </a:moveTo>
                  <a:cubicBezTo>
                    <a:pt x="3273" y="1"/>
                    <a:pt x="3265" y="1"/>
                    <a:pt x="3257" y="2"/>
                  </a:cubicBezTo>
                  <a:lnTo>
                    <a:pt x="248" y="2"/>
                  </a:lnTo>
                  <a:cubicBezTo>
                    <a:pt x="0" y="33"/>
                    <a:pt x="0" y="374"/>
                    <a:pt x="248" y="405"/>
                  </a:cubicBezTo>
                  <a:lnTo>
                    <a:pt x="3257" y="405"/>
                  </a:lnTo>
                  <a:cubicBezTo>
                    <a:pt x="3265" y="406"/>
                    <a:pt x="3273" y="407"/>
                    <a:pt x="3280" y="407"/>
                  </a:cubicBezTo>
                  <a:cubicBezTo>
                    <a:pt x="3498" y="407"/>
                    <a:pt x="3498" y="1"/>
                    <a:pt x="3280"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289" name="Google Shape;13059;p24">
              <a:extLst>
                <a:ext uri="{FF2B5EF4-FFF2-40B4-BE49-F238E27FC236}">
                  <a16:creationId xmlns:a16="http://schemas.microsoft.com/office/drawing/2014/main" id="{3970DFD7-E31C-03B1-D397-0AA38B521434}"/>
                </a:ext>
              </a:extLst>
            </p:cNvPr>
            <p:cNvSpPr/>
            <p:nvPr/>
          </p:nvSpPr>
          <p:spPr>
            <a:xfrm>
              <a:off x="3267575" y="3837113"/>
              <a:ext cx="85675" cy="10600"/>
            </a:xfrm>
            <a:custGeom>
              <a:avLst/>
              <a:gdLst/>
              <a:ahLst/>
              <a:cxnLst/>
              <a:rect l="l" t="t" r="r" b="b"/>
              <a:pathLst>
                <a:path w="3427" h="424" extrusionOk="0">
                  <a:moveTo>
                    <a:pt x="3246" y="1"/>
                  </a:moveTo>
                  <a:cubicBezTo>
                    <a:pt x="3230" y="1"/>
                    <a:pt x="3213" y="4"/>
                    <a:pt x="3195" y="11"/>
                  </a:cubicBezTo>
                  <a:lnTo>
                    <a:pt x="186" y="11"/>
                  </a:lnTo>
                  <a:cubicBezTo>
                    <a:pt x="0" y="73"/>
                    <a:pt x="0" y="352"/>
                    <a:pt x="186" y="414"/>
                  </a:cubicBezTo>
                  <a:lnTo>
                    <a:pt x="3195" y="414"/>
                  </a:lnTo>
                  <a:cubicBezTo>
                    <a:pt x="3213" y="421"/>
                    <a:pt x="3230" y="424"/>
                    <a:pt x="3246" y="424"/>
                  </a:cubicBezTo>
                  <a:cubicBezTo>
                    <a:pt x="3426" y="424"/>
                    <a:pt x="3426" y="1"/>
                    <a:pt x="3246"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290" name="Google Shape;13060;p24">
              <a:extLst>
                <a:ext uri="{FF2B5EF4-FFF2-40B4-BE49-F238E27FC236}">
                  <a16:creationId xmlns:a16="http://schemas.microsoft.com/office/drawing/2014/main" id="{8809CE6A-3B1B-619A-3503-707D698856F5}"/>
                </a:ext>
              </a:extLst>
            </p:cNvPr>
            <p:cNvSpPr/>
            <p:nvPr/>
          </p:nvSpPr>
          <p:spPr>
            <a:xfrm>
              <a:off x="3266800" y="3837363"/>
              <a:ext cx="86100" cy="10100"/>
            </a:xfrm>
            <a:custGeom>
              <a:avLst/>
              <a:gdLst/>
              <a:ahLst/>
              <a:cxnLst/>
              <a:rect l="l" t="t" r="r" b="b"/>
              <a:pathLst>
                <a:path w="3444" h="404" extrusionOk="0">
                  <a:moveTo>
                    <a:pt x="217" y="0"/>
                  </a:moveTo>
                  <a:cubicBezTo>
                    <a:pt x="93" y="0"/>
                    <a:pt x="0" y="93"/>
                    <a:pt x="31" y="186"/>
                  </a:cubicBezTo>
                  <a:cubicBezTo>
                    <a:pt x="31" y="310"/>
                    <a:pt x="93" y="403"/>
                    <a:pt x="217" y="403"/>
                  </a:cubicBezTo>
                  <a:lnTo>
                    <a:pt x="3226" y="403"/>
                  </a:lnTo>
                  <a:cubicBezTo>
                    <a:pt x="3350" y="403"/>
                    <a:pt x="3443" y="310"/>
                    <a:pt x="3443" y="186"/>
                  </a:cubicBezTo>
                  <a:cubicBezTo>
                    <a:pt x="3443" y="93"/>
                    <a:pt x="3350" y="0"/>
                    <a:pt x="3226"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291" name="Google Shape;13061;p24">
              <a:extLst>
                <a:ext uri="{FF2B5EF4-FFF2-40B4-BE49-F238E27FC236}">
                  <a16:creationId xmlns:a16="http://schemas.microsoft.com/office/drawing/2014/main" id="{3E4B2CF0-0014-ED8E-0781-F286D585AD1E}"/>
                </a:ext>
              </a:extLst>
            </p:cNvPr>
            <p:cNvSpPr/>
            <p:nvPr/>
          </p:nvSpPr>
          <p:spPr>
            <a:xfrm>
              <a:off x="3391825" y="3837275"/>
              <a:ext cx="87275" cy="10275"/>
            </a:xfrm>
            <a:custGeom>
              <a:avLst/>
              <a:gdLst/>
              <a:ahLst/>
              <a:cxnLst/>
              <a:rect l="l" t="t" r="r" b="b"/>
              <a:pathLst>
                <a:path w="3491" h="411" extrusionOk="0">
                  <a:moveTo>
                    <a:pt x="200" y="1"/>
                  </a:moveTo>
                  <a:cubicBezTo>
                    <a:pt x="1" y="1"/>
                    <a:pt x="7" y="411"/>
                    <a:pt x="220" y="411"/>
                  </a:cubicBezTo>
                  <a:cubicBezTo>
                    <a:pt x="227" y="411"/>
                    <a:pt x="234" y="410"/>
                    <a:pt x="241" y="409"/>
                  </a:cubicBezTo>
                  <a:lnTo>
                    <a:pt x="3250" y="409"/>
                  </a:lnTo>
                  <a:cubicBezTo>
                    <a:pt x="3258" y="410"/>
                    <a:pt x="3265" y="411"/>
                    <a:pt x="3272" y="411"/>
                  </a:cubicBezTo>
                  <a:cubicBezTo>
                    <a:pt x="3485" y="411"/>
                    <a:pt x="3491" y="1"/>
                    <a:pt x="3292" y="1"/>
                  </a:cubicBezTo>
                  <a:cubicBezTo>
                    <a:pt x="3279" y="1"/>
                    <a:pt x="3265" y="2"/>
                    <a:pt x="3250" y="6"/>
                  </a:cubicBezTo>
                  <a:lnTo>
                    <a:pt x="241" y="6"/>
                  </a:lnTo>
                  <a:cubicBezTo>
                    <a:pt x="227" y="2"/>
                    <a:pt x="213" y="1"/>
                    <a:pt x="200"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292" name="Google Shape;13062;p24">
              <a:extLst>
                <a:ext uri="{FF2B5EF4-FFF2-40B4-BE49-F238E27FC236}">
                  <a16:creationId xmlns:a16="http://schemas.microsoft.com/office/drawing/2014/main" id="{01758C4A-2967-51F9-D895-3C4BD29B240E}"/>
                </a:ext>
              </a:extLst>
            </p:cNvPr>
            <p:cNvSpPr/>
            <p:nvPr/>
          </p:nvSpPr>
          <p:spPr>
            <a:xfrm>
              <a:off x="3392100" y="3837488"/>
              <a:ext cx="86750" cy="9850"/>
            </a:xfrm>
            <a:custGeom>
              <a:avLst/>
              <a:gdLst/>
              <a:ahLst/>
              <a:cxnLst/>
              <a:rect l="l" t="t" r="r" b="b"/>
              <a:pathLst>
                <a:path w="3470" h="394" extrusionOk="0">
                  <a:moveTo>
                    <a:pt x="177" y="0"/>
                  </a:moveTo>
                  <a:cubicBezTo>
                    <a:pt x="0" y="0"/>
                    <a:pt x="0" y="393"/>
                    <a:pt x="177" y="393"/>
                  </a:cubicBezTo>
                  <a:cubicBezTo>
                    <a:pt x="194" y="393"/>
                    <a:pt x="211" y="390"/>
                    <a:pt x="230" y="383"/>
                  </a:cubicBezTo>
                  <a:lnTo>
                    <a:pt x="3239" y="383"/>
                  </a:lnTo>
                  <a:cubicBezTo>
                    <a:pt x="3259" y="390"/>
                    <a:pt x="3276" y="393"/>
                    <a:pt x="3293" y="393"/>
                  </a:cubicBezTo>
                  <a:cubicBezTo>
                    <a:pt x="3470" y="393"/>
                    <a:pt x="3470" y="0"/>
                    <a:pt x="3293" y="0"/>
                  </a:cubicBezTo>
                  <a:cubicBezTo>
                    <a:pt x="3276" y="0"/>
                    <a:pt x="3259" y="3"/>
                    <a:pt x="3239" y="11"/>
                  </a:cubicBezTo>
                  <a:lnTo>
                    <a:pt x="230" y="11"/>
                  </a:lnTo>
                  <a:cubicBezTo>
                    <a:pt x="211" y="3"/>
                    <a:pt x="194" y="0"/>
                    <a:pt x="177"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293" name="Google Shape;13063;p24">
              <a:extLst>
                <a:ext uri="{FF2B5EF4-FFF2-40B4-BE49-F238E27FC236}">
                  <a16:creationId xmlns:a16="http://schemas.microsoft.com/office/drawing/2014/main" id="{C62F6CCD-D271-96D7-06D4-2F3A024EE7E6}"/>
                </a:ext>
              </a:extLst>
            </p:cNvPr>
            <p:cNvSpPr/>
            <p:nvPr/>
          </p:nvSpPr>
          <p:spPr>
            <a:xfrm>
              <a:off x="3392425" y="3837363"/>
              <a:ext cx="86100" cy="10100"/>
            </a:xfrm>
            <a:custGeom>
              <a:avLst/>
              <a:gdLst/>
              <a:ahLst/>
              <a:cxnLst/>
              <a:rect l="l" t="t" r="r" b="b"/>
              <a:pathLst>
                <a:path w="3444" h="404" extrusionOk="0">
                  <a:moveTo>
                    <a:pt x="217" y="0"/>
                  </a:moveTo>
                  <a:cubicBezTo>
                    <a:pt x="93" y="0"/>
                    <a:pt x="0" y="93"/>
                    <a:pt x="0" y="186"/>
                  </a:cubicBezTo>
                  <a:cubicBezTo>
                    <a:pt x="0" y="310"/>
                    <a:pt x="93" y="403"/>
                    <a:pt x="217" y="403"/>
                  </a:cubicBezTo>
                  <a:lnTo>
                    <a:pt x="3226" y="403"/>
                  </a:lnTo>
                  <a:cubicBezTo>
                    <a:pt x="3350" y="403"/>
                    <a:pt x="3443" y="310"/>
                    <a:pt x="3443" y="186"/>
                  </a:cubicBezTo>
                  <a:cubicBezTo>
                    <a:pt x="3443" y="93"/>
                    <a:pt x="3350" y="0"/>
                    <a:pt x="3226"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294" name="Google Shape;13064;p24">
              <a:extLst>
                <a:ext uri="{FF2B5EF4-FFF2-40B4-BE49-F238E27FC236}">
                  <a16:creationId xmlns:a16="http://schemas.microsoft.com/office/drawing/2014/main" id="{F8DC75EF-DA83-15AB-7777-E4C74B886609}"/>
                </a:ext>
              </a:extLst>
            </p:cNvPr>
            <p:cNvSpPr/>
            <p:nvPr/>
          </p:nvSpPr>
          <p:spPr>
            <a:xfrm>
              <a:off x="3394750" y="3724525"/>
              <a:ext cx="82225" cy="58175"/>
            </a:xfrm>
            <a:custGeom>
              <a:avLst/>
              <a:gdLst/>
              <a:ahLst/>
              <a:cxnLst/>
              <a:rect l="l" t="t" r="r" b="b"/>
              <a:pathLst>
                <a:path w="3289" h="2327" extrusionOk="0">
                  <a:moveTo>
                    <a:pt x="2823" y="404"/>
                  </a:moveTo>
                  <a:cubicBezTo>
                    <a:pt x="2823" y="404"/>
                    <a:pt x="2854" y="435"/>
                    <a:pt x="2854" y="466"/>
                  </a:cubicBezTo>
                  <a:lnTo>
                    <a:pt x="2854" y="1861"/>
                  </a:lnTo>
                  <a:cubicBezTo>
                    <a:pt x="2854" y="1892"/>
                    <a:pt x="2823" y="1924"/>
                    <a:pt x="2823" y="1924"/>
                  </a:cubicBezTo>
                  <a:lnTo>
                    <a:pt x="466" y="1924"/>
                  </a:lnTo>
                  <a:cubicBezTo>
                    <a:pt x="435" y="1924"/>
                    <a:pt x="404" y="1892"/>
                    <a:pt x="404" y="1861"/>
                  </a:cubicBezTo>
                  <a:lnTo>
                    <a:pt x="404" y="466"/>
                  </a:lnTo>
                  <a:cubicBezTo>
                    <a:pt x="404" y="435"/>
                    <a:pt x="435" y="404"/>
                    <a:pt x="466" y="404"/>
                  </a:cubicBezTo>
                  <a:close/>
                  <a:moveTo>
                    <a:pt x="466" y="0"/>
                  </a:moveTo>
                  <a:cubicBezTo>
                    <a:pt x="186" y="0"/>
                    <a:pt x="0" y="186"/>
                    <a:pt x="0" y="466"/>
                  </a:cubicBezTo>
                  <a:lnTo>
                    <a:pt x="0" y="1861"/>
                  </a:lnTo>
                  <a:cubicBezTo>
                    <a:pt x="0" y="2110"/>
                    <a:pt x="186" y="2327"/>
                    <a:pt x="466" y="2327"/>
                  </a:cubicBezTo>
                  <a:lnTo>
                    <a:pt x="2823" y="2327"/>
                  </a:lnTo>
                  <a:cubicBezTo>
                    <a:pt x="3071" y="2327"/>
                    <a:pt x="3288" y="2110"/>
                    <a:pt x="3288" y="1861"/>
                  </a:cubicBezTo>
                  <a:lnTo>
                    <a:pt x="3288" y="466"/>
                  </a:lnTo>
                  <a:cubicBezTo>
                    <a:pt x="3288" y="186"/>
                    <a:pt x="3071" y="0"/>
                    <a:pt x="2823"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grpSp>
      <p:sp>
        <p:nvSpPr>
          <p:cNvPr id="295" name="Google Shape;13065;p24">
            <a:extLst>
              <a:ext uri="{FF2B5EF4-FFF2-40B4-BE49-F238E27FC236}">
                <a16:creationId xmlns:a16="http://schemas.microsoft.com/office/drawing/2014/main" id="{3ADD6817-47BE-A229-3CB4-AC9A7EF781C5}"/>
              </a:ext>
            </a:extLst>
          </p:cNvPr>
          <p:cNvSpPr/>
          <p:nvPr/>
        </p:nvSpPr>
        <p:spPr>
          <a:xfrm>
            <a:off x="11104383" y="6873459"/>
            <a:ext cx="522750" cy="697950"/>
          </a:xfrm>
          <a:custGeom>
            <a:avLst/>
            <a:gdLst/>
            <a:ahLst/>
            <a:cxnLst/>
            <a:rect l="l" t="t" r="r" b="b"/>
            <a:pathLst>
              <a:path w="10455" h="13959" extrusionOk="0">
                <a:moveTo>
                  <a:pt x="9834" y="403"/>
                </a:moveTo>
                <a:cubicBezTo>
                  <a:pt x="9958" y="403"/>
                  <a:pt x="10082" y="527"/>
                  <a:pt x="10082" y="651"/>
                </a:cubicBezTo>
                <a:lnTo>
                  <a:pt x="10082" y="1427"/>
                </a:lnTo>
                <a:lnTo>
                  <a:pt x="435" y="1427"/>
                </a:lnTo>
                <a:lnTo>
                  <a:pt x="435" y="651"/>
                </a:lnTo>
                <a:cubicBezTo>
                  <a:pt x="435" y="527"/>
                  <a:pt x="528" y="403"/>
                  <a:pt x="683" y="403"/>
                </a:cubicBezTo>
                <a:close/>
                <a:moveTo>
                  <a:pt x="5677" y="4219"/>
                </a:moveTo>
                <a:lnTo>
                  <a:pt x="5677" y="4560"/>
                </a:lnTo>
                <a:lnTo>
                  <a:pt x="4995" y="4560"/>
                </a:lnTo>
                <a:lnTo>
                  <a:pt x="4995" y="4219"/>
                </a:lnTo>
                <a:close/>
                <a:moveTo>
                  <a:pt x="6794" y="4219"/>
                </a:moveTo>
                <a:lnTo>
                  <a:pt x="6794" y="4560"/>
                </a:lnTo>
                <a:lnTo>
                  <a:pt x="6111" y="4560"/>
                </a:lnTo>
                <a:lnTo>
                  <a:pt x="6111" y="4219"/>
                </a:lnTo>
                <a:close/>
                <a:moveTo>
                  <a:pt x="4560" y="4560"/>
                </a:moveTo>
                <a:lnTo>
                  <a:pt x="4560" y="5087"/>
                </a:lnTo>
                <a:lnTo>
                  <a:pt x="3878" y="5087"/>
                </a:lnTo>
                <a:lnTo>
                  <a:pt x="3878" y="4560"/>
                </a:lnTo>
                <a:close/>
                <a:moveTo>
                  <a:pt x="7910" y="4777"/>
                </a:moveTo>
                <a:lnTo>
                  <a:pt x="7941" y="5366"/>
                </a:lnTo>
                <a:lnTo>
                  <a:pt x="7228" y="5366"/>
                </a:lnTo>
                <a:lnTo>
                  <a:pt x="7228" y="4777"/>
                </a:lnTo>
                <a:close/>
                <a:moveTo>
                  <a:pt x="3444" y="5056"/>
                </a:moveTo>
                <a:lnTo>
                  <a:pt x="3444" y="5583"/>
                </a:lnTo>
                <a:lnTo>
                  <a:pt x="2761" y="5583"/>
                </a:lnTo>
                <a:lnTo>
                  <a:pt x="2761" y="5056"/>
                </a:lnTo>
                <a:close/>
                <a:moveTo>
                  <a:pt x="5708" y="4994"/>
                </a:moveTo>
                <a:lnTo>
                  <a:pt x="5708" y="6917"/>
                </a:lnTo>
                <a:lnTo>
                  <a:pt x="4995" y="6917"/>
                </a:lnTo>
                <a:lnTo>
                  <a:pt x="4995" y="4994"/>
                </a:lnTo>
                <a:close/>
                <a:moveTo>
                  <a:pt x="6825" y="4994"/>
                </a:moveTo>
                <a:lnTo>
                  <a:pt x="6825" y="6917"/>
                </a:lnTo>
                <a:lnTo>
                  <a:pt x="6111" y="6917"/>
                </a:lnTo>
                <a:lnTo>
                  <a:pt x="6111" y="4994"/>
                </a:lnTo>
                <a:close/>
                <a:moveTo>
                  <a:pt x="7941" y="5770"/>
                </a:moveTo>
                <a:lnTo>
                  <a:pt x="7941" y="6917"/>
                </a:lnTo>
                <a:lnTo>
                  <a:pt x="7228" y="6917"/>
                </a:lnTo>
                <a:lnTo>
                  <a:pt x="7228" y="5770"/>
                </a:lnTo>
                <a:close/>
                <a:moveTo>
                  <a:pt x="9120" y="3102"/>
                </a:moveTo>
                <a:cubicBezTo>
                  <a:pt x="9151" y="3102"/>
                  <a:pt x="9182" y="3133"/>
                  <a:pt x="9182" y="3164"/>
                </a:cubicBezTo>
                <a:lnTo>
                  <a:pt x="9182" y="6917"/>
                </a:lnTo>
                <a:lnTo>
                  <a:pt x="8345" y="6917"/>
                </a:lnTo>
                <a:lnTo>
                  <a:pt x="8345" y="4777"/>
                </a:lnTo>
                <a:cubicBezTo>
                  <a:pt x="8345" y="4560"/>
                  <a:pt x="8159" y="4374"/>
                  <a:pt x="7941" y="4374"/>
                </a:cubicBezTo>
                <a:lnTo>
                  <a:pt x="7228" y="4374"/>
                </a:lnTo>
                <a:lnTo>
                  <a:pt x="7228" y="4250"/>
                </a:lnTo>
                <a:cubicBezTo>
                  <a:pt x="7228" y="4001"/>
                  <a:pt x="7042" y="3815"/>
                  <a:pt x="6825" y="3815"/>
                </a:cubicBezTo>
                <a:lnTo>
                  <a:pt x="6142" y="3815"/>
                </a:lnTo>
                <a:cubicBezTo>
                  <a:pt x="6049" y="3815"/>
                  <a:pt x="5987" y="3846"/>
                  <a:pt x="5925" y="3877"/>
                </a:cubicBezTo>
                <a:cubicBezTo>
                  <a:pt x="5832" y="3846"/>
                  <a:pt x="5770" y="3815"/>
                  <a:pt x="5708" y="3815"/>
                </a:cubicBezTo>
                <a:lnTo>
                  <a:pt x="5026" y="3815"/>
                </a:lnTo>
                <a:cubicBezTo>
                  <a:pt x="4809" y="3815"/>
                  <a:pt x="4653" y="3939"/>
                  <a:pt x="4591" y="4157"/>
                </a:cubicBezTo>
                <a:lnTo>
                  <a:pt x="3909" y="4157"/>
                </a:lnTo>
                <a:cubicBezTo>
                  <a:pt x="3661" y="4157"/>
                  <a:pt x="3475" y="4343"/>
                  <a:pt x="3475" y="4560"/>
                </a:cubicBezTo>
                <a:lnTo>
                  <a:pt x="3475" y="4653"/>
                </a:lnTo>
                <a:lnTo>
                  <a:pt x="2761" y="4653"/>
                </a:lnTo>
                <a:cubicBezTo>
                  <a:pt x="2544" y="4684"/>
                  <a:pt x="2389" y="4839"/>
                  <a:pt x="2389" y="5056"/>
                </a:cubicBezTo>
                <a:lnTo>
                  <a:pt x="2389" y="6917"/>
                </a:lnTo>
                <a:lnTo>
                  <a:pt x="1520" y="6917"/>
                </a:lnTo>
                <a:lnTo>
                  <a:pt x="1520" y="3164"/>
                </a:lnTo>
                <a:cubicBezTo>
                  <a:pt x="1520" y="3133"/>
                  <a:pt x="1520" y="3102"/>
                  <a:pt x="1552" y="3102"/>
                </a:cubicBezTo>
                <a:close/>
                <a:moveTo>
                  <a:pt x="3475" y="6018"/>
                </a:moveTo>
                <a:lnTo>
                  <a:pt x="3475" y="6948"/>
                </a:lnTo>
                <a:lnTo>
                  <a:pt x="2761" y="6948"/>
                </a:lnTo>
                <a:lnTo>
                  <a:pt x="2761" y="6018"/>
                </a:lnTo>
                <a:close/>
                <a:moveTo>
                  <a:pt x="4591" y="5521"/>
                </a:moveTo>
                <a:lnTo>
                  <a:pt x="4591" y="6948"/>
                </a:lnTo>
                <a:lnTo>
                  <a:pt x="3878" y="6917"/>
                </a:lnTo>
                <a:lnTo>
                  <a:pt x="3878" y="5521"/>
                </a:lnTo>
                <a:close/>
                <a:moveTo>
                  <a:pt x="3444" y="9399"/>
                </a:moveTo>
                <a:lnTo>
                  <a:pt x="3444" y="9833"/>
                </a:lnTo>
                <a:lnTo>
                  <a:pt x="2761" y="9833"/>
                </a:lnTo>
                <a:lnTo>
                  <a:pt x="2761" y="9399"/>
                </a:lnTo>
                <a:close/>
                <a:moveTo>
                  <a:pt x="5677" y="9399"/>
                </a:moveTo>
                <a:lnTo>
                  <a:pt x="5677" y="9864"/>
                </a:lnTo>
                <a:lnTo>
                  <a:pt x="4995" y="9864"/>
                </a:lnTo>
                <a:lnTo>
                  <a:pt x="4995" y="9399"/>
                </a:lnTo>
                <a:close/>
                <a:moveTo>
                  <a:pt x="6825" y="9864"/>
                </a:moveTo>
                <a:lnTo>
                  <a:pt x="6825" y="10298"/>
                </a:lnTo>
                <a:lnTo>
                  <a:pt x="6142" y="10298"/>
                </a:lnTo>
                <a:lnTo>
                  <a:pt x="6142" y="9864"/>
                </a:lnTo>
                <a:close/>
                <a:moveTo>
                  <a:pt x="4560" y="9926"/>
                </a:moveTo>
                <a:lnTo>
                  <a:pt x="4560" y="10484"/>
                </a:lnTo>
                <a:lnTo>
                  <a:pt x="3878" y="10484"/>
                </a:lnTo>
                <a:lnTo>
                  <a:pt x="3878" y="9926"/>
                </a:lnTo>
                <a:close/>
                <a:moveTo>
                  <a:pt x="7941" y="10484"/>
                </a:moveTo>
                <a:lnTo>
                  <a:pt x="7941" y="10950"/>
                </a:lnTo>
                <a:lnTo>
                  <a:pt x="7259" y="10950"/>
                </a:lnTo>
                <a:lnTo>
                  <a:pt x="7259" y="10484"/>
                </a:lnTo>
                <a:close/>
                <a:moveTo>
                  <a:pt x="3475" y="10236"/>
                </a:moveTo>
                <a:lnTo>
                  <a:pt x="3475" y="12097"/>
                </a:lnTo>
                <a:lnTo>
                  <a:pt x="2761" y="12097"/>
                </a:lnTo>
                <a:lnTo>
                  <a:pt x="2761" y="10236"/>
                </a:lnTo>
                <a:close/>
                <a:moveTo>
                  <a:pt x="4591" y="10857"/>
                </a:moveTo>
                <a:lnTo>
                  <a:pt x="4591" y="12097"/>
                </a:lnTo>
                <a:lnTo>
                  <a:pt x="3878" y="12097"/>
                </a:lnTo>
                <a:lnTo>
                  <a:pt x="3878" y="10857"/>
                </a:lnTo>
                <a:close/>
                <a:moveTo>
                  <a:pt x="5708" y="10267"/>
                </a:moveTo>
                <a:lnTo>
                  <a:pt x="5708" y="12097"/>
                </a:lnTo>
                <a:lnTo>
                  <a:pt x="4995" y="12097"/>
                </a:lnTo>
                <a:lnTo>
                  <a:pt x="4995" y="10267"/>
                </a:lnTo>
                <a:close/>
                <a:moveTo>
                  <a:pt x="6825" y="10702"/>
                </a:moveTo>
                <a:lnTo>
                  <a:pt x="6825" y="12097"/>
                </a:lnTo>
                <a:lnTo>
                  <a:pt x="6111" y="12097"/>
                </a:lnTo>
                <a:lnTo>
                  <a:pt x="6111" y="10702"/>
                </a:lnTo>
                <a:close/>
                <a:moveTo>
                  <a:pt x="7941" y="11353"/>
                </a:moveTo>
                <a:lnTo>
                  <a:pt x="7941" y="12097"/>
                </a:lnTo>
                <a:lnTo>
                  <a:pt x="7259" y="12097"/>
                </a:lnTo>
                <a:lnTo>
                  <a:pt x="7259" y="11353"/>
                </a:lnTo>
                <a:close/>
                <a:moveTo>
                  <a:pt x="9182" y="7352"/>
                </a:moveTo>
                <a:lnTo>
                  <a:pt x="9182" y="7910"/>
                </a:lnTo>
                <a:lnTo>
                  <a:pt x="6484" y="7910"/>
                </a:lnTo>
                <a:cubicBezTo>
                  <a:pt x="6204" y="7910"/>
                  <a:pt x="6204" y="8313"/>
                  <a:pt x="6484" y="8313"/>
                </a:cubicBezTo>
                <a:lnTo>
                  <a:pt x="9182" y="8313"/>
                </a:lnTo>
                <a:lnTo>
                  <a:pt x="9182" y="12128"/>
                </a:lnTo>
                <a:lnTo>
                  <a:pt x="8345" y="12128"/>
                </a:lnTo>
                <a:lnTo>
                  <a:pt x="8345" y="10484"/>
                </a:lnTo>
                <a:cubicBezTo>
                  <a:pt x="8345" y="10236"/>
                  <a:pt x="8159" y="10050"/>
                  <a:pt x="7941" y="10050"/>
                </a:cubicBezTo>
                <a:lnTo>
                  <a:pt x="7228" y="10050"/>
                </a:lnTo>
                <a:lnTo>
                  <a:pt x="7228" y="9864"/>
                </a:lnTo>
                <a:cubicBezTo>
                  <a:pt x="7228" y="9616"/>
                  <a:pt x="7042" y="9430"/>
                  <a:pt x="6825" y="9430"/>
                </a:cubicBezTo>
                <a:lnTo>
                  <a:pt x="6111" y="9430"/>
                </a:lnTo>
                <a:lnTo>
                  <a:pt x="6111" y="9399"/>
                </a:lnTo>
                <a:cubicBezTo>
                  <a:pt x="6111" y="9151"/>
                  <a:pt x="5925" y="8965"/>
                  <a:pt x="5708" y="8965"/>
                </a:cubicBezTo>
                <a:lnTo>
                  <a:pt x="5026" y="8965"/>
                </a:lnTo>
                <a:cubicBezTo>
                  <a:pt x="4778" y="8965"/>
                  <a:pt x="4591" y="9151"/>
                  <a:pt x="4591" y="9399"/>
                </a:cubicBezTo>
                <a:lnTo>
                  <a:pt x="4591" y="9523"/>
                </a:lnTo>
                <a:lnTo>
                  <a:pt x="3878" y="9523"/>
                </a:lnTo>
                <a:lnTo>
                  <a:pt x="3878" y="9399"/>
                </a:lnTo>
                <a:cubicBezTo>
                  <a:pt x="3878" y="9151"/>
                  <a:pt x="3692" y="8965"/>
                  <a:pt x="3475" y="8965"/>
                </a:cubicBezTo>
                <a:lnTo>
                  <a:pt x="2761" y="8965"/>
                </a:lnTo>
                <a:cubicBezTo>
                  <a:pt x="2544" y="8965"/>
                  <a:pt x="2358" y="9151"/>
                  <a:pt x="2389" y="9399"/>
                </a:cubicBezTo>
                <a:lnTo>
                  <a:pt x="2389" y="12128"/>
                </a:lnTo>
                <a:lnTo>
                  <a:pt x="1520" y="12128"/>
                </a:lnTo>
                <a:lnTo>
                  <a:pt x="1520" y="8313"/>
                </a:lnTo>
                <a:lnTo>
                  <a:pt x="5677" y="8313"/>
                </a:lnTo>
                <a:cubicBezTo>
                  <a:pt x="5925" y="8313"/>
                  <a:pt x="5925" y="7910"/>
                  <a:pt x="5677" y="7910"/>
                </a:cubicBezTo>
                <a:lnTo>
                  <a:pt x="1489" y="7910"/>
                </a:lnTo>
                <a:lnTo>
                  <a:pt x="1489" y="7352"/>
                </a:lnTo>
                <a:close/>
                <a:moveTo>
                  <a:pt x="10051" y="12563"/>
                </a:moveTo>
                <a:lnTo>
                  <a:pt x="10051" y="13338"/>
                </a:lnTo>
                <a:cubicBezTo>
                  <a:pt x="10051" y="13462"/>
                  <a:pt x="9958" y="13586"/>
                  <a:pt x="9803" y="13586"/>
                </a:cubicBezTo>
                <a:lnTo>
                  <a:pt x="652" y="13586"/>
                </a:lnTo>
                <a:cubicBezTo>
                  <a:pt x="528" y="13586"/>
                  <a:pt x="404" y="13462"/>
                  <a:pt x="404" y="13338"/>
                </a:cubicBezTo>
                <a:lnTo>
                  <a:pt x="404" y="12563"/>
                </a:lnTo>
                <a:close/>
                <a:moveTo>
                  <a:pt x="652" y="0"/>
                </a:moveTo>
                <a:cubicBezTo>
                  <a:pt x="311" y="0"/>
                  <a:pt x="1" y="279"/>
                  <a:pt x="1" y="651"/>
                </a:cubicBezTo>
                <a:lnTo>
                  <a:pt x="1" y="3350"/>
                </a:lnTo>
                <a:cubicBezTo>
                  <a:pt x="1" y="3490"/>
                  <a:pt x="109" y="3559"/>
                  <a:pt x="214" y="3559"/>
                </a:cubicBezTo>
                <a:cubicBezTo>
                  <a:pt x="318" y="3559"/>
                  <a:pt x="419" y="3490"/>
                  <a:pt x="404" y="3350"/>
                </a:cubicBezTo>
                <a:lnTo>
                  <a:pt x="404" y="1830"/>
                </a:lnTo>
                <a:lnTo>
                  <a:pt x="10051" y="1830"/>
                </a:lnTo>
                <a:lnTo>
                  <a:pt x="10051" y="12128"/>
                </a:lnTo>
                <a:lnTo>
                  <a:pt x="9586" y="12128"/>
                </a:lnTo>
                <a:lnTo>
                  <a:pt x="9586" y="3164"/>
                </a:lnTo>
                <a:cubicBezTo>
                  <a:pt x="9586" y="2932"/>
                  <a:pt x="9395" y="2727"/>
                  <a:pt x="9168" y="2727"/>
                </a:cubicBezTo>
                <a:cubicBezTo>
                  <a:pt x="9152" y="2727"/>
                  <a:pt x="9136" y="2728"/>
                  <a:pt x="9120" y="2730"/>
                </a:cubicBezTo>
                <a:lnTo>
                  <a:pt x="1552" y="2730"/>
                </a:lnTo>
                <a:cubicBezTo>
                  <a:pt x="1272" y="2730"/>
                  <a:pt x="1086" y="2916"/>
                  <a:pt x="1086" y="3164"/>
                </a:cubicBezTo>
                <a:lnTo>
                  <a:pt x="1086" y="12128"/>
                </a:lnTo>
                <a:lnTo>
                  <a:pt x="435" y="12128"/>
                </a:lnTo>
                <a:lnTo>
                  <a:pt x="435" y="4157"/>
                </a:lnTo>
                <a:cubicBezTo>
                  <a:pt x="435" y="4017"/>
                  <a:pt x="334" y="3947"/>
                  <a:pt x="233" y="3947"/>
                </a:cubicBezTo>
                <a:cubicBezTo>
                  <a:pt x="132" y="3947"/>
                  <a:pt x="32" y="4017"/>
                  <a:pt x="32" y="4157"/>
                </a:cubicBezTo>
                <a:lnTo>
                  <a:pt x="32" y="13307"/>
                </a:lnTo>
                <a:cubicBezTo>
                  <a:pt x="32" y="13648"/>
                  <a:pt x="311" y="13959"/>
                  <a:pt x="652" y="13959"/>
                </a:cubicBezTo>
                <a:lnTo>
                  <a:pt x="9803" y="13959"/>
                </a:lnTo>
                <a:cubicBezTo>
                  <a:pt x="10175" y="13959"/>
                  <a:pt x="10454" y="13679"/>
                  <a:pt x="10454" y="13307"/>
                </a:cubicBezTo>
                <a:lnTo>
                  <a:pt x="10454" y="651"/>
                </a:lnTo>
                <a:cubicBezTo>
                  <a:pt x="10454" y="279"/>
                  <a:pt x="10175" y="0"/>
                  <a:pt x="9803"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grpSp>
        <p:nvGrpSpPr>
          <p:cNvPr id="296" name="Google Shape;13066;p24">
            <a:extLst>
              <a:ext uri="{FF2B5EF4-FFF2-40B4-BE49-F238E27FC236}">
                <a16:creationId xmlns:a16="http://schemas.microsoft.com/office/drawing/2014/main" id="{FFD1D088-36BF-0EBE-BA77-211C867D5451}"/>
              </a:ext>
            </a:extLst>
          </p:cNvPr>
          <p:cNvGrpSpPr/>
          <p:nvPr/>
        </p:nvGrpSpPr>
        <p:grpSpPr>
          <a:xfrm>
            <a:off x="9451703" y="6936209"/>
            <a:ext cx="696450" cy="572450"/>
            <a:chOff x="2444000" y="3698925"/>
            <a:chExt cx="348225" cy="286225"/>
          </a:xfrm>
        </p:grpSpPr>
        <p:sp>
          <p:nvSpPr>
            <p:cNvPr id="297" name="Google Shape;13067;p24">
              <a:extLst>
                <a:ext uri="{FF2B5EF4-FFF2-40B4-BE49-F238E27FC236}">
                  <a16:creationId xmlns:a16="http://schemas.microsoft.com/office/drawing/2014/main" id="{44A027C1-A5A1-68F2-C025-0D8819B39873}"/>
                </a:ext>
              </a:extLst>
            </p:cNvPr>
            <p:cNvSpPr/>
            <p:nvPr/>
          </p:nvSpPr>
          <p:spPr>
            <a:xfrm>
              <a:off x="2444000" y="3698925"/>
              <a:ext cx="348225" cy="286225"/>
            </a:xfrm>
            <a:custGeom>
              <a:avLst/>
              <a:gdLst/>
              <a:ahLst/>
              <a:cxnLst/>
              <a:rect l="l" t="t" r="r" b="b"/>
              <a:pathLst>
                <a:path w="13929" h="11449" extrusionOk="0">
                  <a:moveTo>
                    <a:pt x="9989" y="1428"/>
                  </a:moveTo>
                  <a:lnTo>
                    <a:pt x="9989" y="7476"/>
                  </a:lnTo>
                  <a:lnTo>
                    <a:pt x="4933" y="7476"/>
                  </a:lnTo>
                  <a:lnTo>
                    <a:pt x="4933" y="1428"/>
                  </a:lnTo>
                  <a:close/>
                  <a:moveTo>
                    <a:pt x="13231" y="431"/>
                  </a:moveTo>
                  <a:cubicBezTo>
                    <a:pt x="13396" y="431"/>
                    <a:pt x="13525" y="575"/>
                    <a:pt x="13525" y="745"/>
                  </a:cubicBezTo>
                  <a:lnTo>
                    <a:pt x="13525" y="7476"/>
                  </a:lnTo>
                  <a:lnTo>
                    <a:pt x="10423" y="7476"/>
                  </a:lnTo>
                  <a:lnTo>
                    <a:pt x="10423" y="1459"/>
                  </a:lnTo>
                  <a:cubicBezTo>
                    <a:pt x="10423" y="1210"/>
                    <a:pt x="10206" y="1024"/>
                    <a:pt x="9989" y="1024"/>
                  </a:cubicBezTo>
                  <a:lnTo>
                    <a:pt x="3971" y="1024"/>
                  </a:lnTo>
                  <a:cubicBezTo>
                    <a:pt x="3723" y="1024"/>
                    <a:pt x="3537" y="1210"/>
                    <a:pt x="3537" y="1459"/>
                  </a:cubicBezTo>
                  <a:lnTo>
                    <a:pt x="3537" y="4374"/>
                  </a:lnTo>
                  <a:cubicBezTo>
                    <a:pt x="3537" y="4498"/>
                    <a:pt x="3638" y="4561"/>
                    <a:pt x="3739" y="4561"/>
                  </a:cubicBezTo>
                  <a:cubicBezTo>
                    <a:pt x="3839" y="4561"/>
                    <a:pt x="3940" y="4498"/>
                    <a:pt x="3940" y="4374"/>
                  </a:cubicBezTo>
                  <a:lnTo>
                    <a:pt x="3940" y="1459"/>
                  </a:lnTo>
                  <a:lnTo>
                    <a:pt x="4561" y="1459"/>
                  </a:lnTo>
                  <a:lnTo>
                    <a:pt x="4561" y="7507"/>
                  </a:lnTo>
                  <a:lnTo>
                    <a:pt x="3940" y="7507"/>
                  </a:lnTo>
                  <a:lnTo>
                    <a:pt x="3940" y="5181"/>
                  </a:lnTo>
                  <a:cubicBezTo>
                    <a:pt x="3940" y="5041"/>
                    <a:pt x="3839" y="4972"/>
                    <a:pt x="3739" y="4972"/>
                  </a:cubicBezTo>
                  <a:cubicBezTo>
                    <a:pt x="3638" y="4972"/>
                    <a:pt x="3537" y="5041"/>
                    <a:pt x="3537" y="5181"/>
                  </a:cubicBezTo>
                  <a:lnTo>
                    <a:pt x="3537" y="7507"/>
                  </a:lnTo>
                  <a:lnTo>
                    <a:pt x="404" y="7507"/>
                  </a:lnTo>
                  <a:lnTo>
                    <a:pt x="404" y="745"/>
                  </a:lnTo>
                  <a:cubicBezTo>
                    <a:pt x="404" y="575"/>
                    <a:pt x="507" y="431"/>
                    <a:pt x="691" y="431"/>
                  </a:cubicBezTo>
                  <a:cubicBezTo>
                    <a:pt x="708" y="431"/>
                    <a:pt x="726" y="432"/>
                    <a:pt x="745" y="435"/>
                  </a:cubicBezTo>
                  <a:lnTo>
                    <a:pt x="13184" y="435"/>
                  </a:lnTo>
                  <a:cubicBezTo>
                    <a:pt x="13200" y="432"/>
                    <a:pt x="13216" y="431"/>
                    <a:pt x="13231" y="431"/>
                  </a:cubicBezTo>
                  <a:close/>
                  <a:moveTo>
                    <a:pt x="8252" y="9462"/>
                  </a:moveTo>
                  <a:lnTo>
                    <a:pt x="8469" y="11043"/>
                  </a:lnTo>
                  <a:lnTo>
                    <a:pt x="5460" y="11043"/>
                  </a:lnTo>
                  <a:lnTo>
                    <a:pt x="5677" y="9462"/>
                  </a:lnTo>
                  <a:close/>
                  <a:moveTo>
                    <a:pt x="745" y="1"/>
                  </a:moveTo>
                  <a:cubicBezTo>
                    <a:pt x="311" y="1"/>
                    <a:pt x="1" y="342"/>
                    <a:pt x="1" y="745"/>
                  </a:cubicBezTo>
                  <a:lnTo>
                    <a:pt x="1" y="8717"/>
                  </a:lnTo>
                  <a:cubicBezTo>
                    <a:pt x="1" y="9120"/>
                    <a:pt x="311" y="9462"/>
                    <a:pt x="745" y="9462"/>
                  </a:cubicBezTo>
                  <a:lnTo>
                    <a:pt x="5274" y="9462"/>
                  </a:lnTo>
                  <a:lnTo>
                    <a:pt x="5057" y="11043"/>
                  </a:lnTo>
                  <a:lnTo>
                    <a:pt x="4374" y="11043"/>
                  </a:lnTo>
                  <a:cubicBezTo>
                    <a:pt x="4367" y="11042"/>
                    <a:pt x="4361" y="11042"/>
                    <a:pt x="4354" y="11042"/>
                  </a:cubicBezTo>
                  <a:cubicBezTo>
                    <a:pt x="4164" y="11042"/>
                    <a:pt x="4164" y="11448"/>
                    <a:pt x="4354" y="11448"/>
                  </a:cubicBezTo>
                  <a:cubicBezTo>
                    <a:pt x="4361" y="11448"/>
                    <a:pt x="4367" y="11448"/>
                    <a:pt x="4374" y="11447"/>
                  </a:cubicBezTo>
                  <a:lnTo>
                    <a:pt x="9555" y="11447"/>
                  </a:lnTo>
                  <a:cubicBezTo>
                    <a:pt x="9562" y="11448"/>
                    <a:pt x="9568" y="11448"/>
                    <a:pt x="9575" y="11448"/>
                  </a:cubicBezTo>
                  <a:cubicBezTo>
                    <a:pt x="9765" y="11448"/>
                    <a:pt x="9765" y="11042"/>
                    <a:pt x="9575" y="11042"/>
                  </a:cubicBezTo>
                  <a:cubicBezTo>
                    <a:pt x="9568" y="11042"/>
                    <a:pt x="9562" y="11042"/>
                    <a:pt x="9555" y="11043"/>
                  </a:cubicBezTo>
                  <a:lnTo>
                    <a:pt x="8872" y="11043"/>
                  </a:lnTo>
                  <a:lnTo>
                    <a:pt x="8655" y="9462"/>
                  </a:lnTo>
                  <a:lnTo>
                    <a:pt x="10733" y="9462"/>
                  </a:lnTo>
                  <a:cubicBezTo>
                    <a:pt x="10740" y="9462"/>
                    <a:pt x="10746" y="9463"/>
                    <a:pt x="10753" y="9463"/>
                  </a:cubicBezTo>
                  <a:cubicBezTo>
                    <a:pt x="10944" y="9463"/>
                    <a:pt x="10944" y="9026"/>
                    <a:pt x="10753" y="9026"/>
                  </a:cubicBezTo>
                  <a:cubicBezTo>
                    <a:pt x="10746" y="9026"/>
                    <a:pt x="10740" y="9026"/>
                    <a:pt x="10733" y="9027"/>
                  </a:cubicBezTo>
                  <a:lnTo>
                    <a:pt x="745" y="9027"/>
                  </a:lnTo>
                  <a:cubicBezTo>
                    <a:pt x="729" y="9030"/>
                    <a:pt x="713" y="9031"/>
                    <a:pt x="698" y="9031"/>
                  </a:cubicBezTo>
                  <a:cubicBezTo>
                    <a:pt x="533" y="9031"/>
                    <a:pt x="404" y="8887"/>
                    <a:pt x="404" y="8717"/>
                  </a:cubicBezTo>
                  <a:lnTo>
                    <a:pt x="404" y="7911"/>
                  </a:lnTo>
                  <a:lnTo>
                    <a:pt x="13556" y="7911"/>
                  </a:lnTo>
                  <a:lnTo>
                    <a:pt x="13556" y="8717"/>
                  </a:lnTo>
                  <a:cubicBezTo>
                    <a:pt x="13528" y="8887"/>
                    <a:pt x="13422" y="9031"/>
                    <a:pt x="13262" y="9031"/>
                  </a:cubicBezTo>
                  <a:cubicBezTo>
                    <a:pt x="13247" y="9031"/>
                    <a:pt x="13231" y="9030"/>
                    <a:pt x="13215" y="9027"/>
                  </a:cubicBezTo>
                  <a:lnTo>
                    <a:pt x="11540" y="9027"/>
                  </a:lnTo>
                  <a:cubicBezTo>
                    <a:pt x="11533" y="9026"/>
                    <a:pt x="11527" y="9026"/>
                    <a:pt x="11521" y="9026"/>
                  </a:cubicBezTo>
                  <a:cubicBezTo>
                    <a:pt x="11329" y="9026"/>
                    <a:pt x="11329" y="9463"/>
                    <a:pt x="11521" y="9463"/>
                  </a:cubicBezTo>
                  <a:cubicBezTo>
                    <a:pt x="11527" y="9463"/>
                    <a:pt x="11533" y="9462"/>
                    <a:pt x="11540" y="9462"/>
                  </a:cubicBezTo>
                  <a:lnTo>
                    <a:pt x="13184" y="9462"/>
                  </a:lnTo>
                  <a:cubicBezTo>
                    <a:pt x="13587" y="9462"/>
                    <a:pt x="13928" y="9120"/>
                    <a:pt x="13928" y="8717"/>
                  </a:cubicBezTo>
                  <a:lnTo>
                    <a:pt x="13928" y="745"/>
                  </a:lnTo>
                  <a:cubicBezTo>
                    <a:pt x="13928" y="342"/>
                    <a:pt x="13587" y="1"/>
                    <a:pt x="13184"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298" name="Google Shape;13068;p24">
              <a:extLst>
                <a:ext uri="{FF2B5EF4-FFF2-40B4-BE49-F238E27FC236}">
                  <a16:creationId xmlns:a16="http://schemas.microsoft.com/office/drawing/2014/main" id="{6A914C46-1B09-8034-55C0-C041DE7FFF6A}"/>
                </a:ext>
              </a:extLst>
            </p:cNvPr>
            <p:cNvSpPr/>
            <p:nvPr/>
          </p:nvSpPr>
          <p:spPr>
            <a:xfrm>
              <a:off x="2596000" y="3786550"/>
              <a:ext cx="51200" cy="59175"/>
            </a:xfrm>
            <a:custGeom>
              <a:avLst/>
              <a:gdLst/>
              <a:ahLst/>
              <a:cxnLst/>
              <a:rect l="l" t="t" r="r" b="b"/>
              <a:pathLst>
                <a:path w="2048" h="2367" extrusionOk="0">
                  <a:moveTo>
                    <a:pt x="1024" y="683"/>
                  </a:moveTo>
                  <a:lnTo>
                    <a:pt x="1334" y="1459"/>
                  </a:lnTo>
                  <a:lnTo>
                    <a:pt x="714" y="1459"/>
                  </a:lnTo>
                  <a:lnTo>
                    <a:pt x="1024" y="683"/>
                  </a:lnTo>
                  <a:close/>
                  <a:moveTo>
                    <a:pt x="1024" y="1"/>
                  </a:moveTo>
                  <a:cubicBezTo>
                    <a:pt x="931" y="1"/>
                    <a:pt x="838" y="63"/>
                    <a:pt x="807" y="156"/>
                  </a:cubicBezTo>
                  <a:lnTo>
                    <a:pt x="63" y="2110"/>
                  </a:lnTo>
                  <a:cubicBezTo>
                    <a:pt x="0" y="2203"/>
                    <a:pt x="63" y="2327"/>
                    <a:pt x="187" y="2358"/>
                  </a:cubicBezTo>
                  <a:lnTo>
                    <a:pt x="156" y="2358"/>
                  </a:lnTo>
                  <a:cubicBezTo>
                    <a:pt x="178" y="2364"/>
                    <a:pt x="200" y="2366"/>
                    <a:pt x="221" y="2366"/>
                  </a:cubicBezTo>
                  <a:cubicBezTo>
                    <a:pt x="321" y="2366"/>
                    <a:pt x="409" y="2311"/>
                    <a:pt x="435" y="2234"/>
                  </a:cubicBezTo>
                  <a:lnTo>
                    <a:pt x="559" y="1893"/>
                  </a:lnTo>
                  <a:lnTo>
                    <a:pt x="1489" y="1893"/>
                  </a:lnTo>
                  <a:lnTo>
                    <a:pt x="1613" y="2234"/>
                  </a:lnTo>
                  <a:cubicBezTo>
                    <a:pt x="1644" y="2296"/>
                    <a:pt x="1707" y="2358"/>
                    <a:pt x="1800" y="2358"/>
                  </a:cubicBezTo>
                  <a:lnTo>
                    <a:pt x="1862" y="2358"/>
                  </a:lnTo>
                  <a:cubicBezTo>
                    <a:pt x="1986" y="2327"/>
                    <a:pt x="2048" y="2203"/>
                    <a:pt x="1986" y="2110"/>
                  </a:cubicBezTo>
                  <a:lnTo>
                    <a:pt x="1272" y="156"/>
                  </a:lnTo>
                  <a:cubicBezTo>
                    <a:pt x="1210" y="63"/>
                    <a:pt x="1117" y="1"/>
                    <a:pt x="1024"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299" name="Google Shape;13069;p24">
              <a:extLst>
                <a:ext uri="{FF2B5EF4-FFF2-40B4-BE49-F238E27FC236}">
                  <a16:creationId xmlns:a16="http://schemas.microsoft.com/office/drawing/2014/main" id="{0DB05650-5122-1EB0-3039-61D24D512B5E}"/>
                </a:ext>
              </a:extLst>
            </p:cNvPr>
            <p:cNvSpPr/>
            <p:nvPr/>
          </p:nvSpPr>
          <p:spPr>
            <a:xfrm>
              <a:off x="2641750" y="3774925"/>
              <a:ext cx="34925" cy="31825"/>
            </a:xfrm>
            <a:custGeom>
              <a:avLst/>
              <a:gdLst/>
              <a:ahLst/>
              <a:cxnLst/>
              <a:rect l="l" t="t" r="r" b="b"/>
              <a:pathLst>
                <a:path w="1397" h="1273" extrusionOk="0">
                  <a:moveTo>
                    <a:pt x="714" y="1"/>
                  </a:moveTo>
                  <a:cubicBezTo>
                    <a:pt x="590" y="1"/>
                    <a:pt x="497" y="94"/>
                    <a:pt x="497" y="218"/>
                  </a:cubicBezTo>
                  <a:lnTo>
                    <a:pt x="497" y="435"/>
                  </a:lnTo>
                  <a:lnTo>
                    <a:pt x="280" y="435"/>
                  </a:lnTo>
                  <a:cubicBezTo>
                    <a:pt x="1" y="435"/>
                    <a:pt x="1" y="838"/>
                    <a:pt x="280" y="838"/>
                  </a:cubicBezTo>
                  <a:lnTo>
                    <a:pt x="497" y="838"/>
                  </a:lnTo>
                  <a:lnTo>
                    <a:pt x="497" y="1086"/>
                  </a:lnTo>
                  <a:cubicBezTo>
                    <a:pt x="497" y="1179"/>
                    <a:pt x="590" y="1272"/>
                    <a:pt x="714" y="1272"/>
                  </a:cubicBezTo>
                  <a:cubicBezTo>
                    <a:pt x="807" y="1272"/>
                    <a:pt x="900" y="1179"/>
                    <a:pt x="900" y="1086"/>
                  </a:cubicBezTo>
                  <a:lnTo>
                    <a:pt x="900" y="838"/>
                  </a:lnTo>
                  <a:lnTo>
                    <a:pt x="1148" y="838"/>
                  </a:lnTo>
                  <a:cubicBezTo>
                    <a:pt x="1396" y="838"/>
                    <a:pt x="1396" y="435"/>
                    <a:pt x="1148" y="435"/>
                  </a:cubicBezTo>
                  <a:lnTo>
                    <a:pt x="900" y="435"/>
                  </a:lnTo>
                  <a:lnTo>
                    <a:pt x="900" y="218"/>
                  </a:lnTo>
                  <a:cubicBezTo>
                    <a:pt x="900" y="94"/>
                    <a:pt x="807" y="1"/>
                    <a:pt x="714"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grpSp>
      <p:grpSp>
        <p:nvGrpSpPr>
          <p:cNvPr id="300" name="Google Shape;13070;p24">
            <a:extLst>
              <a:ext uri="{FF2B5EF4-FFF2-40B4-BE49-F238E27FC236}">
                <a16:creationId xmlns:a16="http://schemas.microsoft.com/office/drawing/2014/main" id="{1C18B25B-78A0-0213-8C9B-58B8F327B8D8}"/>
              </a:ext>
            </a:extLst>
          </p:cNvPr>
          <p:cNvGrpSpPr/>
          <p:nvPr/>
        </p:nvGrpSpPr>
        <p:grpSpPr>
          <a:xfrm>
            <a:off x="8018052" y="6873432"/>
            <a:ext cx="637500" cy="698000"/>
            <a:chOff x="7735125" y="2492275"/>
            <a:chExt cx="318750" cy="349000"/>
          </a:xfrm>
        </p:grpSpPr>
        <p:sp>
          <p:nvSpPr>
            <p:cNvPr id="301" name="Google Shape;13071;p24">
              <a:extLst>
                <a:ext uri="{FF2B5EF4-FFF2-40B4-BE49-F238E27FC236}">
                  <a16:creationId xmlns:a16="http://schemas.microsoft.com/office/drawing/2014/main" id="{6CCF3B9E-C31C-F56A-A2A8-424B1D09AF23}"/>
                </a:ext>
              </a:extLst>
            </p:cNvPr>
            <p:cNvSpPr/>
            <p:nvPr/>
          </p:nvSpPr>
          <p:spPr>
            <a:xfrm>
              <a:off x="7880625" y="2613025"/>
              <a:ext cx="83300" cy="77550"/>
            </a:xfrm>
            <a:custGeom>
              <a:avLst/>
              <a:gdLst/>
              <a:ahLst/>
              <a:cxnLst/>
              <a:rect l="l" t="t" r="r" b="b"/>
              <a:pathLst>
                <a:path w="3332" h="3102" extrusionOk="0">
                  <a:moveTo>
                    <a:pt x="1613" y="422"/>
                  </a:moveTo>
                  <a:cubicBezTo>
                    <a:pt x="1875" y="422"/>
                    <a:pt x="2142" y="515"/>
                    <a:pt x="2370" y="723"/>
                  </a:cubicBezTo>
                  <a:cubicBezTo>
                    <a:pt x="2835" y="1127"/>
                    <a:pt x="2866" y="1871"/>
                    <a:pt x="2463" y="2336"/>
                  </a:cubicBezTo>
                  <a:cubicBezTo>
                    <a:pt x="2221" y="2578"/>
                    <a:pt x="1922" y="2688"/>
                    <a:pt x="1631" y="2688"/>
                  </a:cubicBezTo>
                  <a:cubicBezTo>
                    <a:pt x="1061" y="2688"/>
                    <a:pt x="518" y="2269"/>
                    <a:pt x="477" y="1592"/>
                  </a:cubicBezTo>
                  <a:cubicBezTo>
                    <a:pt x="456" y="902"/>
                    <a:pt x="1018" y="422"/>
                    <a:pt x="1613" y="422"/>
                  </a:cubicBezTo>
                  <a:close/>
                  <a:moveTo>
                    <a:pt x="1600" y="0"/>
                  </a:moveTo>
                  <a:cubicBezTo>
                    <a:pt x="778" y="0"/>
                    <a:pt x="0" y="655"/>
                    <a:pt x="43" y="1623"/>
                  </a:cubicBezTo>
                  <a:cubicBezTo>
                    <a:pt x="84" y="2534"/>
                    <a:pt x="824" y="3101"/>
                    <a:pt x="1592" y="3101"/>
                  </a:cubicBezTo>
                  <a:cubicBezTo>
                    <a:pt x="2001" y="3101"/>
                    <a:pt x="2418" y="2940"/>
                    <a:pt x="2742" y="2585"/>
                  </a:cubicBezTo>
                  <a:cubicBezTo>
                    <a:pt x="3331" y="1964"/>
                    <a:pt x="3269" y="1003"/>
                    <a:pt x="2649" y="413"/>
                  </a:cubicBezTo>
                  <a:cubicBezTo>
                    <a:pt x="2335" y="128"/>
                    <a:pt x="1963" y="0"/>
                    <a:pt x="1600"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302" name="Google Shape;13072;p24">
              <a:extLst>
                <a:ext uri="{FF2B5EF4-FFF2-40B4-BE49-F238E27FC236}">
                  <a16:creationId xmlns:a16="http://schemas.microsoft.com/office/drawing/2014/main" id="{07D15200-94A7-C5C8-DF19-9CB9D294246F}"/>
                </a:ext>
              </a:extLst>
            </p:cNvPr>
            <p:cNvSpPr/>
            <p:nvPr/>
          </p:nvSpPr>
          <p:spPr>
            <a:xfrm>
              <a:off x="7735125" y="2492275"/>
              <a:ext cx="318750" cy="349000"/>
            </a:xfrm>
            <a:custGeom>
              <a:avLst/>
              <a:gdLst/>
              <a:ahLst/>
              <a:cxnLst/>
              <a:rect l="l" t="t" r="r" b="b"/>
              <a:pathLst>
                <a:path w="12750" h="13960" extrusionOk="0">
                  <a:moveTo>
                    <a:pt x="9803" y="404"/>
                  </a:moveTo>
                  <a:cubicBezTo>
                    <a:pt x="9927" y="404"/>
                    <a:pt x="10051" y="497"/>
                    <a:pt x="10051" y="652"/>
                  </a:cubicBezTo>
                  <a:lnTo>
                    <a:pt x="10051" y="1428"/>
                  </a:lnTo>
                  <a:lnTo>
                    <a:pt x="404" y="1428"/>
                  </a:lnTo>
                  <a:lnTo>
                    <a:pt x="404" y="652"/>
                  </a:lnTo>
                  <a:cubicBezTo>
                    <a:pt x="404" y="528"/>
                    <a:pt x="528" y="404"/>
                    <a:pt x="652" y="404"/>
                  </a:cubicBezTo>
                  <a:close/>
                  <a:moveTo>
                    <a:pt x="7445" y="4437"/>
                  </a:moveTo>
                  <a:cubicBezTo>
                    <a:pt x="7910" y="4437"/>
                    <a:pt x="8376" y="4623"/>
                    <a:pt x="8748" y="4964"/>
                  </a:cubicBezTo>
                  <a:cubicBezTo>
                    <a:pt x="9523" y="5677"/>
                    <a:pt x="9554" y="6887"/>
                    <a:pt x="8872" y="7663"/>
                  </a:cubicBezTo>
                  <a:lnTo>
                    <a:pt x="8872" y="7694"/>
                  </a:lnTo>
                  <a:cubicBezTo>
                    <a:pt x="8477" y="8106"/>
                    <a:pt x="7950" y="8316"/>
                    <a:pt x="7427" y="8316"/>
                  </a:cubicBezTo>
                  <a:cubicBezTo>
                    <a:pt x="6965" y="8316"/>
                    <a:pt x="6506" y="8152"/>
                    <a:pt x="6142" y="7818"/>
                  </a:cubicBezTo>
                  <a:cubicBezTo>
                    <a:pt x="4840" y="6639"/>
                    <a:pt x="5677" y="4468"/>
                    <a:pt x="7445" y="4437"/>
                  </a:cubicBezTo>
                  <a:close/>
                  <a:moveTo>
                    <a:pt x="9275" y="7849"/>
                  </a:moveTo>
                  <a:lnTo>
                    <a:pt x="9896" y="8407"/>
                  </a:lnTo>
                  <a:lnTo>
                    <a:pt x="9648" y="8655"/>
                  </a:lnTo>
                  <a:lnTo>
                    <a:pt x="9027" y="8097"/>
                  </a:lnTo>
                  <a:lnTo>
                    <a:pt x="9151" y="7973"/>
                  </a:lnTo>
                  <a:lnTo>
                    <a:pt x="9275" y="7849"/>
                  </a:lnTo>
                  <a:close/>
                  <a:moveTo>
                    <a:pt x="10268" y="8593"/>
                  </a:moveTo>
                  <a:lnTo>
                    <a:pt x="12222" y="10361"/>
                  </a:lnTo>
                  <a:cubicBezTo>
                    <a:pt x="12284" y="10423"/>
                    <a:pt x="12315" y="10516"/>
                    <a:pt x="12315" y="10579"/>
                  </a:cubicBezTo>
                  <a:cubicBezTo>
                    <a:pt x="12315" y="10672"/>
                    <a:pt x="12284" y="10734"/>
                    <a:pt x="12253" y="10796"/>
                  </a:cubicBezTo>
                  <a:cubicBezTo>
                    <a:pt x="12191" y="10858"/>
                    <a:pt x="12098" y="10889"/>
                    <a:pt x="12036" y="10920"/>
                  </a:cubicBezTo>
                  <a:cubicBezTo>
                    <a:pt x="11943" y="10920"/>
                    <a:pt x="11881" y="10889"/>
                    <a:pt x="11819" y="10827"/>
                  </a:cubicBezTo>
                  <a:lnTo>
                    <a:pt x="9865" y="9059"/>
                  </a:lnTo>
                  <a:lnTo>
                    <a:pt x="10268" y="8593"/>
                  </a:lnTo>
                  <a:close/>
                  <a:moveTo>
                    <a:pt x="8686" y="3041"/>
                  </a:moveTo>
                  <a:lnTo>
                    <a:pt x="8686" y="4406"/>
                  </a:lnTo>
                  <a:cubicBezTo>
                    <a:pt x="8280" y="4151"/>
                    <a:pt x="7843" y="4035"/>
                    <a:pt x="7419" y="4035"/>
                  </a:cubicBezTo>
                  <a:cubicBezTo>
                    <a:pt x="6188" y="4035"/>
                    <a:pt x="5057" y="5007"/>
                    <a:pt x="5057" y="6391"/>
                  </a:cubicBezTo>
                  <a:cubicBezTo>
                    <a:pt x="5057" y="7748"/>
                    <a:pt x="6182" y="8729"/>
                    <a:pt x="7408" y="8729"/>
                  </a:cubicBezTo>
                  <a:cubicBezTo>
                    <a:pt x="7836" y="8729"/>
                    <a:pt x="8277" y="8610"/>
                    <a:pt x="8686" y="8345"/>
                  </a:cubicBezTo>
                  <a:lnTo>
                    <a:pt x="8686" y="11013"/>
                  </a:lnTo>
                  <a:lnTo>
                    <a:pt x="1955" y="11013"/>
                  </a:lnTo>
                  <a:lnTo>
                    <a:pt x="1955" y="3041"/>
                  </a:lnTo>
                  <a:close/>
                  <a:moveTo>
                    <a:pt x="9120" y="8717"/>
                  </a:moveTo>
                  <a:lnTo>
                    <a:pt x="9399" y="8966"/>
                  </a:lnTo>
                  <a:cubicBezTo>
                    <a:pt x="9337" y="9059"/>
                    <a:pt x="9368" y="9121"/>
                    <a:pt x="9430" y="9183"/>
                  </a:cubicBezTo>
                  <a:lnTo>
                    <a:pt x="10051" y="9741"/>
                  </a:lnTo>
                  <a:lnTo>
                    <a:pt x="10051" y="11013"/>
                  </a:lnTo>
                  <a:lnTo>
                    <a:pt x="9120" y="11013"/>
                  </a:lnTo>
                  <a:lnTo>
                    <a:pt x="9120" y="8717"/>
                  </a:lnTo>
                  <a:close/>
                  <a:moveTo>
                    <a:pt x="652" y="1"/>
                  </a:moveTo>
                  <a:cubicBezTo>
                    <a:pt x="280" y="1"/>
                    <a:pt x="1" y="280"/>
                    <a:pt x="1" y="652"/>
                  </a:cubicBezTo>
                  <a:lnTo>
                    <a:pt x="1" y="3351"/>
                  </a:lnTo>
                  <a:cubicBezTo>
                    <a:pt x="1" y="3475"/>
                    <a:pt x="94" y="3568"/>
                    <a:pt x="218" y="3568"/>
                  </a:cubicBezTo>
                  <a:cubicBezTo>
                    <a:pt x="311" y="3568"/>
                    <a:pt x="404" y="3475"/>
                    <a:pt x="404" y="3351"/>
                  </a:cubicBezTo>
                  <a:lnTo>
                    <a:pt x="404" y="1831"/>
                  </a:lnTo>
                  <a:lnTo>
                    <a:pt x="10051" y="1831"/>
                  </a:lnTo>
                  <a:lnTo>
                    <a:pt x="10051" y="7973"/>
                  </a:lnTo>
                  <a:lnTo>
                    <a:pt x="9492" y="7477"/>
                  </a:lnTo>
                  <a:cubicBezTo>
                    <a:pt x="9989" y="6577"/>
                    <a:pt x="9834" y="5491"/>
                    <a:pt x="9120" y="4747"/>
                  </a:cubicBezTo>
                  <a:lnTo>
                    <a:pt x="9120" y="3041"/>
                  </a:lnTo>
                  <a:cubicBezTo>
                    <a:pt x="9120" y="2793"/>
                    <a:pt x="8934" y="2607"/>
                    <a:pt x="8686" y="2607"/>
                  </a:cubicBezTo>
                  <a:lnTo>
                    <a:pt x="1955" y="2607"/>
                  </a:lnTo>
                  <a:cubicBezTo>
                    <a:pt x="1738" y="2607"/>
                    <a:pt x="1520" y="2793"/>
                    <a:pt x="1520" y="3041"/>
                  </a:cubicBezTo>
                  <a:lnTo>
                    <a:pt x="1520" y="11013"/>
                  </a:lnTo>
                  <a:lnTo>
                    <a:pt x="404" y="11013"/>
                  </a:lnTo>
                  <a:lnTo>
                    <a:pt x="404" y="4158"/>
                  </a:lnTo>
                  <a:cubicBezTo>
                    <a:pt x="404" y="4033"/>
                    <a:pt x="311" y="3940"/>
                    <a:pt x="218" y="3940"/>
                  </a:cubicBezTo>
                  <a:cubicBezTo>
                    <a:pt x="94" y="3940"/>
                    <a:pt x="1" y="4033"/>
                    <a:pt x="1" y="4158"/>
                  </a:cubicBezTo>
                  <a:lnTo>
                    <a:pt x="1" y="13308"/>
                  </a:lnTo>
                  <a:cubicBezTo>
                    <a:pt x="1" y="13649"/>
                    <a:pt x="280" y="13960"/>
                    <a:pt x="652" y="13960"/>
                  </a:cubicBezTo>
                  <a:lnTo>
                    <a:pt x="7507" y="13960"/>
                  </a:lnTo>
                  <a:cubicBezTo>
                    <a:pt x="7693" y="13898"/>
                    <a:pt x="7693" y="13618"/>
                    <a:pt x="7507" y="13556"/>
                  </a:cubicBezTo>
                  <a:lnTo>
                    <a:pt x="652" y="13556"/>
                  </a:lnTo>
                  <a:cubicBezTo>
                    <a:pt x="528" y="13556"/>
                    <a:pt x="404" y="13463"/>
                    <a:pt x="404" y="13308"/>
                  </a:cubicBezTo>
                  <a:lnTo>
                    <a:pt x="404" y="11385"/>
                  </a:lnTo>
                  <a:lnTo>
                    <a:pt x="10051" y="11385"/>
                  </a:lnTo>
                  <a:lnTo>
                    <a:pt x="10051" y="13308"/>
                  </a:lnTo>
                  <a:cubicBezTo>
                    <a:pt x="10051" y="13432"/>
                    <a:pt x="9927" y="13525"/>
                    <a:pt x="9803" y="13525"/>
                  </a:cubicBezTo>
                  <a:lnTo>
                    <a:pt x="8314" y="13525"/>
                  </a:lnTo>
                  <a:cubicBezTo>
                    <a:pt x="8301" y="13522"/>
                    <a:pt x="8288" y="13520"/>
                    <a:pt x="8276" y="13520"/>
                  </a:cubicBezTo>
                  <a:cubicBezTo>
                    <a:pt x="8083" y="13520"/>
                    <a:pt x="8078" y="13939"/>
                    <a:pt x="8261" y="13939"/>
                  </a:cubicBezTo>
                  <a:cubicBezTo>
                    <a:pt x="8277" y="13939"/>
                    <a:pt x="8295" y="13936"/>
                    <a:pt x="8314" y="13929"/>
                  </a:cubicBezTo>
                  <a:lnTo>
                    <a:pt x="9803" y="13929"/>
                  </a:lnTo>
                  <a:cubicBezTo>
                    <a:pt x="10175" y="13929"/>
                    <a:pt x="10454" y="13649"/>
                    <a:pt x="10454" y="13277"/>
                  </a:cubicBezTo>
                  <a:lnTo>
                    <a:pt x="10454" y="10113"/>
                  </a:lnTo>
                  <a:lnTo>
                    <a:pt x="11540" y="11106"/>
                  </a:lnTo>
                  <a:cubicBezTo>
                    <a:pt x="11664" y="11230"/>
                    <a:pt x="11819" y="11292"/>
                    <a:pt x="12005" y="11292"/>
                  </a:cubicBezTo>
                  <a:lnTo>
                    <a:pt x="12036" y="11292"/>
                  </a:lnTo>
                  <a:cubicBezTo>
                    <a:pt x="12222" y="11292"/>
                    <a:pt x="12408" y="11199"/>
                    <a:pt x="12532" y="11075"/>
                  </a:cubicBezTo>
                  <a:cubicBezTo>
                    <a:pt x="12656" y="10920"/>
                    <a:pt x="12749" y="10734"/>
                    <a:pt x="12718" y="10547"/>
                  </a:cubicBezTo>
                  <a:cubicBezTo>
                    <a:pt x="12718" y="10361"/>
                    <a:pt x="12625" y="10175"/>
                    <a:pt x="12501" y="10051"/>
                  </a:cubicBezTo>
                  <a:lnTo>
                    <a:pt x="10454" y="8190"/>
                  </a:lnTo>
                  <a:lnTo>
                    <a:pt x="10454" y="652"/>
                  </a:lnTo>
                  <a:cubicBezTo>
                    <a:pt x="10454" y="280"/>
                    <a:pt x="10175" y="1"/>
                    <a:pt x="9803"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303" name="Google Shape;13073;p24">
              <a:extLst>
                <a:ext uri="{FF2B5EF4-FFF2-40B4-BE49-F238E27FC236}">
                  <a16:creationId xmlns:a16="http://schemas.microsoft.com/office/drawing/2014/main" id="{90BDB5E0-4FD4-2CC1-F6FF-B014707E2E99}"/>
                </a:ext>
              </a:extLst>
            </p:cNvPr>
            <p:cNvSpPr/>
            <p:nvPr/>
          </p:nvSpPr>
          <p:spPr>
            <a:xfrm>
              <a:off x="7804150" y="2589225"/>
              <a:ext cx="58175" cy="10100"/>
            </a:xfrm>
            <a:custGeom>
              <a:avLst/>
              <a:gdLst/>
              <a:ahLst/>
              <a:cxnLst/>
              <a:rect l="l" t="t" r="r" b="b"/>
              <a:pathLst>
                <a:path w="2327" h="404" extrusionOk="0">
                  <a:moveTo>
                    <a:pt x="279" y="0"/>
                  </a:moveTo>
                  <a:cubicBezTo>
                    <a:pt x="0" y="0"/>
                    <a:pt x="0" y="404"/>
                    <a:pt x="279" y="404"/>
                  </a:cubicBezTo>
                  <a:lnTo>
                    <a:pt x="2048" y="404"/>
                  </a:lnTo>
                  <a:cubicBezTo>
                    <a:pt x="2327" y="404"/>
                    <a:pt x="2327" y="0"/>
                    <a:pt x="2048"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304" name="Google Shape;13074;p24">
              <a:extLst>
                <a:ext uri="{FF2B5EF4-FFF2-40B4-BE49-F238E27FC236}">
                  <a16:creationId xmlns:a16="http://schemas.microsoft.com/office/drawing/2014/main" id="{1D03431B-11CA-49F3-8D68-0F25E7A8B4E1}"/>
                </a:ext>
              </a:extLst>
            </p:cNvPr>
            <p:cNvSpPr/>
            <p:nvPr/>
          </p:nvSpPr>
          <p:spPr>
            <a:xfrm>
              <a:off x="7804150" y="2613250"/>
              <a:ext cx="52750" cy="10125"/>
            </a:xfrm>
            <a:custGeom>
              <a:avLst/>
              <a:gdLst/>
              <a:ahLst/>
              <a:cxnLst/>
              <a:rect l="l" t="t" r="r" b="b"/>
              <a:pathLst>
                <a:path w="2110" h="405" extrusionOk="0">
                  <a:moveTo>
                    <a:pt x="279" y="1"/>
                  </a:moveTo>
                  <a:cubicBezTo>
                    <a:pt x="0" y="1"/>
                    <a:pt x="0" y="404"/>
                    <a:pt x="279" y="404"/>
                  </a:cubicBezTo>
                  <a:lnTo>
                    <a:pt x="1830" y="404"/>
                  </a:lnTo>
                  <a:cubicBezTo>
                    <a:pt x="2110" y="404"/>
                    <a:pt x="2110" y="1"/>
                    <a:pt x="1830"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305" name="Google Shape;13075;p24">
              <a:extLst>
                <a:ext uri="{FF2B5EF4-FFF2-40B4-BE49-F238E27FC236}">
                  <a16:creationId xmlns:a16="http://schemas.microsoft.com/office/drawing/2014/main" id="{0A978B09-8F89-E40D-7303-7977D48FAAC3}"/>
                </a:ext>
              </a:extLst>
            </p:cNvPr>
            <p:cNvSpPr/>
            <p:nvPr/>
          </p:nvSpPr>
          <p:spPr>
            <a:xfrm>
              <a:off x="7805350" y="2637825"/>
              <a:ext cx="44900" cy="9850"/>
            </a:xfrm>
            <a:custGeom>
              <a:avLst/>
              <a:gdLst/>
              <a:ahLst/>
              <a:cxnLst/>
              <a:rect l="l" t="t" r="r" b="b"/>
              <a:pathLst>
                <a:path w="1796" h="394" extrusionOk="0">
                  <a:moveTo>
                    <a:pt x="178" y="0"/>
                  </a:moveTo>
                  <a:cubicBezTo>
                    <a:pt x="1" y="0"/>
                    <a:pt x="1" y="393"/>
                    <a:pt x="178" y="393"/>
                  </a:cubicBezTo>
                  <a:cubicBezTo>
                    <a:pt x="194" y="393"/>
                    <a:pt x="212" y="390"/>
                    <a:pt x="231" y="383"/>
                  </a:cubicBezTo>
                  <a:lnTo>
                    <a:pt x="1565" y="383"/>
                  </a:lnTo>
                  <a:cubicBezTo>
                    <a:pt x="1584" y="390"/>
                    <a:pt x="1602" y="393"/>
                    <a:pt x="1618" y="393"/>
                  </a:cubicBezTo>
                  <a:cubicBezTo>
                    <a:pt x="1796" y="393"/>
                    <a:pt x="1796" y="0"/>
                    <a:pt x="1618" y="0"/>
                  </a:cubicBezTo>
                  <a:cubicBezTo>
                    <a:pt x="1602" y="0"/>
                    <a:pt x="1584" y="3"/>
                    <a:pt x="1565" y="11"/>
                  </a:cubicBezTo>
                  <a:lnTo>
                    <a:pt x="231" y="11"/>
                  </a:lnTo>
                  <a:cubicBezTo>
                    <a:pt x="212" y="3"/>
                    <a:pt x="194" y="0"/>
                    <a:pt x="178"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306" name="Google Shape;13076;p24">
              <a:extLst>
                <a:ext uri="{FF2B5EF4-FFF2-40B4-BE49-F238E27FC236}">
                  <a16:creationId xmlns:a16="http://schemas.microsoft.com/office/drawing/2014/main" id="{90B94107-12EA-5BE0-23DB-EC9EA9ACE0EE}"/>
                </a:ext>
              </a:extLst>
            </p:cNvPr>
            <p:cNvSpPr/>
            <p:nvPr/>
          </p:nvSpPr>
          <p:spPr>
            <a:xfrm>
              <a:off x="7804150" y="2662125"/>
              <a:ext cx="47325" cy="10100"/>
            </a:xfrm>
            <a:custGeom>
              <a:avLst/>
              <a:gdLst/>
              <a:ahLst/>
              <a:cxnLst/>
              <a:rect l="l" t="t" r="r" b="b"/>
              <a:pathLst>
                <a:path w="1893" h="404" extrusionOk="0">
                  <a:moveTo>
                    <a:pt x="279" y="0"/>
                  </a:moveTo>
                  <a:cubicBezTo>
                    <a:pt x="0" y="0"/>
                    <a:pt x="0" y="403"/>
                    <a:pt x="279" y="403"/>
                  </a:cubicBezTo>
                  <a:lnTo>
                    <a:pt x="1613" y="403"/>
                  </a:lnTo>
                  <a:cubicBezTo>
                    <a:pt x="1892" y="403"/>
                    <a:pt x="1892" y="0"/>
                    <a:pt x="1613"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307" name="Google Shape;13077;p24">
              <a:extLst>
                <a:ext uri="{FF2B5EF4-FFF2-40B4-BE49-F238E27FC236}">
                  <a16:creationId xmlns:a16="http://schemas.microsoft.com/office/drawing/2014/main" id="{FD594196-4866-9274-BF3F-D1E36530040F}"/>
                </a:ext>
              </a:extLst>
            </p:cNvPr>
            <p:cNvSpPr/>
            <p:nvPr/>
          </p:nvSpPr>
          <p:spPr>
            <a:xfrm>
              <a:off x="7805350" y="2686675"/>
              <a:ext cx="52325" cy="10625"/>
            </a:xfrm>
            <a:custGeom>
              <a:avLst/>
              <a:gdLst/>
              <a:ahLst/>
              <a:cxnLst/>
              <a:rect l="l" t="t" r="r" b="b"/>
              <a:pathLst>
                <a:path w="2093" h="425" extrusionOk="0">
                  <a:moveTo>
                    <a:pt x="181" y="1"/>
                  </a:moveTo>
                  <a:cubicBezTo>
                    <a:pt x="0" y="1"/>
                    <a:pt x="0" y="424"/>
                    <a:pt x="181" y="424"/>
                  </a:cubicBezTo>
                  <a:cubicBezTo>
                    <a:pt x="196" y="424"/>
                    <a:pt x="213" y="421"/>
                    <a:pt x="231" y="414"/>
                  </a:cubicBezTo>
                  <a:lnTo>
                    <a:pt x="1906" y="414"/>
                  </a:lnTo>
                  <a:cubicBezTo>
                    <a:pt x="2093" y="352"/>
                    <a:pt x="2093" y="73"/>
                    <a:pt x="1906" y="11"/>
                  </a:cubicBezTo>
                  <a:lnTo>
                    <a:pt x="231" y="11"/>
                  </a:lnTo>
                  <a:cubicBezTo>
                    <a:pt x="213" y="4"/>
                    <a:pt x="196" y="1"/>
                    <a:pt x="181"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308" name="Google Shape;13078;p24">
              <a:extLst>
                <a:ext uri="{FF2B5EF4-FFF2-40B4-BE49-F238E27FC236}">
                  <a16:creationId xmlns:a16="http://schemas.microsoft.com/office/drawing/2014/main" id="{29DE9885-DB80-9897-FDF0-57C9217F8B3C}"/>
                </a:ext>
              </a:extLst>
            </p:cNvPr>
            <p:cNvSpPr/>
            <p:nvPr/>
          </p:nvSpPr>
          <p:spPr>
            <a:xfrm>
              <a:off x="7804150" y="2710975"/>
              <a:ext cx="68250" cy="10875"/>
            </a:xfrm>
            <a:custGeom>
              <a:avLst/>
              <a:gdLst/>
              <a:ahLst/>
              <a:cxnLst/>
              <a:rect l="l" t="t" r="r" b="b"/>
              <a:pathLst>
                <a:path w="2730" h="435" extrusionOk="0">
                  <a:moveTo>
                    <a:pt x="279" y="0"/>
                  </a:moveTo>
                  <a:cubicBezTo>
                    <a:pt x="0" y="0"/>
                    <a:pt x="0" y="435"/>
                    <a:pt x="279" y="435"/>
                  </a:cubicBezTo>
                  <a:lnTo>
                    <a:pt x="2451" y="435"/>
                  </a:lnTo>
                  <a:cubicBezTo>
                    <a:pt x="2730" y="435"/>
                    <a:pt x="2730" y="0"/>
                    <a:pt x="2451"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309" name="Google Shape;13079;p24">
              <a:extLst>
                <a:ext uri="{FF2B5EF4-FFF2-40B4-BE49-F238E27FC236}">
                  <a16:creationId xmlns:a16="http://schemas.microsoft.com/office/drawing/2014/main" id="{0A29DEEB-D941-8478-9283-FE8AA2AC8773}"/>
                </a:ext>
              </a:extLst>
            </p:cNvPr>
            <p:cNvSpPr/>
            <p:nvPr/>
          </p:nvSpPr>
          <p:spPr>
            <a:xfrm>
              <a:off x="7805225" y="2735525"/>
              <a:ext cx="111075" cy="10500"/>
            </a:xfrm>
            <a:custGeom>
              <a:avLst/>
              <a:gdLst/>
              <a:ahLst/>
              <a:cxnLst/>
              <a:rect l="l" t="t" r="r" b="b"/>
              <a:pathLst>
                <a:path w="4443" h="420" extrusionOk="0">
                  <a:moveTo>
                    <a:pt x="183" y="0"/>
                  </a:moveTo>
                  <a:cubicBezTo>
                    <a:pt x="1" y="0"/>
                    <a:pt x="6" y="419"/>
                    <a:pt x="199" y="419"/>
                  </a:cubicBezTo>
                  <a:cubicBezTo>
                    <a:pt x="211" y="419"/>
                    <a:pt x="223" y="418"/>
                    <a:pt x="236" y="414"/>
                  </a:cubicBezTo>
                  <a:lnTo>
                    <a:pt x="4207" y="414"/>
                  </a:lnTo>
                  <a:cubicBezTo>
                    <a:pt x="4220" y="418"/>
                    <a:pt x="4232" y="419"/>
                    <a:pt x="4244" y="419"/>
                  </a:cubicBezTo>
                  <a:cubicBezTo>
                    <a:pt x="4437" y="419"/>
                    <a:pt x="4442" y="0"/>
                    <a:pt x="4260" y="0"/>
                  </a:cubicBezTo>
                  <a:cubicBezTo>
                    <a:pt x="4244" y="0"/>
                    <a:pt x="4226" y="4"/>
                    <a:pt x="4207" y="11"/>
                  </a:cubicBezTo>
                  <a:lnTo>
                    <a:pt x="236" y="11"/>
                  </a:lnTo>
                  <a:cubicBezTo>
                    <a:pt x="217" y="4"/>
                    <a:pt x="200" y="0"/>
                    <a:pt x="183"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310" name="Google Shape;13080;p24">
              <a:extLst>
                <a:ext uri="{FF2B5EF4-FFF2-40B4-BE49-F238E27FC236}">
                  <a16:creationId xmlns:a16="http://schemas.microsoft.com/office/drawing/2014/main" id="{5644A8B3-99ED-EAC7-7184-3D02645CE50B}"/>
                </a:ext>
              </a:extLst>
            </p:cNvPr>
            <p:cNvSpPr/>
            <p:nvPr/>
          </p:nvSpPr>
          <p:spPr>
            <a:xfrm>
              <a:off x="7849900" y="2786925"/>
              <a:ext cx="37025" cy="31975"/>
            </a:xfrm>
            <a:custGeom>
              <a:avLst/>
              <a:gdLst/>
              <a:ahLst/>
              <a:cxnLst/>
              <a:rect l="l" t="t" r="r" b="b"/>
              <a:pathLst>
                <a:path w="1481" h="1279" extrusionOk="0">
                  <a:moveTo>
                    <a:pt x="621" y="405"/>
                  </a:moveTo>
                  <a:cubicBezTo>
                    <a:pt x="745" y="405"/>
                    <a:pt x="869" y="499"/>
                    <a:pt x="869" y="654"/>
                  </a:cubicBezTo>
                  <a:cubicBezTo>
                    <a:pt x="869" y="778"/>
                    <a:pt x="776" y="871"/>
                    <a:pt x="621" y="871"/>
                  </a:cubicBezTo>
                  <a:cubicBezTo>
                    <a:pt x="373" y="840"/>
                    <a:pt x="373" y="437"/>
                    <a:pt x="621" y="405"/>
                  </a:cubicBezTo>
                  <a:close/>
                  <a:moveTo>
                    <a:pt x="574" y="0"/>
                  </a:moveTo>
                  <a:cubicBezTo>
                    <a:pt x="254" y="0"/>
                    <a:pt x="0" y="297"/>
                    <a:pt x="0" y="623"/>
                  </a:cubicBezTo>
                  <a:lnTo>
                    <a:pt x="0" y="654"/>
                  </a:lnTo>
                  <a:cubicBezTo>
                    <a:pt x="0" y="1029"/>
                    <a:pt x="309" y="1279"/>
                    <a:pt x="634" y="1279"/>
                  </a:cubicBezTo>
                  <a:cubicBezTo>
                    <a:pt x="792" y="1279"/>
                    <a:pt x="954" y="1220"/>
                    <a:pt x="1086" y="1088"/>
                  </a:cubicBezTo>
                  <a:cubicBezTo>
                    <a:pt x="1481" y="693"/>
                    <a:pt x="1222" y="1"/>
                    <a:pt x="658" y="1"/>
                  </a:cubicBezTo>
                  <a:cubicBezTo>
                    <a:pt x="646" y="1"/>
                    <a:pt x="633" y="2"/>
                    <a:pt x="621" y="2"/>
                  </a:cubicBezTo>
                  <a:cubicBezTo>
                    <a:pt x="605" y="1"/>
                    <a:pt x="589" y="0"/>
                    <a:pt x="574"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grpSp>
      <p:grpSp>
        <p:nvGrpSpPr>
          <p:cNvPr id="311" name="Google Shape;13081;p24">
            <a:extLst>
              <a:ext uri="{FF2B5EF4-FFF2-40B4-BE49-F238E27FC236}">
                <a16:creationId xmlns:a16="http://schemas.microsoft.com/office/drawing/2014/main" id="{47916C77-30E5-B4D9-C98C-96E38DF3C94A}"/>
              </a:ext>
            </a:extLst>
          </p:cNvPr>
          <p:cNvGrpSpPr/>
          <p:nvPr/>
        </p:nvGrpSpPr>
        <p:grpSpPr>
          <a:xfrm>
            <a:off x="6454417" y="6929282"/>
            <a:ext cx="699550" cy="586300"/>
            <a:chOff x="1680925" y="3695825"/>
            <a:chExt cx="349775" cy="293150"/>
          </a:xfrm>
        </p:grpSpPr>
        <p:sp>
          <p:nvSpPr>
            <p:cNvPr id="312" name="Google Shape;13082;p24">
              <a:extLst>
                <a:ext uri="{FF2B5EF4-FFF2-40B4-BE49-F238E27FC236}">
                  <a16:creationId xmlns:a16="http://schemas.microsoft.com/office/drawing/2014/main" id="{611DB8E3-C7FE-FF68-2CB5-2586592ECCA1}"/>
                </a:ext>
              </a:extLst>
            </p:cNvPr>
            <p:cNvSpPr/>
            <p:nvPr/>
          </p:nvSpPr>
          <p:spPr>
            <a:xfrm>
              <a:off x="1947700" y="3716175"/>
              <a:ext cx="10100" cy="10500"/>
            </a:xfrm>
            <a:custGeom>
              <a:avLst/>
              <a:gdLst/>
              <a:ahLst/>
              <a:cxnLst/>
              <a:rect l="l" t="t" r="r" b="b"/>
              <a:pathLst>
                <a:path w="404" h="420" extrusionOk="0">
                  <a:moveTo>
                    <a:pt x="202" y="1"/>
                  </a:moveTo>
                  <a:cubicBezTo>
                    <a:pt x="101" y="1"/>
                    <a:pt x="0" y="71"/>
                    <a:pt x="0" y="210"/>
                  </a:cubicBezTo>
                  <a:cubicBezTo>
                    <a:pt x="0" y="350"/>
                    <a:pt x="101" y="420"/>
                    <a:pt x="202" y="420"/>
                  </a:cubicBezTo>
                  <a:cubicBezTo>
                    <a:pt x="303" y="420"/>
                    <a:pt x="404" y="350"/>
                    <a:pt x="404" y="210"/>
                  </a:cubicBezTo>
                  <a:cubicBezTo>
                    <a:pt x="404" y="71"/>
                    <a:pt x="303" y="1"/>
                    <a:pt x="202"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313" name="Google Shape;13083;p24">
              <a:extLst>
                <a:ext uri="{FF2B5EF4-FFF2-40B4-BE49-F238E27FC236}">
                  <a16:creationId xmlns:a16="http://schemas.microsoft.com/office/drawing/2014/main" id="{BC80422D-896A-6619-FC70-44D056F5F232}"/>
                </a:ext>
              </a:extLst>
            </p:cNvPr>
            <p:cNvSpPr/>
            <p:nvPr/>
          </p:nvSpPr>
          <p:spPr>
            <a:xfrm>
              <a:off x="1968625" y="3716775"/>
              <a:ext cx="10125" cy="10100"/>
            </a:xfrm>
            <a:custGeom>
              <a:avLst/>
              <a:gdLst/>
              <a:ahLst/>
              <a:cxnLst/>
              <a:rect l="l" t="t" r="r" b="b"/>
              <a:pathLst>
                <a:path w="405" h="404" extrusionOk="0">
                  <a:moveTo>
                    <a:pt x="218" y="0"/>
                  </a:moveTo>
                  <a:cubicBezTo>
                    <a:pt x="94" y="0"/>
                    <a:pt x="1" y="93"/>
                    <a:pt x="1" y="186"/>
                  </a:cubicBezTo>
                  <a:cubicBezTo>
                    <a:pt x="1" y="310"/>
                    <a:pt x="94" y="403"/>
                    <a:pt x="218" y="403"/>
                  </a:cubicBezTo>
                  <a:cubicBezTo>
                    <a:pt x="311" y="403"/>
                    <a:pt x="404" y="310"/>
                    <a:pt x="404" y="186"/>
                  </a:cubicBezTo>
                  <a:cubicBezTo>
                    <a:pt x="404" y="93"/>
                    <a:pt x="311" y="0"/>
                    <a:pt x="218"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314" name="Google Shape;13084;p24">
              <a:extLst>
                <a:ext uri="{FF2B5EF4-FFF2-40B4-BE49-F238E27FC236}">
                  <a16:creationId xmlns:a16="http://schemas.microsoft.com/office/drawing/2014/main" id="{B55069C0-37B5-1BCF-0C10-15963408C70D}"/>
                </a:ext>
              </a:extLst>
            </p:cNvPr>
            <p:cNvSpPr/>
            <p:nvPr/>
          </p:nvSpPr>
          <p:spPr>
            <a:xfrm>
              <a:off x="1989175" y="3717925"/>
              <a:ext cx="12450" cy="8175"/>
            </a:xfrm>
            <a:custGeom>
              <a:avLst/>
              <a:gdLst/>
              <a:ahLst/>
              <a:cxnLst/>
              <a:rect l="l" t="t" r="r" b="b"/>
              <a:pathLst>
                <a:path w="498" h="327" extrusionOk="0">
                  <a:moveTo>
                    <a:pt x="249" y="1"/>
                  </a:moveTo>
                  <a:cubicBezTo>
                    <a:pt x="164" y="1"/>
                    <a:pt x="78" y="47"/>
                    <a:pt x="47" y="140"/>
                  </a:cubicBezTo>
                  <a:cubicBezTo>
                    <a:pt x="1" y="264"/>
                    <a:pt x="125" y="326"/>
                    <a:pt x="249" y="326"/>
                  </a:cubicBezTo>
                  <a:cubicBezTo>
                    <a:pt x="373" y="326"/>
                    <a:pt x="497" y="264"/>
                    <a:pt x="451" y="140"/>
                  </a:cubicBezTo>
                  <a:cubicBezTo>
                    <a:pt x="420" y="47"/>
                    <a:pt x="334" y="1"/>
                    <a:pt x="249"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315" name="Google Shape;13085;p24">
              <a:extLst>
                <a:ext uri="{FF2B5EF4-FFF2-40B4-BE49-F238E27FC236}">
                  <a16:creationId xmlns:a16="http://schemas.microsoft.com/office/drawing/2014/main" id="{5B502CE1-9B4A-8E1C-A3BD-067EC3CE61E3}"/>
                </a:ext>
              </a:extLst>
            </p:cNvPr>
            <p:cNvSpPr/>
            <p:nvPr/>
          </p:nvSpPr>
          <p:spPr>
            <a:xfrm>
              <a:off x="1832150" y="3909850"/>
              <a:ext cx="175275" cy="36475"/>
            </a:xfrm>
            <a:custGeom>
              <a:avLst/>
              <a:gdLst/>
              <a:ahLst/>
              <a:cxnLst/>
              <a:rect l="l" t="t" r="r" b="b"/>
              <a:pathLst>
                <a:path w="7011" h="1459" extrusionOk="0">
                  <a:moveTo>
                    <a:pt x="6514" y="435"/>
                  </a:moveTo>
                  <a:cubicBezTo>
                    <a:pt x="6546" y="435"/>
                    <a:pt x="6577" y="466"/>
                    <a:pt x="6577" y="497"/>
                  </a:cubicBezTo>
                  <a:lnTo>
                    <a:pt x="6577" y="962"/>
                  </a:lnTo>
                  <a:cubicBezTo>
                    <a:pt x="6577" y="994"/>
                    <a:pt x="6546" y="1056"/>
                    <a:pt x="6514" y="1056"/>
                  </a:cubicBezTo>
                  <a:lnTo>
                    <a:pt x="497" y="1056"/>
                  </a:lnTo>
                  <a:cubicBezTo>
                    <a:pt x="466" y="1056"/>
                    <a:pt x="435" y="994"/>
                    <a:pt x="435" y="962"/>
                  </a:cubicBezTo>
                  <a:lnTo>
                    <a:pt x="435" y="497"/>
                  </a:lnTo>
                  <a:cubicBezTo>
                    <a:pt x="435" y="466"/>
                    <a:pt x="466" y="435"/>
                    <a:pt x="497" y="435"/>
                  </a:cubicBezTo>
                  <a:close/>
                  <a:moveTo>
                    <a:pt x="497" y="1"/>
                  </a:moveTo>
                  <a:cubicBezTo>
                    <a:pt x="218" y="1"/>
                    <a:pt x="0" y="218"/>
                    <a:pt x="0" y="497"/>
                  </a:cubicBezTo>
                  <a:lnTo>
                    <a:pt x="0" y="962"/>
                  </a:lnTo>
                  <a:cubicBezTo>
                    <a:pt x="0" y="1242"/>
                    <a:pt x="218" y="1459"/>
                    <a:pt x="497" y="1459"/>
                  </a:cubicBezTo>
                  <a:lnTo>
                    <a:pt x="6514" y="1459"/>
                  </a:lnTo>
                  <a:cubicBezTo>
                    <a:pt x="6794" y="1459"/>
                    <a:pt x="7011" y="1242"/>
                    <a:pt x="7011" y="962"/>
                  </a:cubicBezTo>
                  <a:lnTo>
                    <a:pt x="7011" y="497"/>
                  </a:lnTo>
                  <a:cubicBezTo>
                    <a:pt x="7011" y="218"/>
                    <a:pt x="6794" y="1"/>
                    <a:pt x="6514"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316" name="Google Shape;13086;p24">
              <a:extLst>
                <a:ext uri="{FF2B5EF4-FFF2-40B4-BE49-F238E27FC236}">
                  <a16:creationId xmlns:a16="http://schemas.microsoft.com/office/drawing/2014/main" id="{DFA99038-E7CB-B518-F904-A75513A389FE}"/>
                </a:ext>
              </a:extLst>
            </p:cNvPr>
            <p:cNvSpPr/>
            <p:nvPr/>
          </p:nvSpPr>
          <p:spPr>
            <a:xfrm>
              <a:off x="1680925" y="3695825"/>
              <a:ext cx="349775" cy="293150"/>
            </a:xfrm>
            <a:custGeom>
              <a:avLst/>
              <a:gdLst/>
              <a:ahLst/>
              <a:cxnLst/>
              <a:rect l="l" t="t" r="r" b="b"/>
              <a:pathLst>
                <a:path w="13991" h="11726" extrusionOk="0">
                  <a:moveTo>
                    <a:pt x="683" y="1"/>
                  </a:moveTo>
                  <a:cubicBezTo>
                    <a:pt x="311" y="1"/>
                    <a:pt x="1" y="280"/>
                    <a:pt x="1" y="652"/>
                  </a:cubicBezTo>
                  <a:lnTo>
                    <a:pt x="1" y="11012"/>
                  </a:lnTo>
                  <a:cubicBezTo>
                    <a:pt x="1" y="11385"/>
                    <a:pt x="342" y="11726"/>
                    <a:pt x="745" y="11726"/>
                  </a:cubicBezTo>
                  <a:lnTo>
                    <a:pt x="8376" y="11726"/>
                  </a:lnTo>
                  <a:cubicBezTo>
                    <a:pt x="8655" y="11726"/>
                    <a:pt x="8655" y="11292"/>
                    <a:pt x="8376" y="11292"/>
                  </a:cubicBezTo>
                  <a:lnTo>
                    <a:pt x="745" y="11292"/>
                  </a:lnTo>
                  <a:cubicBezTo>
                    <a:pt x="559" y="11292"/>
                    <a:pt x="435" y="11167"/>
                    <a:pt x="435" y="10981"/>
                  </a:cubicBezTo>
                  <a:lnTo>
                    <a:pt x="435" y="2079"/>
                  </a:lnTo>
                  <a:lnTo>
                    <a:pt x="13587" y="2079"/>
                  </a:lnTo>
                  <a:lnTo>
                    <a:pt x="13587" y="10981"/>
                  </a:lnTo>
                  <a:cubicBezTo>
                    <a:pt x="13587" y="11167"/>
                    <a:pt x="13432" y="11292"/>
                    <a:pt x="13277" y="11292"/>
                  </a:cubicBezTo>
                  <a:lnTo>
                    <a:pt x="9213" y="11292"/>
                  </a:lnTo>
                  <a:cubicBezTo>
                    <a:pt x="8934" y="11292"/>
                    <a:pt x="8934" y="11726"/>
                    <a:pt x="9213" y="11726"/>
                  </a:cubicBezTo>
                  <a:lnTo>
                    <a:pt x="13277" y="11726"/>
                  </a:lnTo>
                  <a:cubicBezTo>
                    <a:pt x="13649" y="11726"/>
                    <a:pt x="13990" y="11385"/>
                    <a:pt x="13990" y="10981"/>
                  </a:cubicBezTo>
                  <a:lnTo>
                    <a:pt x="13990" y="652"/>
                  </a:lnTo>
                  <a:cubicBezTo>
                    <a:pt x="13990" y="280"/>
                    <a:pt x="13680" y="1"/>
                    <a:pt x="13308" y="1"/>
                  </a:cubicBezTo>
                  <a:lnTo>
                    <a:pt x="4343" y="1"/>
                  </a:lnTo>
                  <a:cubicBezTo>
                    <a:pt x="4064" y="1"/>
                    <a:pt x="4064" y="404"/>
                    <a:pt x="4343" y="404"/>
                  </a:cubicBezTo>
                  <a:lnTo>
                    <a:pt x="13339" y="404"/>
                  </a:lnTo>
                  <a:cubicBezTo>
                    <a:pt x="13463" y="404"/>
                    <a:pt x="13587" y="528"/>
                    <a:pt x="13587" y="652"/>
                  </a:cubicBezTo>
                  <a:lnTo>
                    <a:pt x="13587" y="1676"/>
                  </a:lnTo>
                  <a:lnTo>
                    <a:pt x="435" y="1676"/>
                  </a:lnTo>
                  <a:lnTo>
                    <a:pt x="435" y="652"/>
                  </a:lnTo>
                  <a:cubicBezTo>
                    <a:pt x="435" y="528"/>
                    <a:pt x="559" y="404"/>
                    <a:pt x="683" y="404"/>
                  </a:cubicBezTo>
                  <a:lnTo>
                    <a:pt x="3537" y="404"/>
                  </a:lnTo>
                  <a:cubicBezTo>
                    <a:pt x="3816" y="404"/>
                    <a:pt x="3816" y="1"/>
                    <a:pt x="3537"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317" name="Google Shape;13087;p24">
              <a:extLst>
                <a:ext uri="{FF2B5EF4-FFF2-40B4-BE49-F238E27FC236}">
                  <a16:creationId xmlns:a16="http://schemas.microsoft.com/office/drawing/2014/main" id="{8805D32E-77F8-A143-8D2D-26F0AA5E8BB1}"/>
                </a:ext>
              </a:extLst>
            </p:cNvPr>
            <p:cNvSpPr/>
            <p:nvPr/>
          </p:nvSpPr>
          <p:spPr>
            <a:xfrm>
              <a:off x="1700325" y="3766375"/>
              <a:ext cx="111675" cy="93900"/>
            </a:xfrm>
            <a:custGeom>
              <a:avLst/>
              <a:gdLst/>
              <a:ahLst/>
              <a:cxnLst/>
              <a:rect l="l" t="t" r="r" b="b"/>
              <a:pathLst>
                <a:path w="4467" h="3756" extrusionOk="0">
                  <a:moveTo>
                    <a:pt x="2457" y="1285"/>
                  </a:moveTo>
                  <a:cubicBezTo>
                    <a:pt x="2555" y="1285"/>
                    <a:pt x="2653" y="1320"/>
                    <a:pt x="2730" y="1397"/>
                  </a:cubicBezTo>
                  <a:cubicBezTo>
                    <a:pt x="3009" y="1676"/>
                    <a:pt x="2823" y="2142"/>
                    <a:pt x="2451" y="2142"/>
                  </a:cubicBezTo>
                  <a:cubicBezTo>
                    <a:pt x="2203" y="2142"/>
                    <a:pt x="2016" y="1956"/>
                    <a:pt x="2016" y="1738"/>
                  </a:cubicBezTo>
                  <a:cubicBezTo>
                    <a:pt x="2016" y="1460"/>
                    <a:pt x="2238" y="1285"/>
                    <a:pt x="2457" y="1285"/>
                  </a:cubicBezTo>
                  <a:close/>
                  <a:moveTo>
                    <a:pt x="2513" y="405"/>
                  </a:moveTo>
                  <a:cubicBezTo>
                    <a:pt x="3319" y="405"/>
                    <a:pt x="3971" y="1056"/>
                    <a:pt x="3971" y="1894"/>
                  </a:cubicBezTo>
                  <a:cubicBezTo>
                    <a:pt x="3971" y="2142"/>
                    <a:pt x="3909" y="2421"/>
                    <a:pt x="3753" y="2669"/>
                  </a:cubicBezTo>
                  <a:cubicBezTo>
                    <a:pt x="3567" y="2483"/>
                    <a:pt x="3350" y="2359"/>
                    <a:pt x="3102" y="2266"/>
                  </a:cubicBezTo>
                  <a:cubicBezTo>
                    <a:pt x="3226" y="2111"/>
                    <a:pt x="3288" y="1925"/>
                    <a:pt x="3288" y="1738"/>
                  </a:cubicBezTo>
                  <a:cubicBezTo>
                    <a:pt x="3288" y="1180"/>
                    <a:pt x="2869" y="901"/>
                    <a:pt x="2451" y="901"/>
                  </a:cubicBezTo>
                  <a:cubicBezTo>
                    <a:pt x="2032" y="901"/>
                    <a:pt x="1613" y="1180"/>
                    <a:pt x="1613" y="1738"/>
                  </a:cubicBezTo>
                  <a:cubicBezTo>
                    <a:pt x="1613" y="1925"/>
                    <a:pt x="1675" y="2111"/>
                    <a:pt x="1799" y="2266"/>
                  </a:cubicBezTo>
                  <a:cubicBezTo>
                    <a:pt x="1551" y="2359"/>
                    <a:pt x="1334" y="2483"/>
                    <a:pt x="1148" y="2669"/>
                  </a:cubicBezTo>
                  <a:cubicBezTo>
                    <a:pt x="993" y="2421"/>
                    <a:pt x="931" y="2142"/>
                    <a:pt x="931" y="1894"/>
                  </a:cubicBezTo>
                  <a:cubicBezTo>
                    <a:pt x="931" y="1056"/>
                    <a:pt x="1582" y="405"/>
                    <a:pt x="2389" y="405"/>
                  </a:cubicBezTo>
                  <a:close/>
                  <a:moveTo>
                    <a:pt x="2513" y="2576"/>
                  </a:moveTo>
                  <a:cubicBezTo>
                    <a:pt x="2885" y="2576"/>
                    <a:pt x="3226" y="2700"/>
                    <a:pt x="3505" y="2948"/>
                  </a:cubicBezTo>
                  <a:cubicBezTo>
                    <a:pt x="3226" y="3196"/>
                    <a:pt x="2885" y="3351"/>
                    <a:pt x="2513" y="3351"/>
                  </a:cubicBezTo>
                  <a:lnTo>
                    <a:pt x="2389" y="3351"/>
                  </a:lnTo>
                  <a:cubicBezTo>
                    <a:pt x="2016" y="3351"/>
                    <a:pt x="1675" y="3196"/>
                    <a:pt x="1396" y="2948"/>
                  </a:cubicBezTo>
                  <a:cubicBezTo>
                    <a:pt x="1675" y="2700"/>
                    <a:pt x="2016" y="2576"/>
                    <a:pt x="2389" y="2576"/>
                  </a:cubicBezTo>
                  <a:close/>
                  <a:moveTo>
                    <a:pt x="2569" y="1"/>
                  </a:moveTo>
                  <a:cubicBezTo>
                    <a:pt x="2551" y="1"/>
                    <a:pt x="2532" y="1"/>
                    <a:pt x="2513" y="1"/>
                  </a:cubicBezTo>
                  <a:lnTo>
                    <a:pt x="2389" y="1"/>
                  </a:lnTo>
                  <a:cubicBezTo>
                    <a:pt x="0" y="125"/>
                    <a:pt x="0" y="3631"/>
                    <a:pt x="2389" y="3755"/>
                  </a:cubicBezTo>
                  <a:lnTo>
                    <a:pt x="2513" y="3755"/>
                  </a:lnTo>
                  <a:cubicBezTo>
                    <a:pt x="2532" y="3755"/>
                    <a:pt x="2551" y="3756"/>
                    <a:pt x="2569" y="3756"/>
                  </a:cubicBezTo>
                  <a:cubicBezTo>
                    <a:pt x="3599" y="3756"/>
                    <a:pt x="4467" y="2929"/>
                    <a:pt x="4467" y="1894"/>
                  </a:cubicBezTo>
                  <a:cubicBezTo>
                    <a:pt x="4467" y="827"/>
                    <a:pt x="3599" y="1"/>
                    <a:pt x="2569"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318" name="Google Shape;13088;p24">
              <a:extLst>
                <a:ext uri="{FF2B5EF4-FFF2-40B4-BE49-F238E27FC236}">
                  <a16:creationId xmlns:a16="http://schemas.microsoft.com/office/drawing/2014/main" id="{80C9E491-A51B-494E-57F0-7DF9062A57FD}"/>
                </a:ext>
              </a:extLst>
            </p:cNvPr>
            <p:cNvSpPr/>
            <p:nvPr/>
          </p:nvSpPr>
          <p:spPr>
            <a:xfrm>
              <a:off x="1713500" y="3878850"/>
              <a:ext cx="96175" cy="10100"/>
            </a:xfrm>
            <a:custGeom>
              <a:avLst/>
              <a:gdLst/>
              <a:ahLst/>
              <a:cxnLst/>
              <a:rect l="l" t="t" r="r" b="b"/>
              <a:pathLst>
                <a:path w="3847" h="404" extrusionOk="0">
                  <a:moveTo>
                    <a:pt x="218" y="0"/>
                  </a:moveTo>
                  <a:cubicBezTo>
                    <a:pt x="94" y="0"/>
                    <a:pt x="0" y="93"/>
                    <a:pt x="0" y="217"/>
                  </a:cubicBezTo>
                  <a:cubicBezTo>
                    <a:pt x="0" y="341"/>
                    <a:pt x="94" y="403"/>
                    <a:pt x="218" y="403"/>
                  </a:cubicBezTo>
                  <a:lnTo>
                    <a:pt x="3630" y="403"/>
                  </a:lnTo>
                  <a:cubicBezTo>
                    <a:pt x="3754" y="403"/>
                    <a:pt x="3847" y="341"/>
                    <a:pt x="3847" y="217"/>
                  </a:cubicBezTo>
                  <a:cubicBezTo>
                    <a:pt x="3847" y="93"/>
                    <a:pt x="3754" y="0"/>
                    <a:pt x="3630"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319" name="Google Shape;13089;p24">
              <a:extLst>
                <a:ext uri="{FF2B5EF4-FFF2-40B4-BE49-F238E27FC236}">
                  <a16:creationId xmlns:a16="http://schemas.microsoft.com/office/drawing/2014/main" id="{EB60CC92-4DA2-60C8-E63C-8F4B95147116}"/>
                </a:ext>
              </a:extLst>
            </p:cNvPr>
            <p:cNvSpPr/>
            <p:nvPr/>
          </p:nvSpPr>
          <p:spPr>
            <a:xfrm>
              <a:off x="1711950" y="3904425"/>
              <a:ext cx="99275" cy="10900"/>
            </a:xfrm>
            <a:custGeom>
              <a:avLst/>
              <a:gdLst/>
              <a:ahLst/>
              <a:cxnLst/>
              <a:rect l="l" t="t" r="r" b="b"/>
              <a:pathLst>
                <a:path w="3971" h="436" extrusionOk="0">
                  <a:moveTo>
                    <a:pt x="280" y="1"/>
                  </a:moveTo>
                  <a:cubicBezTo>
                    <a:pt x="0" y="1"/>
                    <a:pt x="0" y="435"/>
                    <a:pt x="280" y="435"/>
                  </a:cubicBezTo>
                  <a:lnTo>
                    <a:pt x="3692" y="435"/>
                  </a:lnTo>
                  <a:cubicBezTo>
                    <a:pt x="3971" y="435"/>
                    <a:pt x="3971" y="1"/>
                    <a:pt x="3692"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320" name="Google Shape;13090;p24">
              <a:extLst>
                <a:ext uri="{FF2B5EF4-FFF2-40B4-BE49-F238E27FC236}">
                  <a16:creationId xmlns:a16="http://schemas.microsoft.com/office/drawing/2014/main" id="{7A6FEF38-CE4B-E366-520F-59485EDA1B23}"/>
                </a:ext>
              </a:extLst>
            </p:cNvPr>
            <p:cNvSpPr/>
            <p:nvPr/>
          </p:nvSpPr>
          <p:spPr>
            <a:xfrm>
              <a:off x="1712900" y="3930675"/>
              <a:ext cx="96625" cy="10275"/>
            </a:xfrm>
            <a:custGeom>
              <a:avLst/>
              <a:gdLst/>
              <a:ahLst/>
              <a:cxnLst/>
              <a:rect l="l" t="t" r="r" b="b"/>
              <a:pathLst>
                <a:path w="3865" h="411" extrusionOk="0">
                  <a:moveTo>
                    <a:pt x="200" y="0"/>
                  </a:moveTo>
                  <a:cubicBezTo>
                    <a:pt x="1" y="0"/>
                    <a:pt x="7" y="410"/>
                    <a:pt x="220" y="410"/>
                  </a:cubicBezTo>
                  <a:cubicBezTo>
                    <a:pt x="227" y="410"/>
                    <a:pt x="234" y="410"/>
                    <a:pt x="242" y="409"/>
                  </a:cubicBezTo>
                  <a:lnTo>
                    <a:pt x="3654" y="409"/>
                  </a:lnTo>
                  <a:cubicBezTo>
                    <a:pt x="3660" y="410"/>
                    <a:pt x="3667" y="410"/>
                    <a:pt x="3673" y="410"/>
                  </a:cubicBezTo>
                  <a:cubicBezTo>
                    <a:pt x="3859" y="410"/>
                    <a:pt x="3864" y="0"/>
                    <a:pt x="3690" y="0"/>
                  </a:cubicBezTo>
                  <a:cubicBezTo>
                    <a:pt x="3679" y="0"/>
                    <a:pt x="3667" y="2"/>
                    <a:pt x="3654" y="5"/>
                  </a:cubicBezTo>
                  <a:lnTo>
                    <a:pt x="242" y="5"/>
                  </a:lnTo>
                  <a:cubicBezTo>
                    <a:pt x="227" y="2"/>
                    <a:pt x="213" y="0"/>
                    <a:pt x="200"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321" name="Google Shape;13091;p24">
              <a:extLst>
                <a:ext uri="{FF2B5EF4-FFF2-40B4-BE49-F238E27FC236}">
                  <a16:creationId xmlns:a16="http://schemas.microsoft.com/office/drawing/2014/main" id="{11309810-C553-B93C-1B0D-FEDC96DCBFD7}"/>
                </a:ext>
              </a:extLst>
            </p:cNvPr>
            <p:cNvSpPr/>
            <p:nvPr/>
          </p:nvSpPr>
          <p:spPr>
            <a:xfrm>
              <a:off x="1832150" y="3778025"/>
              <a:ext cx="175275" cy="36475"/>
            </a:xfrm>
            <a:custGeom>
              <a:avLst/>
              <a:gdLst/>
              <a:ahLst/>
              <a:cxnLst/>
              <a:rect l="l" t="t" r="r" b="b"/>
              <a:pathLst>
                <a:path w="7011" h="1459" extrusionOk="0">
                  <a:moveTo>
                    <a:pt x="6514" y="404"/>
                  </a:moveTo>
                  <a:cubicBezTo>
                    <a:pt x="6546" y="404"/>
                    <a:pt x="6577" y="435"/>
                    <a:pt x="6577" y="497"/>
                  </a:cubicBezTo>
                  <a:lnTo>
                    <a:pt x="6577" y="962"/>
                  </a:lnTo>
                  <a:cubicBezTo>
                    <a:pt x="6577" y="993"/>
                    <a:pt x="6546" y="1024"/>
                    <a:pt x="6514" y="1024"/>
                  </a:cubicBezTo>
                  <a:lnTo>
                    <a:pt x="497" y="1024"/>
                  </a:lnTo>
                  <a:cubicBezTo>
                    <a:pt x="466" y="1024"/>
                    <a:pt x="435" y="993"/>
                    <a:pt x="435" y="962"/>
                  </a:cubicBezTo>
                  <a:lnTo>
                    <a:pt x="435" y="497"/>
                  </a:lnTo>
                  <a:cubicBezTo>
                    <a:pt x="404" y="435"/>
                    <a:pt x="466" y="404"/>
                    <a:pt x="497" y="404"/>
                  </a:cubicBezTo>
                  <a:close/>
                  <a:moveTo>
                    <a:pt x="497" y="1"/>
                  </a:moveTo>
                  <a:cubicBezTo>
                    <a:pt x="218" y="1"/>
                    <a:pt x="0" y="218"/>
                    <a:pt x="0" y="497"/>
                  </a:cubicBezTo>
                  <a:lnTo>
                    <a:pt x="0" y="962"/>
                  </a:lnTo>
                  <a:cubicBezTo>
                    <a:pt x="0" y="1241"/>
                    <a:pt x="218" y="1459"/>
                    <a:pt x="497" y="1459"/>
                  </a:cubicBezTo>
                  <a:lnTo>
                    <a:pt x="6514" y="1459"/>
                  </a:lnTo>
                  <a:cubicBezTo>
                    <a:pt x="6794" y="1459"/>
                    <a:pt x="7011" y="1241"/>
                    <a:pt x="7011" y="962"/>
                  </a:cubicBezTo>
                  <a:lnTo>
                    <a:pt x="7011" y="497"/>
                  </a:lnTo>
                  <a:cubicBezTo>
                    <a:pt x="7011" y="218"/>
                    <a:pt x="6794" y="1"/>
                    <a:pt x="6514"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322" name="Google Shape;13092;p24">
              <a:extLst>
                <a:ext uri="{FF2B5EF4-FFF2-40B4-BE49-F238E27FC236}">
                  <a16:creationId xmlns:a16="http://schemas.microsoft.com/office/drawing/2014/main" id="{755D4F4D-AA70-D8F7-B4D7-7F2015711488}"/>
                </a:ext>
              </a:extLst>
            </p:cNvPr>
            <p:cNvSpPr/>
            <p:nvPr/>
          </p:nvSpPr>
          <p:spPr>
            <a:xfrm>
              <a:off x="1831550" y="3833725"/>
              <a:ext cx="176475" cy="10275"/>
            </a:xfrm>
            <a:custGeom>
              <a:avLst/>
              <a:gdLst/>
              <a:ahLst/>
              <a:cxnLst/>
              <a:rect l="l" t="t" r="r" b="b"/>
              <a:pathLst>
                <a:path w="7059" h="411" extrusionOk="0">
                  <a:moveTo>
                    <a:pt x="200" y="1"/>
                  </a:moveTo>
                  <a:cubicBezTo>
                    <a:pt x="1" y="1"/>
                    <a:pt x="7" y="411"/>
                    <a:pt x="220" y="411"/>
                  </a:cubicBezTo>
                  <a:cubicBezTo>
                    <a:pt x="227" y="411"/>
                    <a:pt x="234" y="410"/>
                    <a:pt x="242" y="409"/>
                  </a:cubicBezTo>
                  <a:lnTo>
                    <a:pt x="6818" y="409"/>
                  </a:lnTo>
                  <a:cubicBezTo>
                    <a:pt x="6825" y="410"/>
                    <a:pt x="6833" y="411"/>
                    <a:pt x="6840" y="411"/>
                  </a:cubicBezTo>
                  <a:cubicBezTo>
                    <a:pt x="7052" y="411"/>
                    <a:pt x="7058" y="1"/>
                    <a:pt x="6859" y="1"/>
                  </a:cubicBezTo>
                  <a:cubicBezTo>
                    <a:pt x="6846" y="1"/>
                    <a:pt x="6832" y="2"/>
                    <a:pt x="6818" y="6"/>
                  </a:cubicBezTo>
                  <a:lnTo>
                    <a:pt x="242" y="6"/>
                  </a:lnTo>
                  <a:cubicBezTo>
                    <a:pt x="227" y="2"/>
                    <a:pt x="213" y="1"/>
                    <a:pt x="200"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323" name="Google Shape;13093;p24">
              <a:extLst>
                <a:ext uri="{FF2B5EF4-FFF2-40B4-BE49-F238E27FC236}">
                  <a16:creationId xmlns:a16="http://schemas.microsoft.com/office/drawing/2014/main" id="{DDDA84DD-64B3-F649-3769-C566690C9E50}"/>
                </a:ext>
              </a:extLst>
            </p:cNvPr>
            <p:cNvSpPr/>
            <p:nvPr/>
          </p:nvSpPr>
          <p:spPr>
            <a:xfrm>
              <a:off x="1831575" y="3857100"/>
              <a:ext cx="176450" cy="10175"/>
            </a:xfrm>
            <a:custGeom>
              <a:avLst/>
              <a:gdLst/>
              <a:ahLst/>
              <a:cxnLst/>
              <a:rect l="l" t="t" r="r" b="b"/>
              <a:pathLst>
                <a:path w="7058" h="407" extrusionOk="0">
                  <a:moveTo>
                    <a:pt x="217" y="0"/>
                  </a:moveTo>
                  <a:cubicBezTo>
                    <a:pt x="0" y="0"/>
                    <a:pt x="0" y="406"/>
                    <a:pt x="217" y="406"/>
                  </a:cubicBezTo>
                  <a:cubicBezTo>
                    <a:pt x="225" y="406"/>
                    <a:pt x="233" y="406"/>
                    <a:pt x="241" y="405"/>
                  </a:cubicBezTo>
                  <a:lnTo>
                    <a:pt x="6817" y="405"/>
                  </a:lnTo>
                  <a:cubicBezTo>
                    <a:pt x="6825" y="406"/>
                    <a:pt x="6832" y="406"/>
                    <a:pt x="6840" y="406"/>
                  </a:cubicBezTo>
                  <a:cubicBezTo>
                    <a:pt x="7057" y="406"/>
                    <a:pt x="7057" y="0"/>
                    <a:pt x="6840" y="0"/>
                  </a:cubicBezTo>
                  <a:cubicBezTo>
                    <a:pt x="6832" y="0"/>
                    <a:pt x="6825" y="1"/>
                    <a:pt x="6817" y="2"/>
                  </a:cubicBezTo>
                  <a:lnTo>
                    <a:pt x="241" y="2"/>
                  </a:lnTo>
                  <a:cubicBezTo>
                    <a:pt x="233" y="1"/>
                    <a:pt x="225" y="0"/>
                    <a:pt x="217"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324" name="Google Shape;13094;p24">
              <a:extLst>
                <a:ext uri="{FF2B5EF4-FFF2-40B4-BE49-F238E27FC236}">
                  <a16:creationId xmlns:a16="http://schemas.microsoft.com/office/drawing/2014/main" id="{5BC68E50-4023-1252-100C-789B992DE958}"/>
                </a:ext>
              </a:extLst>
            </p:cNvPr>
            <p:cNvSpPr/>
            <p:nvPr/>
          </p:nvSpPr>
          <p:spPr>
            <a:xfrm>
              <a:off x="1830600" y="3881175"/>
              <a:ext cx="178375" cy="10875"/>
            </a:xfrm>
            <a:custGeom>
              <a:avLst/>
              <a:gdLst/>
              <a:ahLst/>
              <a:cxnLst/>
              <a:rect l="l" t="t" r="r" b="b"/>
              <a:pathLst>
                <a:path w="7135" h="435" extrusionOk="0">
                  <a:moveTo>
                    <a:pt x="280" y="0"/>
                  </a:moveTo>
                  <a:cubicBezTo>
                    <a:pt x="0" y="0"/>
                    <a:pt x="0" y="434"/>
                    <a:pt x="280" y="434"/>
                  </a:cubicBezTo>
                  <a:lnTo>
                    <a:pt x="6856" y="434"/>
                  </a:lnTo>
                  <a:cubicBezTo>
                    <a:pt x="7135" y="434"/>
                    <a:pt x="7135" y="0"/>
                    <a:pt x="6856"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grpSp>
      <p:grpSp>
        <p:nvGrpSpPr>
          <p:cNvPr id="325" name="Google Shape;13095;p24">
            <a:extLst>
              <a:ext uri="{FF2B5EF4-FFF2-40B4-BE49-F238E27FC236}">
                <a16:creationId xmlns:a16="http://schemas.microsoft.com/office/drawing/2014/main" id="{E8FD6544-CAE2-1F41-3AA2-52D8D2CE4C55}"/>
              </a:ext>
            </a:extLst>
          </p:cNvPr>
          <p:cNvGrpSpPr/>
          <p:nvPr/>
        </p:nvGrpSpPr>
        <p:grpSpPr>
          <a:xfrm>
            <a:off x="4882347" y="6936209"/>
            <a:ext cx="697950" cy="572450"/>
            <a:chOff x="931825" y="3698925"/>
            <a:chExt cx="348975" cy="286225"/>
          </a:xfrm>
        </p:grpSpPr>
        <p:sp>
          <p:nvSpPr>
            <p:cNvPr id="326" name="Google Shape;13096;p24">
              <a:extLst>
                <a:ext uri="{FF2B5EF4-FFF2-40B4-BE49-F238E27FC236}">
                  <a16:creationId xmlns:a16="http://schemas.microsoft.com/office/drawing/2014/main" id="{79C804AF-127B-DEB9-B54B-9DE440DA8E41}"/>
                </a:ext>
              </a:extLst>
            </p:cNvPr>
            <p:cNvSpPr/>
            <p:nvPr/>
          </p:nvSpPr>
          <p:spPr>
            <a:xfrm>
              <a:off x="931825" y="3698925"/>
              <a:ext cx="348975" cy="286225"/>
            </a:xfrm>
            <a:custGeom>
              <a:avLst/>
              <a:gdLst/>
              <a:ahLst/>
              <a:cxnLst/>
              <a:rect l="l" t="t" r="r" b="b"/>
              <a:pathLst>
                <a:path w="13959" h="11449" extrusionOk="0">
                  <a:moveTo>
                    <a:pt x="13262" y="431"/>
                  </a:moveTo>
                  <a:cubicBezTo>
                    <a:pt x="13426" y="431"/>
                    <a:pt x="13555" y="575"/>
                    <a:pt x="13555" y="745"/>
                  </a:cubicBezTo>
                  <a:lnTo>
                    <a:pt x="13555" y="7476"/>
                  </a:lnTo>
                  <a:lnTo>
                    <a:pt x="10981" y="7476"/>
                  </a:lnTo>
                  <a:lnTo>
                    <a:pt x="10981" y="6360"/>
                  </a:lnTo>
                  <a:lnTo>
                    <a:pt x="11353" y="6360"/>
                  </a:lnTo>
                  <a:cubicBezTo>
                    <a:pt x="11508" y="6360"/>
                    <a:pt x="11632" y="6236"/>
                    <a:pt x="11632" y="6080"/>
                  </a:cubicBezTo>
                  <a:lnTo>
                    <a:pt x="11632" y="4623"/>
                  </a:lnTo>
                  <a:lnTo>
                    <a:pt x="11818" y="4623"/>
                  </a:lnTo>
                  <a:cubicBezTo>
                    <a:pt x="12098" y="4623"/>
                    <a:pt x="12253" y="4312"/>
                    <a:pt x="12098" y="4095"/>
                  </a:cubicBezTo>
                  <a:lnTo>
                    <a:pt x="11012" y="2637"/>
                  </a:lnTo>
                  <a:lnTo>
                    <a:pt x="10981" y="2606"/>
                  </a:lnTo>
                  <a:lnTo>
                    <a:pt x="10981" y="2513"/>
                  </a:lnTo>
                  <a:cubicBezTo>
                    <a:pt x="10981" y="2110"/>
                    <a:pt x="10640" y="1738"/>
                    <a:pt x="10205" y="1738"/>
                  </a:cubicBezTo>
                  <a:lnTo>
                    <a:pt x="6049" y="1738"/>
                  </a:lnTo>
                  <a:cubicBezTo>
                    <a:pt x="5770" y="1738"/>
                    <a:pt x="5770" y="2172"/>
                    <a:pt x="6049" y="2172"/>
                  </a:cubicBezTo>
                  <a:lnTo>
                    <a:pt x="10205" y="2172"/>
                  </a:lnTo>
                  <a:cubicBezTo>
                    <a:pt x="10422" y="2172"/>
                    <a:pt x="10578" y="2327"/>
                    <a:pt x="10578" y="2544"/>
                  </a:cubicBezTo>
                  <a:cubicBezTo>
                    <a:pt x="10547" y="2575"/>
                    <a:pt x="10516" y="2606"/>
                    <a:pt x="10516" y="2637"/>
                  </a:cubicBezTo>
                  <a:lnTo>
                    <a:pt x="10174" y="3072"/>
                  </a:lnTo>
                  <a:cubicBezTo>
                    <a:pt x="10112" y="3134"/>
                    <a:pt x="10143" y="3289"/>
                    <a:pt x="10236" y="3351"/>
                  </a:cubicBezTo>
                  <a:cubicBezTo>
                    <a:pt x="10269" y="3373"/>
                    <a:pt x="10306" y="3383"/>
                    <a:pt x="10343" y="3383"/>
                  </a:cubicBezTo>
                  <a:cubicBezTo>
                    <a:pt x="10410" y="3383"/>
                    <a:pt x="10475" y="3349"/>
                    <a:pt x="10516" y="3289"/>
                  </a:cubicBezTo>
                  <a:lnTo>
                    <a:pt x="10764" y="2948"/>
                  </a:lnTo>
                  <a:lnTo>
                    <a:pt x="11632" y="4188"/>
                  </a:lnTo>
                  <a:lnTo>
                    <a:pt x="11539" y="4188"/>
                  </a:lnTo>
                  <a:cubicBezTo>
                    <a:pt x="11353" y="4188"/>
                    <a:pt x="11229" y="4312"/>
                    <a:pt x="11229" y="4498"/>
                  </a:cubicBezTo>
                  <a:lnTo>
                    <a:pt x="11229" y="5956"/>
                  </a:lnTo>
                  <a:lnTo>
                    <a:pt x="10298" y="5956"/>
                  </a:lnTo>
                  <a:lnTo>
                    <a:pt x="10298" y="4498"/>
                  </a:lnTo>
                  <a:cubicBezTo>
                    <a:pt x="10298" y="4312"/>
                    <a:pt x="10143" y="4188"/>
                    <a:pt x="9957" y="4188"/>
                  </a:cubicBezTo>
                  <a:lnTo>
                    <a:pt x="9864" y="4188"/>
                  </a:lnTo>
                  <a:lnTo>
                    <a:pt x="10112" y="3847"/>
                  </a:lnTo>
                  <a:cubicBezTo>
                    <a:pt x="10231" y="3728"/>
                    <a:pt x="10041" y="3537"/>
                    <a:pt x="9890" y="3537"/>
                  </a:cubicBezTo>
                  <a:cubicBezTo>
                    <a:pt x="9843" y="3537"/>
                    <a:pt x="9800" y="3555"/>
                    <a:pt x="9771" y="3599"/>
                  </a:cubicBezTo>
                  <a:lnTo>
                    <a:pt x="9430" y="4095"/>
                  </a:lnTo>
                  <a:cubicBezTo>
                    <a:pt x="9244" y="4312"/>
                    <a:pt x="9430" y="4623"/>
                    <a:pt x="9709" y="4623"/>
                  </a:cubicBezTo>
                  <a:lnTo>
                    <a:pt x="9895" y="4623"/>
                  </a:lnTo>
                  <a:lnTo>
                    <a:pt x="9895" y="6080"/>
                  </a:lnTo>
                  <a:cubicBezTo>
                    <a:pt x="9895" y="6236"/>
                    <a:pt x="10019" y="6391"/>
                    <a:pt x="10174" y="6391"/>
                  </a:cubicBezTo>
                  <a:lnTo>
                    <a:pt x="10578" y="6391"/>
                  </a:lnTo>
                  <a:lnTo>
                    <a:pt x="10578" y="7507"/>
                  </a:lnTo>
                  <a:lnTo>
                    <a:pt x="3381" y="7507"/>
                  </a:lnTo>
                  <a:lnTo>
                    <a:pt x="3381" y="2513"/>
                  </a:lnTo>
                  <a:cubicBezTo>
                    <a:pt x="3381" y="2296"/>
                    <a:pt x="3536" y="2141"/>
                    <a:pt x="3753" y="2110"/>
                  </a:cubicBezTo>
                  <a:lnTo>
                    <a:pt x="5242" y="2110"/>
                  </a:lnTo>
                  <a:cubicBezTo>
                    <a:pt x="5521" y="2110"/>
                    <a:pt x="5521" y="1707"/>
                    <a:pt x="5242" y="1707"/>
                  </a:cubicBezTo>
                  <a:lnTo>
                    <a:pt x="3753" y="1707"/>
                  </a:lnTo>
                  <a:cubicBezTo>
                    <a:pt x="3319" y="1707"/>
                    <a:pt x="2978" y="2048"/>
                    <a:pt x="2978" y="2482"/>
                  </a:cubicBezTo>
                  <a:lnTo>
                    <a:pt x="2978" y="7476"/>
                  </a:lnTo>
                  <a:lnTo>
                    <a:pt x="403" y="7476"/>
                  </a:lnTo>
                  <a:lnTo>
                    <a:pt x="403" y="745"/>
                  </a:lnTo>
                  <a:cubicBezTo>
                    <a:pt x="403" y="575"/>
                    <a:pt x="533" y="431"/>
                    <a:pt x="697" y="431"/>
                  </a:cubicBezTo>
                  <a:cubicBezTo>
                    <a:pt x="713" y="431"/>
                    <a:pt x="728" y="432"/>
                    <a:pt x="744" y="435"/>
                  </a:cubicBezTo>
                  <a:lnTo>
                    <a:pt x="13214" y="435"/>
                  </a:lnTo>
                  <a:cubicBezTo>
                    <a:pt x="13230" y="432"/>
                    <a:pt x="13246" y="431"/>
                    <a:pt x="13262" y="431"/>
                  </a:cubicBezTo>
                  <a:close/>
                  <a:moveTo>
                    <a:pt x="8282" y="9462"/>
                  </a:moveTo>
                  <a:lnTo>
                    <a:pt x="8499" y="11043"/>
                  </a:lnTo>
                  <a:lnTo>
                    <a:pt x="5490" y="11043"/>
                  </a:lnTo>
                  <a:lnTo>
                    <a:pt x="5708" y="9462"/>
                  </a:lnTo>
                  <a:close/>
                  <a:moveTo>
                    <a:pt x="744" y="1"/>
                  </a:moveTo>
                  <a:cubicBezTo>
                    <a:pt x="341" y="1"/>
                    <a:pt x="0" y="342"/>
                    <a:pt x="0" y="745"/>
                  </a:cubicBezTo>
                  <a:lnTo>
                    <a:pt x="0" y="8717"/>
                  </a:lnTo>
                  <a:cubicBezTo>
                    <a:pt x="0" y="9120"/>
                    <a:pt x="341" y="9462"/>
                    <a:pt x="744" y="9462"/>
                  </a:cubicBezTo>
                  <a:lnTo>
                    <a:pt x="5273" y="9462"/>
                  </a:lnTo>
                  <a:lnTo>
                    <a:pt x="5056" y="11043"/>
                  </a:lnTo>
                  <a:lnTo>
                    <a:pt x="4405" y="11043"/>
                  </a:lnTo>
                  <a:cubicBezTo>
                    <a:pt x="4397" y="11042"/>
                    <a:pt x="4389" y="11042"/>
                    <a:pt x="4381" y="11042"/>
                  </a:cubicBezTo>
                  <a:cubicBezTo>
                    <a:pt x="4164" y="11042"/>
                    <a:pt x="4164" y="11448"/>
                    <a:pt x="4381" y="11448"/>
                  </a:cubicBezTo>
                  <a:cubicBezTo>
                    <a:pt x="4389" y="11448"/>
                    <a:pt x="4397" y="11448"/>
                    <a:pt x="4405" y="11447"/>
                  </a:cubicBezTo>
                  <a:lnTo>
                    <a:pt x="9554" y="11447"/>
                  </a:lnTo>
                  <a:cubicBezTo>
                    <a:pt x="9562" y="11448"/>
                    <a:pt x="9570" y="11448"/>
                    <a:pt x="9577" y="11448"/>
                  </a:cubicBezTo>
                  <a:cubicBezTo>
                    <a:pt x="9794" y="11448"/>
                    <a:pt x="9794" y="11042"/>
                    <a:pt x="9577" y="11042"/>
                  </a:cubicBezTo>
                  <a:cubicBezTo>
                    <a:pt x="9570" y="11042"/>
                    <a:pt x="9562" y="11042"/>
                    <a:pt x="9554" y="11043"/>
                  </a:cubicBezTo>
                  <a:lnTo>
                    <a:pt x="8934" y="11043"/>
                  </a:lnTo>
                  <a:lnTo>
                    <a:pt x="8685" y="9462"/>
                  </a:lnTo>
                  <a:lnTo>
                    <a:pt x="10267" y="9462"/>
                  </a:lnTo>
                  <a:cubicBezTo>
                    <a:pt x="10275" y="9462"/>
                    <a:pt x="10282" y="9463"/>
                    <a:pt x="10289" y="9463"/>
                  </a:cubicBezTo>
                  <a:cubicBezTo>
                    <a:pt x="10508" y="9463"/>
                    <a:pt x="10508" y="9026"/>
                    <a:pt x="10289" y="9026"/>
                  </a:cubicBezTo>
                  <a:cubicBezTo>
                    <a:pt x="10282" y="9026"/>
                    <a:pt x="10275" y="9026"/>
                    <a:pt x="10267" y="9027"/>
                  </a:cubicBezTo>
                  <a:lnTo>
                    <a:pt x="744" y="9027"/>
                  </a:lnTo>
                  <a:cubicBezTo>
                    <a:pt x="728" y="9030"/>
                    <a:pt x="713" y="9031"/>
                    <a:pt x="697" y="9031"/>
                  </a:cubicBezTo>
                  <a:cubicBezTo>
                    <a:pt x="533" y="9031"/>
                    <a:pt x="403" y="8887"/>
                    <a:pt x="403" y="8717"/>
                  </a:cubicBezTo>
                  <a:lnTo>
                    <a:pt x="403" y="7911"/>
                  </a:lnTo>
                  <a:lnTo>
                    <a:pt x="13586" y="7911"/>
                  </a:lnTo>
                  <a:lnTo>
                    <a:pt x="13586" y="8717"/>
                  </a:lnTo>
                  <a:cubicBezTo>
                    <a:pt x="13558" y="8887"/>
                    <a:pt x="13452" y="9031"/>
                    <a:pt x="13268" y="9031"/>
                  </a:cubicBezTo>
                  <a:cubicBezTo>
                    <a:pt x="13251" y="9031"/>
                    <a:pt x="13233" y="9030"/>
                    <a:pt x="13214" y="9027"/>
                  </a:cubicBezTo>
                  <a:lnTo>
                    <a:pt x="11105" y="9027"/>
                  </a:lnTo>
                  <a:cubicBezTo>
                    <a:pt x="10857" y="9089"/>
                    <a:pt x="10857" y="9431"/>
                    <a:pt x="11105" y="9462"/>
                  </a:cubicBezTo>
                  <a:lnTo>
                    <a:pt x="13214" y="9462"/>
                  </a:lnTo>
                  <a:cubicBezTo>
                    <a:pt x="13617" y="9462"/>
                    <a:pt x="13959" y="9120"/>
                    <a:pt x="13959" y="8717"/>
                  </a:cubicBezTo>
                  <a:lnTo>
                    <a:pt x="13959" y="745"/>
                  </a:lnTo>
                  <a:cubicBezTo>
                    <a:pt x="13959" y="342"/>
                    <a:pt x="13617" y="1"/>
                    <a:pt x="13214"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327" name="Google Shape;13097;p24">
              <a:extLst>
                <a:ext uri="{FF2B5EF4-FFF2-40B4-BE49-F238E27FC236}">
                  <a16:creationId xmlns:a16="http://schemas.microsoft.com/office/drawing/2014/main" id="{A2B4254B-DFC8-FDAE-B269-94096E506178}"/>
                </a:ext>
              </a:extLst>
            </p:cNvPr>
            <p:cNvSpPr/>
            <p:nvPr/>
          </p:nvSpPr>
          <p:spPr>
            <a:xfrm>
              <a:off x="1058225" y="3771050"/>
              <a:ext cx="113225" cy="96825"/>
            </a:xfrm>
            <a:custGeom>
              <a:avLst/>
              <a:gdLst/>
              <a:ahLst/>
              <a:cxnLst/>
              <a:rect l="l" t="t" r="r" b="b"/>
              <a:pathLst>
                <a:path w="4529" h="3873" extrusionOk="0">
                  <a:moveTo>
                    <a:pt x="1737" y="435"/>
                  </a:moveTo>
                  <a:lnTo>
                    <a:pt x="1737" y="838"/>
                  </a:lnTo>
                  <a:cubicBezTo>
                    <a:pt x="1272" y="900"/>
                    <a:pt x="900" y="1272"/>
                    <a:pt x="838" y="1738"/>
                  </a:cubicBezTo>
                  <a:lnTo>
                    <a:pt x="434" y="1738"/>
                  </a:lnTo>
                  <a:cubicBezTo>
                    <a:pt x="496" y="1055"/>
                    <a:pt x="1055" y="497"/>
                    <a:pt x="1737" y="435"/>
                  </a:cubicBezTo>
                  <a:close/>
                  <a:moveTo>
                    <a:pt x="1923" y="1241"/>
                  </a:moveTo>
                  <a:cubicBezTo>
                    <a:pt x="2544" y="1241"/>
                    <a:pt x="2854" y="1986"/>
                    <a:pt x="2420" y="2420"/>
                  </a:cubicBezTo>
                  <a:cubicBezTo>
                    <a:pt x="2280" y="2560"/>
                    <a:pt x="2108" y="2622"/>
                    <a:pt x="1939" y="2622"/>
                  </a:cubicBezTo>
                  <a:cubicBezTo>
                    <a:pt x="1583" y="2622"/>
                    <a:pt x="1241" y="2344"/>
                    <a:pt x="1241" y="1924"/>
                  </a:cubicBezTo>
                  <a:cubicBezTo>
                    <a:pt x="1241" y="1551"/>
                    <a:pt x="1551" y="1241"/>
                    <a:pt x="1923" y="1241"/>
                  </a:cubicBezTo>
                  <a:close/>
                  <a:moveTo>
                    <a:pt x="2140" y="435"/>
                  </a:moveTo>
                  <a:cubicBezTo>
                    <a:pt x="2885" y="559"/>
                    <a:pt x="3443" y="1179"/>
                    <a:pt x="3443" y="1924"/>
                  </a:cubicBezTo>
                  <a:cubicBezTo>
                    <a:pt x="3443" y="2924"/>
                    <a:pt x="2672" y="3456"/>
                    <a:pt x="1903" y="3456"/>
                  </a:cubicBezTo>
                  <a:cubicBezTo>
                    <a:pt x="1218" y="3456"/>
                    <a:pt x="535" y="3033"/>
                    <a:pt x="403" y="2141"/>
                  </a:cubicBezTo>
                  <a:lnTo>
                    <a:pt x="838" y="2141"/>
                  </a:lnTo>
                  <a:cubicBezTo>
                    <a:pt x="959" y="2705"/>
                    <a:pt x="1446" y="3047"/>
                    <a:pt x="1943" y="3047"/>
                  </a:cubicBezTo>
                  <a:cubicBezTo>
                    <a:pt x="2211" y="3047"/>
                    <a:pt x="2482" y="2947"/>
                    <a:pt x="2699" y="2730"/>
                  </a:cubicBezTo>
                  <a:cubicBezTo>
                    <a:pt x="3319" y="2110"/>
                    <a:pt x="3009" y="1024"/>
                    <a:pt x="2140" y="838"/>
                  </a:cubicBezTo>
                  <a:lnTo>
                    <a:pt x="2140" y="435"/>
                  </a:lnTo>
                  <a:close/>
                  <a:moveTo>
                    <a:pt x="1923" y="0"/>
                  </a:moveTo>
                  <a:cubicBezTo>
                    <a:pt x="838" y="0"/>
                    <a:pt x="0" y="869"/>
                    <a:pt x="0" y="1924"/>
                  </a:cubicBezTo>
                  <a:cubicBezTo>
                    <a:pt x="0" y="3096"/>
                    <a:pt x="946" y="3872"/>
                    <a:pt x="1934" y="3872"/>
                  </a:cubicBezTo>
                  <a:cubicBezTo>
                    <a:pt x="2409" y="3872"/>
                    <a:pt x="2895" y="3692"/>
                    <a:pt x="3288" y="3288"/>
                  </a:cubicBezTo>
                  <a:cubicBezTo>
                    <a:pt x="4529" y="2079"/>
                    <a:pt x="3660" y="0"/>
                    <a:pt x="1923"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grpSp>
      <p:grpSp>
        <p:nvGrpSpPr>
          <p:cNvPr id="328" name="Google Shape;13098;p24">
            <a:extLst>
              <a:ext uri="{FF2B5EF4-FFF2-40B4-BE49-F238E27FC236}">
                <a16:creationId xmlns:a16="http://schemas.microsoft.com/office/drawing/2014/main" id="{C9C2A06B-2DCC-9DE3-9DF7-62C7BA64A77C}"/>
              </a:ext>
            </a:extLst>
          </p:cNvPr>
          <p:cNvGrpSpPr/>
          <p:nvPr/>
        </p:nvGrpSpPr>
        <p:grpSpPr>
          <a:xfrm>
            <a:off x="3465917" y="6929259"/>
            <a:ext cx="697950" cy="586350"/>
            <a:chOff x="7719625" y="4198325"/>
            <a:chExt cx="348975" cy="293175"/>
          </a:xfrm>
        </p:grpSpPr>
        <p:sp>
          <p:nvSpPr>
            <p:cNvPr id="329" name="Google Shape;13099;p24">
              <a:extLst>
                <a:ext uri="{FF2B5EF4-FFF2-40B4-BE49-F238E27FC236}">
                  <a16:creationId xmlns:a16="http://schemas.microsoft.com/office/drawing/2014/main" id="{261BBD9A-F353-7675-1236-BB3D8C3D8421}"/>
                </a:ext>
              </a:extLst>
            </p:cNvPr>
            <p:cNvSpPr/>
            <p:nvPr/>
          </p:nvSpPr>
          <p:spPr>
            <a:xfrm>
              <a:off x="7984600" y="4219275"/>
              <a:ext cx="11900" cy="7550"/>
            </a:xfrm>
            <a:custGeom>
              <a:avLst/>
              <a:gdLst/>
              <a:ahLst/>
              <a:cxnLst/>
              <a:rect l="l" t="t" r="r" b="b"/>
              <a:pathLst>
                <a:path w="476" h="302" extrusionOk="0">
                  <a:moveTo>
                    <a:pt x="258" y="1"/>
                  </a:moveTo>
                  <a:cubicBezTo>
                    <a:pt x="0" y="1"/>
                    <a:pt x="256" y="302"/>
                    <a:pt x="396" y="302"/>
                  </a:cubicBezTo>
                  <a:cubicBezTo>
                    <a:pt x="442" y="302"/>
                    <a:pt x="475" y="270"/>
                    <a:pt x="475" y="187"/>
                  </a:cubicBezTo>
                  <a:cubicBezTo>
                    <a:pt x="444" y="94"/>
                    <a:pt x="351" y="1"/>
                    <a:pt x="258"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330" name="Google Shape;13100;p24">
              <a:extLst>
                <a:ext uri="{FF2B5EF4-FFF2-40B4-BE49-F238E27FC236}">
                  <a16:creationId xmlns:a16="http://schemas.microsoft.com/office/drawing/2014/main" id="{B4ED7018-3B14-6E32-5088-19DB6599576B}"/>
                </a:ext>
              </a:extLst>
            </p:cNvPr>
            <p:cNvSpPr/>
            <p:nvPr/>
          </p:nvSpPr>
          <p:spPr>
            <a:xfrm>
              <a:off x="8006200" y="4219025"/>
              <a:ext cx="11225" cy="10600"/>
            </a:xfrm>
            <a:custGeom>
              <a:avLst/>
              <a:gdLst/>
              <a:ahLst/>
              <a:cxnLst/>
              <a:rect l="l" t="t" r="r" b="b"/>
              <a:pathLst>
                <a:path w="449" h="424" extrusionOk="0">
                  <a:moveTo>
                    <a:pt x="181" y="1"/>
                  </a:moveTo>
                  <a:cubicBezTo>
                    <a:pt x="0" y="1"/>
                    <a:pt x="0" y="424"/>
                    <a:pt x="181" y="424"/>
                  </a:cubicBezTo>
                  <a:cubicBezTo>
                    <a:pt x="196" y="424"/>
                    <a:pt x="213" y="421"/>
                    <a:pt x="231" y="414"/>
                  </a:cubicBezTo>
                  <a:cubicBezTo>
                    <a:pt x="350" y="414"/>
                    <a:pt x="441" y="328"/>
                    <a:pt x="448" y="212"/>
                  </a:cubicBezTo>
                  <a:lnTo>
                    <a:pt x="448" y="212"/>
                  </a:lnTo>
                  <a:cubicBezTo>
                    <a:pt x="448" y="217"/>
                    <a:pt x="449" y="222"/>
                    <a:pt x="449" y="228"/>
                  </a:cubicBezTo>
                  <a:lnTo>
                    <a:pt x="449" y="197"/>
                  </a:lnTo>
                  <a:cubicBezTo>
                    <a:pt x="449" y="202"/>
                    <a:pt x="448" y="207"/>
                    <a:pt x="448" y="212"/>
                  </a:cubicBezTo>
                  <a:cubicBezTo>
                    <a:pt x="441" y="96"/>
                    <a:pt x="350" y="11"/>
                    <a:pt x="231" y="11"/>
                  </a:cubicBezTo>
                  <a:cubicBezTo>
                    <a:pt x="213" y="4"/>
                    <a:pt x="196" y="1"/>
                    <a:pt x="181"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331" name="Google Shape;13101;p24">
              <a:extLst>
                <a:ext uri="{FF2B5EF4-FFF2-40B4-BE49-F238E27FC236}">
                  <a16:creationId xmlns:a16="http://schemas.microsoft.com/office/drawing/2014/main" id="{EF46C399-F86F-B067-2E82-DD9073E59CB0}"/>
                </a:ext>
              </a:extLst>
            </p:cNvPr>
            <p:cNvSpPr/>
            <p:nvPr/>
          </p:nvSpPr>
          <p:spPr>
            <a:xfrm>
              <a:off x="8027900" y="4219025"/>
              <a:ext cx="10475" cy="10600"/>
            </a:xfrm>
            <a:custGeom>
              <a:avLst/>
              <a:gdLst/>
              <a:ahLst/>
              <a:cxnLst/>
              <a:rect l="l" t="t" r="r" b="b"/>
              <a:pathLst>
                <a:path w="419" h="424" extrusionOk="0">
                  <a:moveTo>
                    <a:pt x="181" y="1"/>
                  </a:moveTo>
                  <a:cubicBezTo>
                    <a:pt x="1" y="1"/>
                    <a:pt x="1" y="424"/>
                    <a:pt x="181" y="424"/>
                  </a:cubicBezTo>
                  <a:cubicBezTo>
                    <a:pt x="197" y="424"/>
                    <a:pt x="214" y="421"/>
                    <a:pt x="232" y="414"/>
                  </a:cubicBezTo>
                  <a:cubicBezTo>
                    <a:pt x="321" y="414"/>
                    <a:pt x="410" y="328"/>
                    <a:pt x="418" y="212"/>
                  </a:cubicBezTo>
                  <a:lnTo>
                    <a:pt x="418" y="212"/>
                  </a:lnTo>
                  <a:cubicBezTo>
                    <a:pt x="418" y="217"/>
                    <a:pt x="418" y="222"/>
                    <a:pt x="418" y="228"/>
                  </a:cubicBezTo>
                  <a:lnTo>
                    <a:pt x="418" y="197"/>
                  </a:lnTo>
                  <a:cubicBezTo>
                    <a:pt x="418" y="202"/>
                    <a:pt x="418" y="207"/>
                    <a:pt x="418" y="212"/>
                  </a:cubicBezTo>
                  <a:cubicBezTo>
                    <a:pt x="410" y="96"/>
                    <a:pt x="321" y="11"/>
                    <a:pt x="232" y="11"/>
                  </a:cubicBezTo>
                  <a:cubicBezTo>
                    <a:pt x="214" y="4"/>
                    <a:pt x="197" y="1"/>
                    <a:pt x="181"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332" name="Google Shape;13102;p24">
              <a:extLst>
                <a:ext uri="{FF2B5EF4-FFF2-40B4-BE49-F238E27FC236}">
                  <a16:creationId xmlns:a16="http://schemas.microsoft.com/office/drawing/2014/main" id="{6D631554-EE52-2757-1D9A-E02B453A8C96}"/>
                </a:ext>
              </a:extLst>
            </p:cNvPr>
            <p:cNvSpPr/>
            <p:nvPr/>
          </p:nvSpPr>
          <p:spPr>
            <a:xfrm>
              <a:off x="7719625" y="4198325"/>
              <a:ext cx="348975" cy="293175"/>
            </a:xfrm>
            <a:custGeom>
              <a:avLst/>
              <a:gdLst/>
              <a:ahLst/>
              <a:cxnLst/>
              <a:rect l="l" t="t" r="r" b="b"/>
              <a:pathLst>
                <a:path w="13959" h="11727" extrusionOk="0">
                  <a:moveTo>
                    <a:pt x="3626" y="2914"/>
                  </a:moveTo>
                  <a:cubicBezTo>
                    <a:pt x="4230" y="2914"/>
                    <a:pt x="4230" y="3819"/>
                    <a:pt x="3626" y="3819"/>
                  </a:cubicBezTo>
                  <a:cubicBezTo>
                    <a:pt x="3607" y="3819"/>
                    <a:pt x="3587" y="3818"/>
                    <a:pt x="3567" y="3816"/>
                  </a:cubicBezTo>
                  <a:lnTo>
                    <a:pt x="403" y="3816"/>
                  </a:lnTo>
                  <a:lnTo>
                    <a:pt x="403" y="2917"/>
                  </a:lnTo>
                  <a:lnTo>
                    <a:pt x="3567" y="2917"/>
                  </a:lnTo>
                  <a:cubicBezTo>
                    <a:pt x="3587" y="2915"/>
                    <a:pt x="3607" y="2914"/>
                    <a:pt x="3626" y="2914"/>
                  </a:cubicBezTo>
                  <a:close/>
                  <a:moveTo>
                    <a:pt x="3660" y="5437"/>
                  </a:moveTo>
                  <a:cubicBezTo>
                    <a:pt x="4513" y="5437"/>
                    <a:pt x="5366" y="6003"/>
                    <a:pt x="5366" y="7135"/>
                  </a:cubicBezTo>
                  <a:cubicBezTo>
                    <a:pt x="5366" y="7353"/>
                    <a:pt x="5335" y="7570"/>
                    <a:pt x="5242" y="7756"/>
                  </a:cubicBezTo>
                  <a:cubicBezTo>
                    <a:pt x="5180" y="7353"/>
                    <a:pt x="5087" y="6949"/>
                    <a:pt x="4932" y="6546"/>
                  </a:cubicBezTo>
                  <a:cubicBezTo>
                    <a:pt x="4870" y="6422"/>
                    <a:pt x="4808" y="6329"/>
                    <a:pt x="4684" y="6267"/>
                  </a:cubicBezTo>
                  <a:cubicBezTo>
                    <a:pt x="4629" y="6245"/>
                    <a:pt x="4574" y="6235"/>
                    <a:pt x="4521" y="6235"/>
                  </a:cubicBezTo>
                  <a:cubicBezTo>
                    <a:pt x="4423" y="6235"/>
                    <a:pt x="4330" y="6269"/>
                    <a:pt x="4250" y="6329"/>
                  </a:cubicBezTo>
                  <a:cubicBezTo>
                    <a:pt x="4126" y="6391"/>
                    <a:pt x="4033" y="6453"/>
                    <a:pt x="3940" y="6546"/>
                  </a:cubicBezTo>
                  <a:cubicBezTo>
                    <a:pt x="3847" y="6608"/>
                    <a:pt x="3753" y="6670"/>
                    <a:pt x="3660" y="6670"/>
                  </a:cubicBezTo>
                  <a:cubicBezTo>
                    <a:pt x="3567" y="6670"/>
                    <a:pt x="3474" y="6608"/>
                    <a:pt x="3381" y="6546"/>
                  </a:cubicBezTo>
                  <a:cubicBezTo>
                    <a:pt x="3280" y="6470"/>
                    <a:pt x="3011" y="6227"/>
                    <a:pt x="2781" y="6227"/>
                  </a:cubicBezTo>
                  <a:cubicBezTo>
                    <a:pt x="2731" y="6227"/>
                    <a:pt x="2682" y="6239"/>
                    <a:pt x="2637" y="6267"/>
                  </a:cubicBezTo>
                  <a:cubicBezTo>
                    <a:pt x="2544" y="6329"/>
                    <a:pt x="2451" y="6422"/>
                    <a:pt x="2389" y="6546"/>
                  </a:cubicBezTo>
                  <a:cubicBezTo>
                    <a:pt x="2234" y="6949"/>
                    <a:pt x="2140" y="7321"/>
                    <a:pt x="2078" y="7756"/>
                  </a:cubicBezTo>
                  <a:cubicBezTo>
                    <a:pt x="1985" y="7539"/>
                    <a:pt x="1954" y="7353"/>
                    <a:pt x="1954" y="7135"/>
                  </a:cubicBezTo>
                  <a:cubicBezTo>
                    <a:pt x="1954" y="6003"/>
                    <a:pt x="2807" y="5437"/>
                    <a:pt x="3660" y="5437"/>
                  </a:cubicBezTo>
                  <a:close/>
                  <a:moveTo>
                    <a:pt x="4498" y="6639"/>
                  </a:moveTo>
                  <a:cubicBezTo>
                    <a:pt x="4529" y="6670"/>
                    <a:pt x="4529" y="6670"/>
                    <a:pt x="4529" y="6701"/>
                  </a:cubicBezTo>
                  <a:cubicBezTo>
                    <a:pt x="4715" y="7135"/>
                    <a:pt x="4839" y="7601"/>
                    <a:pt x="4870" y="8066"/>
                  </a:cubicBezTo>
                  <a:cubicBezTo>
                    <a:pt x="4932" y="8686"/>
                    <a:pt x="4684" y="9276"/>
                    <a:pt x="4188" y="9617"/>
                  </a:cubicBezTo>
                  <a:cubicBezTo>
                    <a:pt x="4017" y="9725"/>
                    <a:pt x="3831" y="9780"/>
                    <a:pt x="3649" y="9780"/>
                  </a:cubicBezTo>
                  <a:cubicBezTo>
                    <a:pt x="3467" y="9780"/>
                    <a:pt x="3288" y="9725"/>
                    <a:pt x="3133" y="9617"/>
                  </a:cubicBezTo>
                  <a:cubicBezTo>
                    <a:pt x="2637" y="9276"/>
                    <a:pt x="2358" y="8686"/>
                    <a:pt x="2451" y="8066"/>
                  </a:cubicBezTo>
                  <a:cubicBezTo>
                    <a:pt x="2482" y="7601"/>
                    <a:pt x="2606" y="7135"/>
                    <a:pt x="2792" y="6701"/>
                  </a:cubicBezTo>
                  <a:cubicBezTo>
                    <a:pt x="2792" y="6670"/>
                    <a:pt x="2792" y="6670"/>
                    <a:pt x="2823" y="6639"/>
                  </a:cubicBezTo>
                  <a:cubicBezTo>
                    <a:pt x="2916" y="6701"/>
                    <a:pt x="3040" y="6763"/>
                    <a:pt x="3102" y="6856"/>
                  </a:cubicBezTo>
                  <a:cubicBezTo>
                    <a:pt x="3257" y="6980"/>
                    <a:pt x="3474" y="7073"/>
                    <a:pt x="3660" y="7073"/>
                  </a:cubicBezTo>
                  <a:cubicBezTo>
                    <a:pt x="3878" y="7073"/>
                    <a:pt x="4064" y="6980"/>
                    <a:pt x="4219" y="6856"/>
                  </a:cubicBezTo>
                  <a:cubicBezTo>
                    <a:pt x="4281" y="6763"/>
                    <a:pt x="4405" y="6701"/>
                    <a:pt x="4498" y="6639"/>
                  </a:cubicBezTo>
                  <a:close/>
                  <a:moveTo>
                    <a:pt x="3195" y="10113"/>
                  </a:moveTo>
                  <a:cubicBezTo>
                    <a:pt x="3350" y="10175"/>
                    <a:pt x="3505" y="10206"/>
                    <a:pt x="3660" y="10206"/>
                  </a:cubicBezTo>
                  <a:cubicBezTo>
                    <a:pt x="3816" y="10206"/>
                    <a:pt x="3940" y="10175"/>
                    <a:pt x="4064" y="10144"/>
                  </a:cubicBezTo>
                  <a:cubicBezTo>
                    <a:pt x="4064" y="10299"/>
                    <a:pt x="4157" y="10423"/>
                    <a:pt x="4312" y="10485"/>
                  </a:cubicBezTo>
                  <a:lnTo>
                    <a:pt x="5460" y="10951"/>
                  </a:lnTo>
                  <a:cubicBezTo>
                    <a:pt x="5584" y="10982"/>
                    <a:pt x="5677" y="11075"/>
                    <a:pt x="5739" y="11199"/>
                  </a:cubicBezTo>
                  <a:cubicBezTo>
                    <a:pt x="5739" y="11230"/>
                    <a:pt x="5770" y="11261"/>
                    <a:pt x="5770" y="11292"/>
                  </a:cubicBezTo>
                  <a:lnTo>
                    <a:pt x="1520" y="11292"/>
                  </a:lnTo>
                  <a:cubicBezTo>
                    <a:pt x="1520" y="11261"/>
                    <a:pt x="1551" y="11230"/>
                    <a:pt x="1551" y="11199"/>
                  </a:cubicBezTo>
                  <a:cubicBezTo>
                    <a:pt x="1582" y="11075"/>
                    <a:pt x="1675" y="10982"/>
                    <a:pt x="1799" y="10951"/>
                  </a:cubicBezTo>
                  <a:lnTo>
                    <a:pt x="2978" y="10485"/>
                  </a:lnTo>
                  <a:cubicBezTo>
                    <a:pt x="3102" y="10454"/>
                    <a:pt x="3195" y="10299"/>
                    <a:pt x="3195" y="10144"/>
                  </a:cubicBezTo>
                  <a:lnTo>
                    <a:pt x="3195" y="10113"/>
                  </a:lnTo>
                  <a:close/>
                  <a:moveTo>
                    <a:pt x="13556" y="2079"/>
                  </a:moveTo>
                  <a:lnTo>
                    <a:pt x="13556" y="11323"/>
                  </a:lnTo>
                  <a:lnTo>
                    <a:pt x="6204" y="11323"/>
                  </a:lnTo>
                  <a:cubicBezTo>
                    <a:pt x="6173" y="11230"/>
                    <a:pt x="6142" y="11137"/>
                    <a:pt x="6111" y="11044"/>
                  </a:cubicBezTo>
                  <a:cubicBezTo>
                    <a:pt x="6018" y="10827"/>
                    <a:pt x="5863" y="10672"/>
                    <a:pt x="5646" y="10578"/>
                  </a:cubicBezTo>
                  <a:lnTo>
                    <a:pt x="4467" y="10113"/>
                  </a:lnTo>
                  <a:lnTo>
                    <a:pt x="4467" y="9927"/>
                  </a:lnTo>
                  <a:cubicBezTo>
                    <a:pt x="4932" y="9586"/>
                    <a:pt x="5211" y="9090"/>
                    <a:pt x="5242" y="8500"/>
                  </a:cubicBezTo>
                  <a:cubicBezTo>
                    <a:pt x="5273" y="8500"/>
                    <a:pt x="5273" y="8500"/>
                    <a:pt x="5273" y="8469"/>
                  </a:cubicBezTo>
                  <a:cubicBezTo>
                    <a:pt x="6390" y="7104"/>
                    <a:pt x="5429" y="5026"/>
                    <a:pt x="3629" y="5026"/>
                  </a:cubicBezTo>
                  <a:cubicBezTo>
                    <a:pt x="1861" y="5026"/>
                    <a:pt x="869" y="7104"/>
                    <a:pt x="2016" y="8469"/>
                  </a:cubicBezTo>
                  <a:lnTo>
                    <a:pt x="2047" y="8500"/>
                  </a:lnTo>
                  <a:cubicBezTo>
                    <a:pt x="2078" y="9059"/>
                    <a:pt x="2327" y="9555"/>
                    <a:pt x="2761" y="9896"/>
                  </a:cubicBezTo>
                  <a:lnTo>
                    <a:pt x="2761" y="10144"/>
                  </a:lnTo>
                  <a:lnTo>
                    <a:pt x="1613" y="10578"/>
                  </a:lnTo>
                  <a:cubicBezTo>
                    <a:pt x="1396" y="10672"/>
                    <a:pt x="1210" y="10827"/>
                    <a:pt x="1117" y="11044"/>
                  </a:cubicBezTo>
                  <a:cubicBezTo>
                    <a:pt x="1086" y="11137"/>
                    <a:pt x="1055" y="11230"/>
                    <a:pt x="1024" y="11323"/>
                  </a:cubicBezTo>
                  <a:lnTo>
                    <a:pt x="372" y="11323"/>
                  </a:lnTo>
                  <a:lnTo>
                    <a:pt x="372" y="4220"/>
                  </a:lnTo>
                  <a:lnTo>
                    <a:pt x="3567" y="4220"/>
                  </a:lnTo>
                  <a:cubicBezTo>
                    <a:pt x="4715" y="4220"/>
                    <a:pt x="4715" y="2483"/>
                    <a:pt x="3567" y="2483"/>
                  </a:cubicBezTo>
                  <a:lnTo>
                    <a:pt x="403" y="2483"/>
                  </a:lnTo>
                  <a:lnTo>
                    <a:pt x="403" y="2079"/>
                  </a:lnTo>
                  <a:close/>
                  <a:moveTo>
                    <a:pt x="776" y="1"/>
                  </a:moveTo>
                  <a:cubicBezTo>
                    <a:pt x="341" y="1"/>
                    <a:pt x="0" y="342"/>
                    <a:pt x="0" y="776"/>
                  </a:cubicBezTo>
                  <a:lnTo>
                    <a:pt x="0" y="11323"/>
                  </a:lnTo>
                  <a:cubicBezTo>
                    <a:pt x="0" y="11540"/>
                    <a:pt x="186" y="11726"/>
                    <a:pt x="403" y="11726"/>
                  </a:cubicBezTo>
                  <a:lnTo>
                    <a:pt x="13525" y="11726"/>
                  </a:lnTo>
                  <a:cubicBezTo>
                    <a:pt x="13773" y="11726"/>
                    <a:pt x="13959" y="11540"/>
                    <a:pt x="13959" y="11323"/>
                  </a:cubicBezTo>
                  <a:lnTo>
                    <a:pt x="13959" y="776"/>
                  </a:lnTo>
                  <a:cubicBezTo>
                    <a:pt x="13959" y="342"/>
                    <a:pt x="13618" y="1"/>
                    <a:pt x="13183" y="1"/>
                  </a:cubicBezTo>
                  <a:lnTo>
                    <a:pt x="5398" y="1"/>
                  </a:lnTo>
                  <a:cubicBezTo>
                    <a:pt x="5149" y="1"/>
                    <a:pt x="5149" y="404"/>
                    <a:pt x="5398" y="404"/>
                  </a:cubicBezTo>
                  <a:lnTo>
                    <a:pt x="13214" y="404"/>
                  </a:lnTo>
                  <a:cubicBezTo>
                    <a:pt x="13400" y="404"/>
                    <a:pt x="13556" y="559"/>
                    <a:pt x="13556" y="745"/>
                  </a:cubicBezTo>
                  <a:lnTo>
                    <a:pt x="13556" y="1676"/>
                  </a:lnTo>
                  <a:lnTo>
                    <a:pt x="403" y="1676"/>
                  </a:lnTo>
                  <a:lnTo>
                    <a:pt x="403" y="745"/>
                  </a:lnTo>
                  <a:cubicBezTo>
                    <a:pt x="403" y="559"/>
                    <a:pt x="558" y="404"/>
                    <a:pt x="776" y="404"/>
                  </a:cubicBezTo>
                  <a:lnTo>
                    <a:pt x="4591" y="404"/>
                  </a:lnTo>
                  <a:cubicBezTo>
                    <a:pt x="4870" y="404"/>
                    <a:pt x="4870" y="1"/>
                    <a:pt x="4591"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333" name="Google Shape;13103;p24">
              <a:extLst>
                <a:ext uri="{FF2B5EF4-FFF2-40B4-BE49-F238E27FC236}">
                  <a16:creationId xmlns:a16="http://schemas.microsoft.com/office/drawing/2014/main" id="{716E5FB7-A21C-CA01-7AD5-489B84A2F760}"/>
                </a:ext>
              </a:extLst>
            </p:cNvPr>
            <p:cNvSpPr/>
            <p:nvPr/>
          </p:nvSpPr>
          <p:spPr>
            <a:xfrm>
              <a:off x="7905725" y="4260375"/>
              <a:ext cx="130300" cy="63000"/>
            </a:xfrm>
            <a:custGeom>
              <a:avLst/>
              <a:gdLst/>
              <a:ahLst/>
              <a:cxnLst/>
              <a:rect l="l" t="t" r="r" b="b"/>
              <a:pathLst>
                <a:path w="5212" h="2520" extrusionOk="0">
                  <a:moveTo>
                    <a:pt x="4840" y="435"/>
                  </a:moveTo>
                  <a:lnTo>
                    <a:pt x="4809" y="1769"/>
                  </a:lnTo>
                  <a:lnTo>
                    <a:pt x="4188" y="1769"/>
                  </a:lnTo>
                  <a:cubicBezTo>
                    <a:pt x="4064" y="1769"/>
                    <a:pt x="3940" y="1831"/>
                    <a:pt x="3878" y="1924"/>
                  </a:cubicBezTo>
                  <a:lnTo>
                    <a:pt x="3785" y="2079"/>
                  </a:lnTo>
                  <a:lnTo>
                    <a:pt x="3723" y="1924"/>
                  </a:lnTo>
                  <a:cubicBezTo>
                    <a:pt x="3643" y="1843"/>
                    <a:pt x="3562" y="1763"/>
                    <a:pt x="3461" y="1763"/>
                  </a:cubicBezTo>
                  <a:cubicBezTo>
                    <a:pt x="3446" y="1763"/>
                    <a:pt x="3430" y="1764"/>
                    <a:pt x="3413" y="1769"/>
                  </a:cubicBezTo>
                  <a:lnTo>
                    <a:pt x="404" y="1769"/>
                  </a:lnTo>
                  <a:lnTo>
                    <a:pt x="404" y="435"/>
                  </a:lnTo>
                  <a:close/>
                  <a:moveTo>
                    <a:pt x="342" y="1"/>
                  </a:moveTo>
                  <a:cubicBezTo>
                    <a:pt x="156" y="1"/>
                    <a:pt x="1" y="156"/>
                    <a:pt x="1" y="373"/>
                  </a:cubicBezTo>
                  <a:lnTo>
                    <a:pt x="1" y="1800"/>
                  </a:lnTo>
                  <a:cubicBezTo>
                    <a:pt x="1" y="2017"/>
                    <a:pt x="156" y="2172"/>
                    <a:pt x="342" y="2172"/>
                  </a:cubicBezTo>
                  <a:lnTo>
                    <a:pt x="3382" y="2172"/>
                  </a:lnTo>
                  <a:lnTo>
                    <a:pt x="3506" y="2358"/>
                  </a:lnTo>
                  <a:cubicBezTo>
                    <a:pt x="3560" y="2439"/>
                    <a:pt x="3637" y="2519"/>
                    <a:pt x="3737" y="2519"/>
                  </a:cubicBezTo>
                  <a:cubicBezTo>
                    <a:pt x="3752" y="2519"/>
                    <a:pt x="3769" y="2517"/>
                    <a:pt x="3785" y="2513"/>
                  </a:cubicBezTo>
                  <a:cubicBezTo>
                    <a:pt x="3802" y="2517"/>
                    <a:pt x="3818" y="2519"/>
                    <a:pt x="3835" y="2519"/>
                  </a:cubicBezTo>
                  <a:cubicBezTo>
                    <a:pt x="3941" y="2519"/>
                    <a:pt x="4042" y="2439"/>
                    <a:pt x="4095" y="2358"/>
                  </a:cubicBezTo>
                  <a:lnTo>
                    <a:pt x="4219" y="2172"/>
                  </a:lnTo>
                  <a:lnTo>
                    <a:pt x="4871" y="2172"/>
                  </a:lnTo>
                  <a:cubicBezTo>
                    <a:pt x="5057" y="2172"/>
                    <a:pt x="5212" y="2017"/>
                    <a:pt x="5212" y="1800"/>
                  </a:cubicBezTo>
                  <a:lnTo>
                    <a:pt x="5212" y="373"/>
                  </a:lnTo>
                  <a:cubicBezTo>
                    <a:pt x="5212" y="187"/>
                    <a:pt x="5057" y="32"/>
                    <a:pt x="4871" y="32"/>
                  </a:cubicBezTo>
                  <a:lnTo>
                    <a:pt x="4871" y="1"/>
                  </a:ln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334" name="Google Shape;13104;p24">
              <a:extLst>
                <a:ext uri="{FF2B5EF4-FFF2-40B4-BE49-F238E27FC236}">
                  <a16:creationId xmlns:a16="http://schemas.microsoft.com/office/drawing/2014/main" id="{7A85C713-08D6-3EB8-EFE5-AD6856A94489}"/>
                </a:ext>
              </a:extLst>
            </p:cNvPr>
            <p:cNvSpPr/>
            <p:nvPr/>
          </p:nvSpPr>
          <p:spPr>
            <a:xfrm>
              <a:off x="7938475" y="4282050"/>
              <a:ext cx="64825" cy="10175"/>
            </a:xfrm>
            <a:custGeom>
              <a:avLst/>
              <a:gdLst/>
              <a:ahLst/>
              <a:cxnLst/>
              <a:rect l="l" t="t" r="r" b="b"/>
              <a:pathLst>
                <a:path w="2593" h="407" extrusionOk="0">
                  <a:moveTo>
                    <a:pt x="190" y="1"/>
                  </a:moveTo>
                  <a:cubicBezTo>
                    <a:pt x="0" y="1"/>
                    <a:pt x="0" y="407"/>
                    <a:pt x="190" y="407"/>
                  </a:cubicBezTo>
                  <a:cubicBezTo>
                    <a:pt x="197" y="407"/>
                    <a:pt x="204" y="406"/>
                    <a:pt x="211" y="405"/>
                  </a:cubicBezTo>
                  <a:lnTo>
                    <a:pt x="2382" y="405"/>
                  </a:lnTo>
                  <a:cubicBezTo>
                    <a:pt x="2389" y="406"/>
                    <a:pt x="2396" y="407"/>
                    <a:pt x="2402" y="407"/>
                  </a:cubicBezTo>
                  <a:cubicBezTo>
                    <a:pt x="2592" y="407"/>
                    <a:pt x="2592" y="1"/>
                    <a:pt x="2402" y="1"/>
                  </a:cubicBezTo>
                  <a:cubicBezTo>
                    <a:pt x="2396" y="1"/>
                    <a:pt x="2389" y="1"/>
                    <a:pt x="2382" y="2"/>
                  </a:cubicBezTo>
                  <a:lnTo>
                    <a:pt x="211" y="2"/>
                  </a:lnTo>
                  <a:cubicBezTo>
                    <a:pt x="204" y="1"/>
                    <a:pt x="197" y="1"/>
                    <a:pt x="190"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335" name="Google Shape;13105;p24">
              <a:extLst>
                <a:ext uri="{FF2B5EF4-FFF2-40B4-BE49-F238E27FC236}">
                  <a16:creationId xmlns:a16="http://schemas.microsoft.com/office/drawing/2014/main" id="{59FDDD2F-E194-4FF0-1687-0E9897622284}"/>
                </a:ext>
              </a:extLst>
            </p:cNvPr>
            <p:cNvSpPr/>
            <p:nvPr/>
          </p:nvSpPr>
          <p:spPr>
            <a:xfrm>
              <a:off x="7905725" y="4334725"/>
              <a:ext cx="130300" cy="62925"/>
            </a:xfrm>
            <a:custGeom>
              <a:avLst/>
              <a:gdLst/>
              <a:ahLst/>
              <a:cxnLst/>
              <a:rect l="l" t="t" r="r" b="b"/>
              <a:pathLst>
                <a:path w="5212" h="2517" extrusionOk="0">
                  <a:moveTo>
                    <a:pt x="4809" y="408"/>
                  </a:moveTo>
                  <a:lnTo>
                    <a:pt x="4809" y="1741"/>
                  </a:lnTo>
                  <a:lnTo>
                    <a:pt x="4188" y="1741"/>
                  </a:lnTo>
                  <a:cubicBezTo>
                    <a:pt x="4064" y="1741"/>
                    <a:pt x="3940" y="1803"/>
                    <a:pt x="3878" y="1897"/>
                  </a:cubicBezTo>
                  <a:lnTo>
                    <a:pt x="3785" y="2052"/>
                  </a:lnTo>
                  <a:lnTo>
                    <a:pt x="3692" y="1897"/>
                  </a:lnTo>
                  <a:cubicBezTo>
                    <a:pt x="3630" y="1803"/>
                    <a:pt x="3506" y="1741"/>
                    <a:pt x="3382" y="1741"/>
                  </a:cubicBezTo>
                  <a:lnTo>
                    <a:pt x="404" y="1741"/>
                  </a:lnTo>
                  <a:lnTo>
                    <a:pt x="404" y="408"/>
                  </a:lnTo>
                  <a:close/>
                  <a:moveTo>
                    <a:pt x="301" y="1"/>
                  </a:moveTo>
                  <a:cubicBezTo>
                    <a:pt x="134" y="1"/>
                    <a:pt x="1" y="173"/>
                    <a:pt x="1" y="346"/>
                  </a:cubicBezTo>
                  <a:lnTo>
                    <a:pt x="1" y="1803"/>
                  </a:lnTo>
                  <a:cubicBezTo>
                    <a:pt x="1" y="1990"/>
                    <a:pt x="156" y="2145"/>
                    <a:pt x="342" y="2145"/>
                  </a:cubicBezTo>
                  <a:lnTo>
                    <a:pt x="3382" y="2145"/>
                  </a:lnTo>
                  <a:lnTo>
                    <a:pt x="3506" y="2331"/>
                  </a:lnTo>
                  <a:cubicBezTo>
                    <a:pt x="3568" y="2455"/>
                    <a:pt x="3661" y="2517"/>
                    <a:pt x="3785" y="2517"/>
                  </a:cubicBezTo>
                  <a:cubicBezTo>
                    <a:pt x="3909" y="2517"/>
                    <a:pt x="4033" y="2455"/>
                    <a:pt x="4095" y="2331"/>
                  </a:cubicBezTo>
                  <a:lnTo>
                    <a:pt x="4219" y="2145"/>
                  </a:lnTo>
                  <a:lnTo>
                    <a:pt x="4871" y="2145"/>
                  </a:lnTo>
                  <a:cubicBezTo>
                    <a:pt x="5057" y="2145"/>
                    <a:pt x="5212" y="1990"/>
                    <a:pt x="5212" y="1803"/>
                  </a:cubicBezTo>
                  <a:lnTo>
                    <a:pt x="5212" y="346"/>
                  </a:lnTo>
                  <a:cubicBezTo>
                    <a:pt x="5212" y="173"/>
                    <a:pt x="5079" y="1"/>
                    <a:pt x="4912" y="1"/>
                  </a:cubicBezTo>
                  <a:cubicBezTo>
                    <a:pt x="4898" y="1"/>
                    <a:pt x="4885" y="2"/>
                    <a:pt x="4871" y="4"/>
                  </a:cubicBezTo>
                  <a:lnTo>
                    <a:pt x="342" y="4"/>
                  </a:lnTo>
                  <a:cubicBezTo>
                    <a:pt x="328" y="2"/>
                    <a:pt x="315" y="1"/>
                    <a:pt x="301"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336" name="Google Shape;13106;p24">
              <a:extLst>
                <a:ext uri="{FF2B5EF4-FFF2-40B4-BE49-F238E27FC236}">
                  <a16:creationId xmlns:a16="http://schemas.microsoft.com/office/drawing/2014/main" id="{F03CE8DB-8B45-F3A7-0E7A-B848A4753724}"/>
                </a:ext>
              </a:extLst>
            </p:cNvPr>
            <p:cNvSpPr/>
            <p:nvPr/>
          </p:nvSpPr>
          <p:spPr>
            <a:xfrm>
              <a:off x="7936750" y="4356525"/>
              <a:ext cx="67500" cy="10125"/>
            </a:xfrm>
            <a:custGeom>
              <a:avLst/>
              <a:gdLst/>
              <a:ahLst/>
              <a:cxnLst/>
              <a:rect l="l" t="t" r="r" b="b"/>
              <a:pathLst>
                <a:path w="2700" h="405" extrusionOk="0">
                  <a:moveTo>
                    <a:pt x="280" y="1"/>
                  </a:moveTo>
                  <a:cubicBezTo>
                    <a:pt x="1" y="1"/>
                    <a:pt x="1" y="404"/>
                    <a:pt x="280" y="404"/>
                  </a:cubicBezTo>
                  <a:lnTo>
                    <a:pt x="2451" y="404"/>
                  </a:lnTo>
                  <a:cubicBezTo>
                    <a:pt x="2699" y="404"/>
                    <a:pt x="2699" y="1"/>
                    <a:pt x="2451"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337" name="Google Shape;13107;p24">
              <a:extLst>
                <a:ext uri="{FF2B5EF4-FFF2-40B4-BE49-F238E27FC236}">
                  <a16:creationId xmlns:a16="http://schemas.microsoft.com/office/drawing/2014/main" id="{96FEF2F0-4426-0479-6A5A-B99122F79E75}"/>
                </a:ext>
              </a:extLst>
            </p:cNvPr>
            <p:cNvSpPr/>
            <p:nvPr/>
          </p:nvSpPr>
          <p:spPr>
            <a:xfrm>
              <a:off x="7904950" y="4408500"/>
              <a:ext cx="131075" cy="62825"/>
            </a:xfrm>
            <a:custGeom>
              <a:avLst/>
              <a:gdLst/>
              <a:ahLst/>
              <a:cxnLst/>
              <a:rect l="l" t="t" r="r" b="b"/>
              <a:pathLst>
                <a:path w="5243" h="2513" extrusionOk="0">
                  <a:moveTo>
                    <a:pt x="373" y="0"/>
                  </a:moveTo>
                  <a:cubicBezTo>
                    <a:pt x="187" y="0"/>
                    <a:pt x="32" y="155"/>
                    <a:pt x="32" y="341"/>
                  </a:cubicBezTo>
                  <a:lnTo>
                    <a:pt x="32" y="1799"/>
                  </a:lnTo>
                  <a:cubicBezTo>
                    <a:pt x="1" y="1985"/>
                    <a:pt x="187" y="2140"/>
                    <a:pt x="373" y="2140"/>
                  </a:cubicBezTo>
                  <a:lnTo>
                    <a:pt x="3382" y="2140"/>
                  </a:lnTo>
                  <a:lnTo>
                    <a:pt x="3506" y="2327"/>
                  </a:lnTo>
                  <a:cubicBezTo>
                    <a:pt x="3568" y="2451"/>
                    <a:pt x="3692" y="2513"/>
                    <a:pt x="3816" y="2513"/>
                  </a:cubicBezTo>
                  <a:cubicBezTo>
                    <a:pt x="3940" y="2513"/>
                    <a:pt x="4064" y="2451"/>
                    <a:pt x="4126" y="2327"/>
                  </a:cubicBezTo>
                  <a:lnTo>
                    <a:pt x="4250" y="2140"/>
                  </a:lnTo>
                  <a:lnTo>
                    <a:pt x="4902" y="2140"/>
                  </a:lnTo>
                  <a:cubicBezTo>
                    <a:pt x="5088" y="2140"/>
                    <a:pt x="5243" y="1985"/>
                    <a:pt x="5243" y="1799"/>
                  </a:cubicBezTo>
                  <a:lnTo>
                    <a:pt x="5243" y="341"/>
                  </a:lnTo>
                  <a:cubicBezTo>
                    <a:pt x="5243" y="155"/>
                    <a:pt x="5088" y="0"/>
                    <a:pt x="4902" y="0"/>
                  </a:cubicBezTo>
                  <a:lnTo>
                    <a:pt x="3072" y="0"/>
                  </a:lnTo>
                  <a:cubicBezTo>
                    <a:pt x="2948" y="0"/>
                    <a:pt x="2855" y="62"/>
                    <a:pt x="2855" y="186"/>
                  </a:cubicBezTo>
                  <a:cubicBezTo>
                    <a:pt x="2855" y="310"/>
                    <a:pt x="2948" y="403"/>
                    <a:pt x="3072" y="403"/>
                  </a:cubicBezTo>
                  <a:lnTo>
                    <a:pt x="4840" y="403"/>
                  </a:lnTo>
                  <a:lnTo>
                    <a:pt x="4840" y="1737"/>
                  </a:lnTo>
                  <a:lnTo>
                    <a:pt x="4219" y="1737"/>
                  </a:lnTo>
                  <a:cubicBezTo>
                    <a:pt x="4095" y="1737"/>
                    <a:pt x="3971" y="1799"/>
                    <a:pt x="3909" y="1892"/>
                  </a:cubicBezTo>
                  <a:lnTo>
                    <a:pt x="3816" y="2047"/>
                  </a:lnTo>
                  <a:lnTo>
                    <a:pt x="3723" y="1892"/>
                  </a:lnTo>
                  <a:cubicBezTo>
                    <a:pt x="3661" y="1799"/>
                    <a:pt x="3537" y="1737"/>
                    <a:pt x="3413" y="1737"/>
                  </a:cubicBezTo>
                  <a:lnTo>
                    <a:pt x="435" y="1737"/>
                  </a:lnTo>
                  <a:lnTo>
                    <a:pt x="435" y="403"/>
                  </a:lnTo>
                  <a:lnTo>
                    <a:pt x="2234" y="403"/>
                  </a:lnTo>
                  <a:cubicBezTo>
                    <a:pt x="2358" y="403"/>
                    <a:pt x="2451" y="310"/>
                    <a:pt x="2451" y="186"/>
                  </a:cubicBezTo>
                  <a:cubicBezTo>
                    <a:pt x="2451" y="93"/>
                    <a:pt x="2358" y="0"/>
                    <a:pt x="2234"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338" name="Google Shape;13108;p24">
              <a:extLst>
                <a:ext uri="{FF2B5EF4-FFF2-40B4-BE49-F238E27FC236}">
                  <a16:creationId xmlns:a16="http://schemas.microsoft.com/office/drawing/2014/main" id="{BAE9C2AD-3DA0-8486-085E-79E023DD6A96}"/>
                </a:ext>
              </a:extLst>
            </p:cNvPr>
            <p:cNvSpPr/>
            <p:nvPr/>
          </p:nvSpPr>
          <p:spPr>
            <a:xfrm>
              <a:off x="7938300" y="4429425"/>
              <a:ext cx="64400" cy="10100"/>
            </a:xfrm>
            <a:custGeom>
              <a:avLst/>
              <a:gdLst/>
              <a:ahLst/>
              <a:cxnLst/>
              <a:rect l="l" t="t" r="r" b="b"/>
              <a:pathLst>
                <a:path w="2576" h="404" extrusionOk="0">
                  <a:moveTo>
                    <a:pt x="218" y="1"/>
                  </a:moveTo>
                  <a:cubicBezTo>
                    <a:pt x="94" y="1"/>
                    <a:pt x="1" y="94"/>
                    <a:pt x="1" y="218"/>
                  </a:cubicBezTo>
                  <a:cubicBezTo>
                    <a:pt x="1" y="311"/>
                    <a:pt x="94" y="404"/>
                    <a:pt x="218" y="404"/>
                  </a:cubicBezTo>
                  <a:lnTo>
                    <a:pt x="2389" y="404"/>
                  </a:lnTo>
                  <a:cubicBezTo>
                    <a:pt x="2482" y="404"/>
                    <a:pt x="2575" y="311"/>
                    <a:pt x="2575" y="218"/>
                  </a:cubicBezTo>
                  <a:cubicBezTo>
                    <a:pt x="2575" y="94"/>
                    <a:pt x="2482" y="1"/>
                    <a:pt x="2389"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grpSp>
      <p:grpSp>
        <p:nvGrpSpPr>
          <p:cNvPr id="339" name="Google Shape;13109;p24">
            <a:extLst>
              <a:ext uri="{FF2B5EF4-FFF2-40B4-BE49-F238E27FC236}">
                <a16:creationId xmlns:a16="http://schemas.microsoft.com/office/drawing/2014/main" id="{EDB715EA-3910-FDD4-E516-3F5A7760D7AE}"/>
              </a:ext>
            </a:extLst>
          </p:cNvPr>
          <p:cNvGrpSpPr/>
          <p:nvPr/>
        </p:nvGrpSpPr>
        <p:grpSpPr>
          <a:xfrm>
            <a:off x="2099313" y="6896259"/>
            <a:ext cx="733650" cy="652350"/>
            <a:chOff x="6971275" y="4181600"/>
            <a:chExt cx="366825" cy="326175"/>
          </a:xfrm>
        </p:grpSpPr>
        <p:sp>
          <p:nvSpPr>
            <p:cNvPr id="340" name="Google Shape;13110;p24">
              <a:extLst>
                <a:ext uri="{FF2B5EF4-FFF2-40B4-BE49-F238E27FC236}">
                  <a16:creationId xmlns:a16="http://schemas.microsoft.com/office/drawing/2014/main" id="{B45476A8-FB49-D65F-3618-D96EE5E85797}"/>
                </a:ext>
              </a:extLst>
            </p:cNvPr>
            <p:cNvSpPr/>
            <p:nvPr/>
          </p:nvSpPr>
          <p:spPr>
            <a:xfrm>
              <a:off x="6971275" y="4181600"/>
              <a:ext cx="366825" cy="326175"/>
            </a:xfrm>
            <a:custGeom>
              <a:avLst/>
              <a:gdLst/>
              <a:ahLst/>
              <a:cxnLst/>
              <a:rect l="l" t="t" r="r" b="b"/>
              <a:pathLst>
                <a:path w="14673" h="13047" extrusionOk="0">
                  <a:moveTo>
                    <a:pt x="9182" y="391"/>
                  </a:moveTo>
                  <a:cubicBezTo>
                    <a:pt x="9803" y="391"/>
                    <a:pt x="10423" y="515"/>
                    <a:pt x="10981" y="794"/>
                  </a:cubicBezTo>
                  <a:cubicBezTo>
                    <a:pt x="13091" y="1725"/>
                    <a:pt x="14083" y="4144"/>
                    <a:pt x="13246" y="6284"/>
                  </a:cubicBezTo>
                  <a:cubicBezTo>
                    <a:pt x="12579" y="7988"/>
                    <a:pt x="10950" y="9043"/>
                    <a:pt x="9218" y="9043"/>
                  </a:cubicBezTo>
                  <a:cubicBezTo>
                    <a:pt x="8773" y="9043"/>
                    <a:pt x="8323" y="8974"/>
                    <a:pt x="7879" y="8828"/>
                  </a:cubicBezTo>
                  <a:cubicBezTo>
                    <a:pt x="7817" y="8828"/>
                    <a:pt x="7755" y="8828"/>
                    <a:pt x="7693" y="8859"/>
                  </a:cubicBezTo>
                  <a:lnTo>
                    <a:pt x="7073" y="9293"/>
                  </a:lnTo>
                  <a:lnTo>
                    <a:pt x="7011" y="8518"/>
                  </a:lnTo>
                  <a:cubicBezTo>
                    <a:pt x="7011" y="8456"/>
                    <a:pt x="6949" y="8425"/>
                    <a:pt x="6918" y="8363"/>
                  </a:cubicBezTo>
                  <a:cubicBezTo>
                    <a:pt x="5057" y="7215"/>
                    <a:pt x="4343" y="4889"/>
                    <a:pt x="5243" y="2903"/>
                  </a:cubicBezTo>
                  <a:lnTo>
                    <a:pt x="5274" y="2903"/>
                  </a:lnTo>
                  <a:cubicBezTo>
                    <a:pt x="5956" y="1383"/>
                    <a:pt x="7507" y="391"/>
                    <a:pt x="9182" y="391"/>
                  </a:cubicBezTo>
                  <a:close/>
                  <a:moveTo>
                    <a:pt x="4529" y="5323"/>
                  </a:moveTo>
                  <a:cubicBezTo>
                    <a:pt x="4684" y="6688"/>
                    <a:pt x="5460" y="7928"/>
                    <a:pt x="6639" y="8704"/>
                  </a:cubicBezTo>
                  <a:lnTo>
                    <a:pt x="6732" y="9572"/>
                  </a:lnTo>
                  <a:cubicBezTo>
                    <a:pt x="6732" y="9666"/>
                    <a:pt x="6794" y="9759"/>
                    <a:pt x="6887" y="9790"/>
                  </a:cubicBezTo>
                  <a:cubicBezTo>
                    <a:pt x="6918" y="9821"/>
                    <a:pt x="6949" y="9821"/>
                    <a:pt x="7011" y="9821"/>
                  </a:cubicBezTo>
                  <a:cubicBezTo>
                    <a:pt x="7073" y="9821"/>
                    <a:pt x="7135" y="9821"/>
                    <a:pt x="7166" y="9790"/>
                  </a:cubicBezTo>
                  <a:lnTo>
                    <a:pt x="7879" y="9262"/>
                  </a:lnTo>
                  <a:cubicBezTo>
                    <a:pt x="8320" y="9396"/>
                    <a:pt x="8775" y="9461"/>
                    <a:pt x="9227" y="9461"/>
                  </a:cubicBezTo>
                  <a:cubicBezTo>
                    <a:pt x="10143" y="9461"/>
                    <a:pt x="11050" y="9192"/>
                    <a:pt x="11819" y="8673"/>
                  </a:cubicBezTo>
                  <a:lnTo>
                    <a:pt x="11819" y="11713"/>
                  </a:lnTo>
                  <a:lnTo>
                    <a:pt x="2141" y="11713"/>
                  </a:lnTo>
                  <a:lnTo>
                    <a:pt x="2141" y="5323"/>
                  </a:lnTo>
                  <a:close/>
                  <a:moveTo>
                    <a:pt x="12656" y="7928"/>
                  </a:moveTo>
                  <a:lnTo>
                    <a:pt x="12656" y="11713"/>
                  </a:lnTo>
                  <a:lnTo>
                    <a:pt x="12191" y="11713"/>
                  </a:lnTo>
                  <a:lnTo>
                    <a:pt x="12191" y="8363"/>
                  </a:lnTo>
                  <a:cubicBezTo>
                    <a:pt x="12377" y="8239"/>
                    <a:pt x="12532" y="8084"/>
                    <a:pt x="12656" y="7928"/>
                  </a:cubicBezTo>
                  <a:close/>
                  <a:moveTo>
                    <a:pt x="5553" y="12116"/>
                  </a:moveTo>
                  <a:lnTo>
                    <a:pt x="5553" y="12643"/>
                  </a:lnTo>
                  <a:lnTo>
                    <a:pt x="590" y="12643"/>
                  </a:lnTo>
                  <a:cubicBezTo>
                    <a:pt x="466" y="12643"/>
                    <a:pt x="404" y="12550"/>
                    <a:pt x="404" y="12457"/>
                  </a:cubicBezTo>
                  <a:lnTo>
                    <a:pt x="404" y="12116"/>
                  </a:lnTo>
                  <a:close/>
                  <a:moveTo>
                    <a:pt x="7941" y="12116"/>
                  </a:moveTo>
                  <a:lnTo>
                    <a:pt x="7941" y="12643"/>
                  </a:lnTo>
                  <a:lnTo>
                    <a:pt x="5956" y="12643"/>
                  </a:lnTo>
                  <a:lnTo>
                    <a:pt x="5956" y="12116"/>
                  </a:lnTo>
                  <a:close/>
                  <a:moveTo>
                    <a:pt x="9161" y="0"/>
                  </a:moveTo>
                  <a:cubicBezTo>
                    <a:pt x="6908" y="0"/>
                    <a:pt x="4861" y="1665"/>
                    <a:pt x="4498" y="4020"/>
                  </a:cubicBezTo>
                  <a:lnTo>
                    <a:pt x="1551" y="4020"/>
                  </a:lnTo>
                  <a:cubicBezTo>
                    <a:pt x="1148" y="4020"/>
                    <a:pt x="838" y="4361"/>
                    <a:pt x="838" y="4733"/>
                  </a:cubicBezTo>
                  <a:lnTo>
                    <a:pt x="838" y="8673"/>
                  </a:lnTo>
                  <a:cubicBezTo>
                    <a:pt x="791" y="8797"/>
                    <a:pt x="908" y="8859"/>
                    <a:pt x="1024" y="8859"/>
                  </a:cubicBezTo>
                  <a:cubicBezTo>
                    <a:pt x="1140" y="8859"/>
                    <a:pt x="1257" y="8797"/>
                    <a:pt x="1210" y="8673"/>
                  </a:cubicBezTo>
                  <a:lnTo>
                    <a:pt x="1210" y="4733"/>
                  </a:lnTo>
                  <a:cubicBezTo>
                    <a:pt x="1210" y="4578"/>
                    <a:pt x="1365" y="4454"/>
                    <a:pt x="1520" y="4454"/>
                  </a:cubicBezTo>
                  <a:lnTo>
                    <a:pt x="4467" y="4454"/>
                  </a:lnTo>
                  <a:lnTo>
                    <a:pt x="4467" y="4920"/>
                  </a:lnTo>
                  <a:lnTo>
                    <a:pt x="2141" y="4920"/>
                  </a:lnTo>
                  <a:cubicBezTo>
                    <a:pt x="2125" y="4918"/>
                    <a:pt x="2109" y="4917"/>
                    <a:pt x="2094" y="4917"/>
                  </a:cubicBezTo>
                  <a:cubicBezTo>
                    <a:pt x="1869" y="4917"/>
                    <a:pt x="1707" y="5120"/>
                    <a:pt x="1707" y="5323"/>
                  </a:cubicBezTo>
                  <a:lnTo>
                    <a:pt x="1707" y="11713"/>
                  </a:lnTo>
                  <a:lnTo>
                    <a:pt x="1241" y="11713"/>
                  </a:lnTo>
                  <a:lnTo>
                    <a:pt x="1241" y="9479"/>
                  </a:lnTo>
                  <a:cubicBezTo>
                    <a:pt x="1272" y="9355"/>
                    <a:pt x="1148" y="9293"/>
                    <a:pt x="1028" y="9293"/>
                  </a:cubicBezTo>
                  <a:cubicBezTo>
                    <a:pt x="908" y="9293"/>
                    <a:pt x="791" y="9355"/>
                    <a:pt x="838" y="9479"/>
                  </a:cubicBezTo>
                  <a:lnTo>
                    <a:pt x="838" y="11713"/>
                  </a:lnTo>
                  <a:lnTo>
                    <a:pt x="373" y="11713"/>
                  </a:lnTo>
                  <a:cubicBezTo>
                    <a:pt x="156" y="11713"/>
                    <a:pt x="0" y="11899"/>
                    <a:pt x="0" y="12116"/>
                  </a:cubicBezTo>
                  <a:lnTo>
                    <a:pt x="0" y="12457"/>
                  </a:lnTo>
                  <a:cubicBezTo>
                    <a:pt x="0" y="12767"/>
                    <a:pt x="249" y="13047"/>
                    <a:pt x="590" y="13047"/>
                  </a:cubicBezTo>
                  <a:lnTo>
                    <a:pt x="9648" y="13047"/>
                  </a:lnTo>
                  <a:cubicBezTo>
                    <a:pt x="9772" y="13047"/>
                    <a:pt x="9865" y="12954"/>
                    <a:pt x="9865" y="12829"/>
                  </a:cubicBezTo>
                  <a:cubicBezTo>
                    <a:pt x="9865" y="12736"/>
                    <a:pt x="9772" y="12643"/>
                    <a:pt x="9648" y="12643"/>
                  </a:cubicBezTo>
                  <a:lnTo>
                    <a:pt x="8376" y="12643"/>
                  </a:lnTo>
                  <a:lnTo>
                    <a:pt x="8376" y="12116"/>
                  </a:lnTo>
                  <a:lnTo>
                    <a:pt x="13525" y="12116"/>
                  </a:lnTo>
                  <a:lnTo>
                    <a:pt x="13525" y="12457"/>
                  </a:lnTo>
                  <a:cubicBezTo>
                    <a:pt x="13525" y="12550"/>
                    <a:pt x="13463" y="12643"/>
                    <a:pt x="13339" y="12643"/>
                  </a:cubicBezTo>
                  <a:lnTo>
                    <a:pt x="10454" y="12643"/>
                  </a:lnTo>
                  <a:cubicBezTo>
                    <a:pt x="10330" y="12643"/>
                    <a:pt x="10237" y="12736"/>
                    <a:pt x="10237" y="12829"/>
                  </a:cubicBezTo>
                  <a:cubicBezTo>
                    <a:pt x="10237" y="12954"/>
                    <a:pt x="10330" y="13047"/>
                    <a:pt x="10454" y="13047"/>
                  </a:cubicBezTo>
                  <a:lnTo>
                    <a:pt x="13339" y="13047"/>
                  </a:lnTo>
                  <a:cubicBezTo>
                    <a:pt x="13649" y="13047"/>
                    <a:pt x="13959" y="12767"/>
                    <a:pt x="13959" y="12457"/>
                  </a:cubicBezTo>
                  <a:lnTo>
                    <a:pt x="13959" y="12085"/>
                  </a:lnTo>
                  <a:cubicBezTo>
                    <a:pt x="13959" y="11868"/>
                    <a:pt x="13773" y="11713"/>
                    <a:pt x="13556" y="11713"/>
                  </a:cubicBezTo>
                  <a:lnTo>
                    <a:pt x="13060" y="11713"/>
                  </a:lnTo>
                  <a:lnTo>
                    <a:pt x="13060" y="7432"/>
                  </a:lnTo>
                  <a:cubicBezTo>
                    <a:pt x="13246" y="7184"/>
                    <a:pt x="13370" y="6936"/>
                    <a:pt x="13494" y="6688"/>
                  </a:cubicBezTo>
                  <a:cubicBezTo>
                    <a:pt x="14673" y="4082"/>
                    <a:pt x="13277" y="1011"/>
                    <a:pt x="10516" y="205"/>
                  </a:cubicBezTo>
                  <a:cubicBezTo>
                    <a:pt x="10064" y="66"/>
                    <a:pt x="9609" y="0"/>
                    <a:pt x="9161"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341" name="Google Shape;13111;p24">
              <a:extLst>
                <a:ext uri="{FF2B5EF4-FFF2-40B4-BE49-F238E27FC236}">
                  <a16:creationId xmlns:a16="http://schemas.microsoft.com/office/drawing/2014/main" id="{5C4E4018-BCDB-87CE-4E99-13218E00618C}"/>
                </a:ext>
              </a:extLst>
            </p:cNvPr>
            <p:cNvSpPr/>
            <p:nvPr/>
          </p:nvSpPr>
          <p:spPr>
            <a:xfrm>
              <a:off x="7151175" y="4270450"/>
              <a:ext cx="131100" cy="93875"/>
            </a:xfrm>
            <a:custGeom>
              <a:avLst/>
              <a:gdLst/>
              <a:ahLst/>
              <a:cxnLst/>
              <a:rect l="l" t="t" r="r" b="b"/>
              <a:pathLst>
                <a:path w="5244" h="3755" extrusionOk="0">
                  <a:moveTo>
                    <a:pt x="4778" y="559"/>
                  </a:moveTo>
                  <a:lnTo>
                    <a:pt x="3940" y="3134"/>
                  </a:lnTo>
                  <a:lnTo>
                    <a:pt x="2948" y="1800"/>
                  </a:lnTo>
                  <a:lnTo>
                    <a:pt x="4778" y="559"/>
                  </a:lnTo>
                  <a:close/>
                  <a:moveTo>
                    <a:pt x="2607" y="2017"/>
                  </a:moveTo>
                  <a:lnTo>
                    <a:pt x="3599" y="3320"/>
                  </a:lnTo>
                  <a:lnTo>
                    <a:pt x="652" y="3320"/>
                  </a:lnTo>
                  <a:lnTo>
                    <a:pt x="2607" y="2017"/>
                  </a:lnTo>
                  <a:close/>
                  <a:moveTo>
                    <a:pt x="4995" y="1"/>
                  </a:moveTo>
                  <a:cubicBezTo>
                    <a:pt x="4902" y="1"/>
                    <a:pt x="4809" y="1"/>
                    <a:pt x="4747" y="63"/>
                  </a:cubicBezTo>
                  <a:lnTo>
                    <a:pt x="156" y="3165"/>
                  </a:lnTo>
                  <a:cubicBezTo>
                    <a:pt x="63" y="3227"/>
                    <a:pt x="1" y="3320"/>
                    <a:pt x="32" y="3413"/>
                  </a:cubicBezTo>
                  <a:cubicBezTo>
                    <a:pt x="32" y="3444"/>
                    <a:pt x="32" y="3475"/>
                    <a:pt x="32" y="3506"/>
                  </a:cubicBezTo>
                  <a:cubicBezTo>
                    <a:pt x="94" y="3661"/>
                    <a:pt x="218" y="3754"/>
                    <a:pt x="342" y="3754"/>
                  </a:cubicBezTo>
                  <a:lnTo>
                    <a:pt x="4002" y="3754"/>
                  </a:lnTo>
                  <a:cubicBezTo>
                    <a:pt x="4096" y="3754"/>
                    <a:pt x="4189" y="3661"/>
                    <a:pt x="4220" y="3568"/>
                  </a:cubicBezTo>
                  <a:lnTo>
                    <a:pt x="5243" y="404"/>
                  </a:lnTo>
                  <a:cubicBezTo>
                    <a:pt x="5243" y="373"/>
                    <a:pt x="5243" y="342"/>
                    <a:pt x="5243" y="311"/>
                  </a:cubicBezTo>
                  <a:cubicBezTo>
                    <a:pt x="5243" y="218"/>
                    <a:pt x="5181" y="125"/>
                    <a:pt x="5119" y="63"/>
                  </a:cubicBezTo>
                  <a:cubicBezTo>
                    <a:pt x="5088" y="32"/>
                    <a:pt x="5026" y="32"/>
                    <a:pt x="4995"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342" name="Google Shape;13112;p24">
              <a:extLst>
                <a:ext uri="{FF2B5EF4-FFF2-40B4-BE49-F238E27FC236}">
                  <a16:creationId xmlns:a16="http://schemas.microsoft.com/office/drawing/2014/main" id="{68A10A81-C821-1667-9A47-464EF9688243}"/>
                </a:ext>
              </a:extLst>
            </p:cNvPr>
            <p:cNvSpPr/>
            <p:nvPr/>
          </p:nvSpPr>
          <p:spPr>
            <a:xfrm>
              <a:off x="7146525" y="4221400"/>
              <a:ext cx="91550" cy="55275"/>
            </a:xfrm>
            <a:custGeom>
              <a:avLst/>
              <a:gdLst/>
              <a:ahLst/>
              <a:cxnLst/>
              <a:rect l="l" t="t" r="r" b="b"/>
              <a:pathLst>
                <a:path w="3662" h="2211" extrusionOk="0">
                  <a:moveTo>
                    <a:pt x="1878" y="0"/>
                  </a:moveTo>
                  <a:cubicBezTo>
                    <a:pt x="1810" y="0"/>
                    <a:pt x="1763" y="56"/>
                    <a:pt x="1738" y="133"/>
                  </a:cubicBezTo>
                  <a:lnTo>
                    <a:pt x="1180" y="1591"/>
                  </a:lnTo>
                  <a:lnTo>
                    <a:pt x="993" y="1249"/>
                  </a:lnTo>
                  <a:cubicBezTo>
                    <a:pt x="931" y="1187"/>
                    <a:pt x="869" y="1156"/>
                    <a:pt x="807" y="1156"/>
                  </a:cubicBezTo>
                  <a:lnTo>
                    <a:pt x="280" y="1156"/>
                  </a:lnTo>
                  <a:cubicBezTo>
                    <a:pt x="1" y="1156"/>
                    <a:pt x="1" y="1560"/>
                    <a:pt x="280" y="1560"/>
                  </a:cubicBezTo>
                  <a:lnTo>
                    <a:pt x="683" y="1560"/>
                  </a:lnTo>
                  <a:lnTo>
                    <a:pt x="1087" y="2118"/>
                  </a:lnTo>
                  <a:cubicBezTo>
                    <a:pt x="1118" y="2180"/>
                    <a:pt x="1180" y="2211"/>
                    <a:pt x="1242" y="2211"/>
                  </a:cubicBezTo>
                  <a:lnTo>
                    <a:pt x="1273" y="2211"/>
                  </a:lnTo>
                  <a:cubicBezTo>
                    <a:pt x="1335" y="2211"/>
                    <a:pt x="1397" y="2149"/>
                    <a:pt x="1428" y="2087"/>
                  </a:cubicBezTo>
                  <a:lnTo>
                    <a:pt x="2079" y="381"/>
                  </a:lnTo>
                  <a:lnTo>
                    <a:pt x="3444" y="381"/>
                  </a:lnTo>
                  <a:cubicBezTo>
                    <a:pt x="3568" y="381"/>
                    <a:pt x="3661" y="288"/>
                    <a:pt x="3661" y="164"/>
                  </a:cubicBezTo>
                  <a:cubicBezTo>
                    <a:pt x="3634" y="83"/>
                    <a:pt x="3561" y="2"/>
                    <a:pt x="3481" y="2"/>
                  </a:cubicBezTo>
                  <a:cubicBezTo>
                    <a:pt x="3469" y="2"/>
                    <a:pt x="3456" y="4"/>
                    <a:pt x="3444" y="9"/>
                  </a:cubicBezTo>
                  <a:lnTo>
                    <a:pt x="1924" y="9"/>
                  </a:lnTo>
                  <a:cubicBezTo>
                    <a:pt x="1908" y="3"/>
                    <a:pt x="1892" y="0"/>
                    <a:pt x="1878"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343" name="Google Shape;13113;p24">
              <a:extLst>
                <a:ext uri="{FF2B5EF4-FFF2-40B4-BE49-F238E27FC236}">
                  <a16:creationId xmlns:a16="http://schemas.microsoft.com/office/drawing/2014/main" id="{487E988A-D45F-8DE1-91B8-4494FBC222D9}"/>
                </a:ext>
              </a:extLst>
            </p:cNvPr>
            <p:cNvSpPr/>
            <p:nvPr/>
          </p:nvSpPr>
          <p:spPr>
            <a:xfrm>
              <a:off x="7198025" y="4247000"/>
              <a:ext cx="33050" cy="30450"/>
            </a:xfrm>
            <a:custGeom>
              <a:avLst/>
              <a:gdLst/>
              <a:ahLst/>
              <a:cxnLst/>
              <a:rect l="l" t="t" r="r" b="b"/>
              <a:pathLst>
                <a:path w="1322" h="1218" extrusionOk="0">
                  <a:moveTo>
                    <a:pt x="1105" y="0"/>
                  </a:moveTo>
                  <a:cubicBezTo>
                    <a:pt x="1051" y="0"/>
                    <a:pt x="996" y="24"/>
                    <a:pt x="950" y="70"/>
                  </a:cubicBezTo>
                  <a:lnTo>
                    <a:pt x="702" y="318"/>
                  </a:lnTo>
                  <a:lnTo>
                    <a:pt x="453" y="70"/>
                  </a:lnTo>
                  <a:cubicBezTo>
                    <a:pt x="403" y="27"/>
                    <a:pt x="349" y="9"/>
                    <a:pt x="299" y="9"/>
                  </a:cubicBezTo>
                  <a:cubicBezTo>
                    <a:pt x="132" y="9"/>
                    <a:pt x="0" y="207"/>
                    <a:pt x="143" y="349"/>
                  </a:cubicBezTo>
                  <a:lnTo>
                    <a:pt x="422" y="629"/>
                  </a:lnTo>
                  <a:lnTo>
                    <a:pt x="143" y="877"/>
                  </a:lnTo>
                  <a:cubicBezTo>
                    <a:pt x="81" y="939"/>
                    <a:pt x="81" y="1094"/>
                    <a:pt x="143" y="1156"/>
                  </a:cubicBezTo>
                  <a:cubicBezTo>
                    <a:pt x="205" y="1187"/>
                    <a:pt x="236" y="1218"/>
                    <a:pt x="298" y="1218"/>
                  </a:cubicBezTo>
                  <a:cubicBezTo>
                    <a:pt x="360" y="1218"/>
                    <a:pt x="391" y="1187"/>
                    <a:pt x="453" y="1156"/>
                  </a:cubicBezTo>
                  <a:lnTo>
                    <a:pt x="702" y="908"/>
                  </a:lnTo>
                  <a:lnTo>
                    <a:pt x="950" y="1156"/>
                  </a:lnTo>
                  <a:cubicBezTo>
                    <a:pt x="981" y="1187"/>
                    <a:pt x="1043" y="1218"/>
                    <a:pt x="1105" y="1218"/>
                  </a:cubicBezTo>
                  <a:cubicBezTo>
                    <a:pt x="1167" y="1218"/>
                    <a:pt x="1198" y="1187"/>
                    <a:pt x="1260" y="1156"/>
                  </a:cubicBezTo>
                  <a:cubicBezTo>
                    <a:pt x="1322" y="1094"/>
                    <a:pt x="1322" y="939"/>
                    <a:pt x="1260" y="877"/>
                  </a:cubicBezTo>
                  <a:lnTo>
                    <a:pt x="981" y="629"/>
                  </a:lnTo>
                  <a:lnTo>
                    <a:pt x="1260" y="349"/>
                  </a:lnTo>
                  <a:cubicBezTo>
                    <a:pt x="1322" y="287"/>
                    <a:pt x="1322" y="132"/>
                    <a:pt x="1260" y="70"/>
                  </a:cubicBezTo>
                  <a:cubicBezTo>
                    <a:pt x="1213" y="24"/>
                    <a:pt x="1159" y="0"/>
                    <a:pt x="1105"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344" name="Google Shape;13114;p24">
              <a:extLst>
                <a:ext uri="{FF2B5EF4-FFF2-40B4-BE49-F238E27FC236}">
                  <a16:creationId xmlns:a16="http://schemas.microsoft.com/office/drawing/2014/main" id="{4ED643B4-A683-A150-EDEE-9417D1BE0E47}"/>
                </a:ext>
              </a:extLst>
            </p:cNvPr>
            <p:cNvSpPr/>
            <p:nvPr/>
          </p:nvSpPr>
          <p:spPr>
            <a:xfrm>
              <a:off x="7123275" y="4288300"/>
              <a:ext cx="39575" cy="31800"/>
            </a:xfrm>
            <a:custGeom>
              <a:avLst/>
              <a:gdLst/>
              <a:ahLst/>
              <a:cxnLst/>
              <a:rect l="l" t="t" r="r" b="b"/>
              <a:pathLst>
                <a:path w="1583" h="1272" extrusionOk="0">
                  <a:moveTo>
                    <a:pt x="590" y="434"/>
                  </a:moveTo>
                  <a:cubicBezTo>
                    <a:pt x="652" y="434"/>
                    <a:pt x="745" y="559"/>
                    <a:pt x="838" y="683"/>
                  </a:cubicBezTo>
                  <a:cubicBezTo>
                    <a:pt x="776" y="776"/>
                    <a:pt x="683" y="838"/>
                    <a:pt x="559" y="869"/>
                  </a:cubicBezTo>
                  <a:cubicBezTo>
                    <a:pt x="548" y="879"/>
                    <a:pt x="538" y="883"/>
                    <a:pt x="528" y="883"/>
                  </a:cubicBezTo>
                  <a:cubicBezTo>
                    <a:pt x="507" y="883"/>
                    <a:pt x="486" y="869"/>
                    <a:pt x="466" y="869"/>
                  </a:cubicBezTo>
                  <a:cubicBezTo>
                    <a:pt x="435" y="807"/>
                    <a:pt x="435" y="714"/>
                    <a:pt x="435" y="652"/>
                  </a:cubicBezTo>
                  <a:cubicBezTo>
                    <a:pt x="435" y="590"/>
                    <a:pt x="435" y="434"/>
                    <a:pt x="590" y="434"/>
                  </a:cubicBezTo>
                  <a:close/>
                  <a:moveTo>
                    <a:pt x="590" y="0"/>
                  </a:moveTo>
                  <a:cubicBezTo>
                    <a:pt x="435" y="0"/>
                    <a:pt x="310" y="62"/>
                    <a:pt x="186" y="155"/>
                  </a:cubicBezTo>
                  <a:cubicBezTo>
                    <a:pt x="62" y="279"/>
                    <a:pt x="0" y="434"/>
                    <a:pt x="0" y="621"/>
                  </a:cubicBezTo>
                  <a:cubicBezTo>
                    <a:pt x="0" y="807"/>
                    <a:pt x="62" y="962"/>
                    <a:pt x="186" y="1117"/>
                  </a:cubicBezTo>
                  <a:cubicBezTo>
                    <a:pt x="279" y="1210"/>
                    <a:pt x="404" y="1272"/>
                    <a:pt x="559" y="1272"/>
                  </a:cubicBezTo>
                  <a:cubicBezTo>
                    <a:pt x="745" y="1241"/>
                    <a:pt x="931" y="1148"/>
                    <a:pt x="1086" y="1024"/>
                  </a:cubicBezTo>
                  <a:cubicBezTo>
                    <a:pt x="1117" y="1086"/>
                    <a:pt x="1148" y="1117"/>
                    <a:pt x="1179" y="1179"/>
                  </a:cubicBezTo>
                  <a:cubicBezTo>
                    <a:pt x="1230" y="1230"/>
                    <a:pt x="1291" y="1253"/>
                    <a:pt x="1351" y="1253"/>
                  </a:cubicBezTo>
                  <a:cubicBezTo>
                    <a:pt x="1399" y="1253"/>
                    <a:pt x="1447" y="1238"/>
                    <a:pt x="1489" y="1210"/>
                  </a:cubicBezTo>
                  <a:cubicBezTo>
                    <a:pt x="1551" y="1117"/>
                    <a:pt x="1582" y="993"/>
                    <a:pt x="1520" y="931"/>
                  </a:cubicBezTo>
                  <a:cubicBezTo>
                    <a:pt x="1458" y="838"/>
                    <a:pt x="1396" y="776"/>
                    <a:pt x="1365" y="714"/>
                  </a:cubicBezTo>
                  <a:cubicBezTo>
                    <a:pt x="1427" y="621"/>
                    <a:pt x="1489" y="528"/>
                    <a:pt x="1520" y="465"/>
                  </a:cubicBezTo>
                  <a:cubicBezTo>
                    <a:pt x="1582" y="372"/>
                    <a:pt x="1582" y="248"/>
                    <a:pt x="1489" y="186"/>
                  </a:cubicBezTo>
                  <a:cubicBezTo>
                    <a:pt x="1456" y="164"/>
                    <a:pt x="1419" y="154"/>
                    <a:pt x="1383" y="154"/>
                  </a:cubicBezTo>
                  <a:cubicBezTo>
                    <a:pt x="1316" y="154"/>
                    <a:pt x="1250" y="188"/>
                    <a:pt x="1210" y="248"/>
                  </a:cubicBezTo>
                  <a:lnTo>
                    <a:pt x="1117" y="341"/>
                  </a:lnTo>
                  <a:cubicBezTo>
                    <a:pt x="993" y="155"/>
                    <a:pt x="807" y="31"/>
                    <a:pt x="590"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grpSp>
      <p:sp>
        <p:nvSpPr>
          <p:cNvPr id="345" name="Google Shape;13115;p24">
            <a:extLst>
              <a:ext uri="{FF2B5EF4-FFF2-40B4-BE49-F238E27FC236}">
                <a16:creationId xmlns:a16="http://schemas.microsoft.com/office/drawing/2014/main" id="{58042609-6DC2-65C9-1D46-A3A088A9F7CA}"/>
              </a:ext>
            </a:extLst>
          </p:cNvPr>
          <p:cNvSpPr/>
          <p:nvPr/>
        </p:nvSpPr>
        <p:spPr>
          <a:xfrm>
            <a:off x="2116363" y="8074651"/>
            <a:ext cx="699550" cy="451450"/>
          </a:xfrm>
          <a:custGeom>
            <a:avLst/>
            <a:gdLst/>
            <a:ahLst/>
            <a:cxnLst/>
            <a:rect l="l" t="t" r="r" b="b"/>
            <a:pathLst>
              <a:path w="13991" h="9029" extrusionOk="0">
                <a:moveTo>
                  <a:pt x="9617" y="3537"/>
                </a:moveTo>
                <a:cubicBezTo>
                  <a:pt x="10144" y="3537"/>
                  <a:pt x="10423" y="4188"/>
                  <a:pt x="10051" y="4561"/>
                </a:cubicBezTo>
                <a:cubicBezTo>
                  <a:pt x="9918" y="4683"/>
                  <a:pt x="9761" y="4739"/>
                  <a:pt x="9611" y="4739"/>
                </a:cubicBezTo>
                <a:cubicBezTo>
                  <a:pt x="9306" y="4739"/>
                  <a:pt x="9027" y="4511"/>
                  <a:pt x="9027" y="4157"/>
                </a:cubicBezTo>
                <a:cubicBezTo>
                  <a:pt x="9027" y="4126"/>
                  <a:pt x="9027" y="4095"/>
                  <a:pt x="9027" y="4064"/>
                </a:cubicBezTo>
                <a:cubicBezTo>
                  <a:pt x="9027" y="4002"/>
                  <a:pt x="8996" y="3940"/>
                  <a:pt x="8965" y="3909"/>
                </a:cubicBezTo>
                <a:cubicBezTo>
                  <a:pt x="8934" y="3847"/>
                  <a:pt x="8872" y="3816"/>
                  <a:pt x="8810" y="3816"/>
                </a:cubicBezTo>
                <a:lnTo>
                  <a:pt x="5181" y="3816"/>
                </a:lnTo>
                <a:cubicBezTo>
                  <a:pt x="5119" y="3816"/>
                  <a:pt x="5057" y="3847"/>
                  <a:pt x="5026" y="3909"/>
                </a:cubicBezTo>
                <a:cubicBezTo>
                  <a:pt x="4964" y="3940"/>
                  <a:pt x="4964" y="4002"/>
                  <a:pt x="4964" y="4064"/>
                </a:cubicBezTo>
                <a:cubicBezTo>
                  <a:pt x="4964" y="4095"/>
                  <a:pt x="4964" y="4126"/>
                  <a:pt x="4964" y="4157"/>
                </a:cubicBezTo>
                <a:cubicBezTo>
                  <a:pt x="4964" y="4511"/>
                  <a:pt x="4671" y="4739"/>
                  <a:pt x="4366" y="4739"/>
                </a:cubicBezTo>
                <a:cubicBezTo>
                  <a:pt x="4216" y="4739"/>
                  <a:pt x="4063" y="4683"/>
                  <a:pt x="3940" y="4561"/>
                </a:cubicBezTo>
                <a:cubicBezTo>
                  <a:pt x="3568" y="4188"/>
                  <a:pt x="3847" y="3537"/>
                  <a:pt x="4374" y="3537"/>
                </a:cubicBezTo>
                <a:close/>
                <a:moveTo>
                  <a:pt x="6174" y="5212"/>
                </a:moveTo>
                <a:cubicBezTo>
                  <a:pt x="6274" y="5212"/>
                  <a:pt x="6375" y="5274"/>
                  <a:pt x="6391" y="5398"/>
                </a:cubicBezTo>
                <a:lnTo>
                  <a:pt x="6391" y="7663"/>
                </a:lnTo>
                <a:lnTo>
                  <a:pt x="5956" y="7663"/>
                </a:lnTo>
                <a:lnTo>
                  <a:pt x="5956" y="5398"/>
                </a:lnTo>
                <a:cubicBezTo>
                  <a:pt x="5972" y="5274"/>
                  <a:pt x="6073" y="5212"/>
                  <a:pt x="6174" y="5212"/>
                </a:cubicBezTo>
                <a:close/>
                <a:moveTo>
                  <a:pt x="7880" y="5212"/>
                </a:moveTo>
                <a:cubicBezTo>
                  <a:pt x="7980" y="5212"/>
                  <a:pt x="8081" y="5274"/>
                  <a:pt x="8097" y="5398"/>
                </a:cubicBezTo>
                <a:lnTo>
                  <a:pt x="8097" y="7663"/>
                </a:lnTo>
                <a:lnTo>
                  <a:pt x="7662" y="7663"/>
                </a:lnTo>
                <a:lnTo>
                  <a:pt x="7662" y="5398"/>
                </a:lnTo>
                <a:cubicBezTo>
                  <a:pt x="7678" y="5274"/>
                  <a:pt x="7779" y="5212"/>
                  <a:pt x="7880" y="5212"/>
                </a:cubicBezTo>
                <a:close/>
                <a:moveTo>
                  <a:pt x="8624" y="4219"/>
                </a:moveTo>
                <a:cubicBezTo>
                  <a:pt x="8655" y="4468"/>
                  <a:pt x="8748" y="4685"/>
                  <a:pt x="8903" y="4871"/>
                </a:cubicBezTo>
                <a:lnTo>
                  <a:pt x="8903" y="7663"/>
                </a:lnTo>
                <a:lnTo>
                  <a:pt x="8500" y="7663"/>
                </a:lnTo>
                <a:lnTo>
                  <a:pt x="8500" y="5398"/>
                </a:lnTo>
                <a:cubicBezTo>
                  <a:pt x="8500" y="5057"/>
                  <a:pt x="8221" y="4778"/>
                  <a:pt x="7880" y="4778"/>
                </a:cubicBezTo>
                <a:cubicBezTo>
                  <a:pt x="7538" y="4778"/>
                  <a:pt x="7259" y="5057"/>
                  <a:pt x="7259" y="5398"/>
                </a:cubicBezTo>
                <a:lnTo>
                  <a:pt x="7259" y="7663"/>
                </a:lnTo>
                <a:lnTo>
                  <a:pt x="6794" y="7663"/>
                </a:lnTo>
                <a:lnTo>
                  <a:pt x="6794" y="5398"/>
                </a:lnTo>
                <a:cubicBezTo>
                  <a:pt x="6825" y="4948"/>
                  <a:pt x="6491" y="4723"/>
                  <a:pt x="6158" y="4723"/>
                </a:cubicBezTo>
                <a:cubicBezTo>
                  <a:pt x="5825" y="4723"/>
                  <a:pt x="5491" y="4948"/>
                  <a:pt x="5522" y="5398"/>
                </a:cubicBezTo>
                <a:lnTo>
                  <a:pt x="5522" y="7663"/>
                </a:lnTo>
                <a:lnTo>
                  <a:pt x="5088" y="7663"/>
                </a:lnTo>
                <a:lnTo>
                  <a:pt x="5088" y="4871"/>
                </a:lnTo>
                <a:cubicBezTo>
                  <a:pt x="5274" y="4685"/>
                  <a:pt x="5367" y="4468"/>
                  <a:pt x="5398" y="4219"/>
                </a:cubicBezTo>
                <a:close/>
                <a:moveTo>
                  <a:pt x="11819" y="1242"/>
                </a:moveTo>
                <a:cubicBezTo>
                  <a:pt x="11850" y="1242"/>
                  <a:pt x="11850" y="1273"/>
                  <a:pt x="11850" y="1273"/>
                </a:cubicBezTo>
                <a:lnTo>
                  <a:pt x="11850" y="7663"/>
                </a:lnTo>
                <a:lnTo>
                  <a:pt x="9338" y="7663"/>
                </a:lnTo>
                <a:lnTo>
                  <a:pt x="9338" y="5119"/>
                </a:lnTo>
                <a:cubicBezTo>
                  <a:pt x="9431" y="5150"/>
                  <a:pt x="9524" y="5150"/>
                  <a:pt x="9617" y="5150"/>
                </a:cubicBezTo>
                <a:cubicBezTo>
                  <a:pt x="10826" y="5150"/>
                  <a:pt x="11044" y="3413"/>
                  <a:pt x="9834" y="3165"/>
                </a:cubicBezTo>
                <a:lnTo>
                  <a:pt x="9834" y="2699"/>
                </a:lnTo>
                <a:cubicBezTo>
                  <a:pt x="9834" y="2451"/>
                  <a:pt x="9648" y="2265"/>
                  <a:pt x="9400" y="2265"/>
                </a:cubicBezTo>
                <a:lnTo>
                  <a:pt x="9027" y="2265"/>
                </a:lnTo>
                <a:cubicBezTo>
                  <a:pt x="8748" y="2265"/>
                  <a:pt x="8748" y="2668"/>
                  <a:pt x="9027" y="2668"/>
                </a:cubicBezTo>
                <a:lnTo>
                  <a:pt x="9400" y="2668"/>
                </a:lnTo>
                <a:cubicBezTo>
                  <a:pt x="9431" y="2668"/>
                  <a:pt x="9431" y="2668"/>
                  <a:pt x="9431" y="2699"/>
                </a:cubicBezTo>
                <a:lnTo>
                  <a:pt x="9431" y="3134"/>
                </a:lnTo>
                <a:lnTo>
                  <a:pt x="4592" y="3134"/>
                </a:lnTo>
                <a:lnTo>
                  <a:pt x="4592" y="2699"/>
                </a:lnTo>
                <a:cubicBezTo>
                  <a:pt x="4592" y="2668"/>
                  <a:pt x="4592" y="2668"/>
                  <a:pt x="4623" y="2668"/>
                </a:cubicBezTo>
                <a:lnTo>
                  <a:pt x="8221" y="2668"/>
                </a:lnTo>
                <a:cubicBezTo>
                  <a:pt x="8469" y="2668"/>
                  <a:pt x="8469" y="2265"/>
                  <a:pt x="8221" y="2265"/>
                </a:cubicBezTo>
                <a:lnTo>
                  <a:pt x="4623" y="2265"/>
                </a:lnTo>
                <a:cubicBezTo>
                  <a:pt x="4374" y="2265"/>
                  <a:pt x="4157" y="2451"/>
                  <a:pt x="4157" y="2699"/>
                </a:cubicBezTo>
                <a:lnTo>
                  <a:pt x="4157" y="3165"/>
                </a:lnTo>
                <a:cubicBezTo>
                  <a:pt x="2979" y="3413"/>
                  <a:pt x="3196" y="5150"/>
                  <a:pt x="4405" y="5150"/>
                </a:cubicBezTo>
                <a:cubicBezTo>
                  <a:pt x="4498" y="5150"/>
                  <a:pt x="4592" y="5150"/>
                  <a:pt x="4685" y="5119"/>
                </a:cubicBezTo>
                <a:lnTo>
                  <a:pt x="4685" y="7663"/>
                </a:lnTo>
                <a:lnTo>
                  <a:pt x="2172" y="7663"/>
                </a:lnTo>
                <a:lnTo>
                  <a:pt x="2172" y="1273"/>
                </a:lnTo>
                <a:cubicBezTo>
                  <a:pt x="2172" y="1273"/>
                  <a:pt x="2172" y="1242"/>
                  <a:pt x="2172" y="1242"/>
                </a:cubicBezTo>
                <a:close/>
                <a:moveTo>
                  <a:pt x="5615" y="8097"/>
                </a:moveTo>
                <a:lnTo>
                  <a:pt x="5615" y="8593"/>
                </a:lnTo>
                <a:lnTo>
                  <a:pt x="621" y="8593"/>
                </a:lnTo>
                <a:cubicBezTo>
                  <a:pt x="528" y="8593"/>
                  <a:pt x="435" y="8500"/>
                  <a:pt x="435" y="8407"/>
                </a:cubicBezTo>
                <a:lnTo>
                  <a:pt x="435" y="8097"/>
                </a:lnTo>
                <a:close/>
                <a:moveTo>
                  <a:pt x="8004" y="8097"/>
                </a:moveTo>
                <a:lnTo>
                  <a:pt x="8004" y="8593"/>
                </a:lnTo>
                <a:lnTo>
                  <a:pt x="6018" y="8593"/>
                </a:lnTo>
                <a:lnTo>
                  <a:pt x="6018" y="8097"/>
                </a:lnTo>
                <a:close/>
                <a:moveTo>
                  <a:pt x="1583" y="1"/>
                </a:moveTo>
                <a:cubicBezTo>
                  <a:pt x="1179" y="1"/>
                  <a:pt x="869" y="311"/>
                  <a:pt x="869" y="683"/>
                </a:cubicBezTo>
                <a:lnTo>
                  <a:pt x="869" y="4592"/>
                </a:lnTo>
                <a:cubicBezTo>
                  <a:pt x="869" y="4716"/>
                  <a:pt x="962" y="4809"/>
                  <a:pt x="1055" y="4809"/>
                </a:cubicBezTo>
                <a:cubicBezTo>
                  <a:pt x="1179" y="4809"/>
                  <a:pt x="1272" y="4716"/>
                  <a:pt x="1272" y="4592"/>
                </a:cubicBezTo>
                <a:lnTo>
                  <a:pt x="1272" y="683"/>
                </a:lnTo>
                <a:cubicBezTo>
                  <a:pt x="1272" y="528"/>
                  <a:pt x="1397" y="373"/>
                  <a:pt x="1583" y="373"/>
                </a:cubicBezTo>
                <a:lnTo>
                  <a:pt x="12439" y="373"/>
                </a:lnTo>
                <a:cubicBezTo>
                  <a:pt x="12595" y="373"/>
                  <a:pt x="12719" y="528"/>
                  <a:pt x="12719" y="683"/>
                </a:cubicBezTo>
                <a:lnTo>
                  <a:pt x="12719" y="7663"/>
                </a:lnTo>
                <a:lnTo>
                  <a:pt x="12253" y="7663"/>
                </a:lnTo>
                <a:lnTo>
                  <a:pt x="12253" y="1273"/>
                </a:lnTo>
                <a:cubicBezTo>
                  <a:pt x="12253" y="1055"/>
                  <a:pt x="12067" y="838"/>
                  <a:pt x="11819" y="838"/>
                </a:cubicBezTo>
                <a:lnTo>
                  <a:pt x="2203" y="838"/>
                </a:lnTo>
                <a:cubicBezTo>
                  <a:pt x="1955" y="838"/>
                  <a:pt x="1769" y="1055"/>
                  <a:pt x="1769" y="1273"/>
                </a:cubicBezTo>
                <a:lnTo>
                  <a:pt x="1769" y="7663"/>
                </a:lnTo>
                <a:lnTo>
                  <a:pt x="1304" y="7663"/>
                </a:lnTo>
                <a:lnTo>
                  <a:pt x="1304" y="5429"/>
                </a:lnTo>
                <a:cubicBezTo>
                  <a:pt x="1304" y="5305"/>
                  <a:pt x="1210" y="5212"/>
                  <a:pt x="1086" y="5212"/>
                </a:cubicBezTo>
                <a:cubicBezTo>
                  <a:pt x="962" y="5212"/>
                  <a:pt x="869" y="5305"/>
                  <a:pt x="900" y="5429"/>
                </a:cubicBezTo>
                <a:lnTo>
                  <a:pt x="900" y="7663"/>
                </a:lnTo>
                <a:lnTo>
                  <a:pt x="404" y="7663"/>
                </a:lnTo>
                <a:cubicBezTo>
                  <a:pt x="187" y="7663"/>
                  <a:pt x="1" y="7849"/>
                  <a:pt x="1" y="8066"/>
                </a:cubicBezTo>
                <a:lnTo>
                  <a:pt x="1" y="8407"/>
                </a:lnTo>
                <a:cubicBezTo>
                  <a:pt x="1" y="8748"/>
                  <a:pt x="280" y="9027"/>
                  <a:pt x="621" y="9027"/>
                </a:cubicBezTo>
                <a:lnTo>
                  <a:pt x="9710" y="9027"/>
                </a:lnTo>
                <a:cubicBezTo>
                  <a:pt x="9716" y="9028"/>
                  <a:pt x="9723" y="9029"/>
                  <a:pt x="9729" y="9029"/>
                </a:cubicBezTo>
                <a:cubicBezTo>
                  <a:pt x="9920" y="9029"/>
                  <a:pt x="9920" y="8592"/>
                  <a:pt x="9729" y="8592"/>
                </a:cubicBezTo>
                <a:cubicBezTo>
                  <a:pt x="9723" y="8592"/>
                  <a:pt x="9716" y="8592"/>
                  <a:pt x="9710" y="8593"/>
                </a:cubicBezTo>
                <a:lnTo>
                  <a:pt x="8407" y="8593"/>
                </a:lnTo>
                <a:lnTo>
                  <a:pt x="8407" y="8097"/>
                </a:lnTo>
                <a:lnTo>
                  <a:pt x="13587" y="8097"/>
                </a:lnTo>
                <a:lnTo>
                  <a:pt x="13587" y="8407"/>
                </a:lnTo>
                <a:cubicBezTo>
                  <a:pt x="13587" y="8500"/>
                  <a:pt x="13494" y="8593"/>
                  <a:pt x="13370" y="8593"/>
                </a:cubicBezTo>
                <a:lnTo>
                  <a:pt x="10516" y="8593"/>
                </a:lnTo>
                <a:cubicBezTo>
                  <a:pt x="10508" y="8592"/>
                  <a:pt x="10500" y="8592"/>
                  <a:pt x="10493" y="8592"/>
                </a:cubicBezTo>
                <a:cubicBezTo>
                  <a:pt x="10276" y="8592"/>
                  <a:pt x="10276" y="8998"/>
                  <a:pt x="10493" y="8998"/>
                </a:cubicBezTo>
                <a:cubicBezTo>
                  <a:pt x="10500" y="8998"/>
                  <a:pt x="10508" y="8997"/>
                  <a:pt x="10516" y="8996"/>
                </a:cubicBezTo>
                <a:lnTo>
                  <a:pt x="13370" y="8996"/>
                </a:lnTo>
                <a:cubicBezTo>
                  <a:pt x="13711" y="8996"/>
                  <a:pt x="13990" y="8748"/>
                  <a:pt x="13990" y="8407"/>
                </a:cubicBezTo>
                <a:lnTo>
                  <a:pt x="13990" y="8035"/>
                </a:lnTo>
                <a:cubicBezTo>
                  <a:pt x="13990" y="7818"/>
                  <a:pt x="13804" y="7663"/>
                  <a:pt x="13587" y="7663"/>
                </a:cubicBezTo>
                <a:lnTo>
                  <a:pt x="13122" y="7663"/>
                </a:lnTo>
                <a:lnTo>
                  <a:pt x="13122" y="683"/>
                </a:lnTo>
                <a:cubicBezTo>
                  <a:pt x="13122" y="311"/>
                  <a:pt x="12812" y="1"/>
                  <a:pt x="12439"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grpSp>
        <p:nvGrpSpPr>
          <p:cNvPr id="346" name="Google Shape;13116;p24">
            <a:extLst>
              <a:ext uri="{FF2B5EF4-FFF2-40B4-BE49-F238E27FC236}">
                <a16:creationId xmlns:a16="http://schemas.microsoft.com/office/drawing/2014/main" id="{05853820-F07C-A060-2C4D-BCE48A1D8D4F}"/>
              </a:ext>
            </a:extLst>
          </p:cNvPr>
          <p:cNvGrpSpPr/>
          <p:nvPr/>
        </p:nvGrpSpPr>
        <p:grpSpPr>
          <a:xfrm>
            <a:off x="3463567" y="8004501"/>
            <a:ext cx="702650" cy="591750"/>
            <a:chOff x="5451325" y="4196775"/>
            <a:chExt cx="351325" cy="295875"/>
          </a:xfrm>
        </p:grpSpPr>
        <p:sp>
          <p:nvSpPr>
            <p:cNvPr id="347" name="Google Shape;13117;p24">
              <a:extLst>
                <a:ext uri="{FF2B5EF4-FFF2-40B4-BE49-F238E27FC236}">
                  <a16:creationId xmlns:a16="http://schemas.microsoft.com/office/drawing/2014/main" id="{674865BC-2438-BEF1-873E-218D578A955B}"/>
                </a:ext>
              </a:extLst>
            </p:cNvPr>
            <p:cNvSpPr/>
            <p:nvPr/>
          </p:nvSpPr>
          <p:spPr>
            <a:xfrm>
              <a:off x="5712225" y="4214625"/>
              <a:ext cx="11325" cy="7550"/>
            </a:xfrm>
            <a:custGeom>
              <a:avLst/>
              <a:gdLst/>
              <a:ahLst/>
              <a:cxnLst/>
              <a:rect l="l" t="t" r="r" b="b"/>
              <a:pathLst>
                <a:path w="453" h="302" extrusionOk="0">
                  <a:moveTo>
                    <a:pt x="235" y="0"/>
                  </a:moveTo>
                  <a:cubicBezTo>
                    <a:pt x="1" y="0"/>
                    <a:pt x="245" y="301"/>
                    <a:pt x="378" y="301"/>
                  </a:cubicBezTo>
                  <a:cubicBezTo>
                    <a:pt x="421" y="301"/>
                    <a:pt x="452" y="270"/>
                    <a:pt x="452" y="187"/>
                  </a:cubicBezTo>
                  <a:cubicBezTo>
                    <a:pt x="452" y="93"/>
                    <a:pt x="359" y="0"/>
                    <a:pt x="235"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348" name="Google Shape;13118;p24">
              <a:extLst>
                <a:ext uri="{FF2B5EF4-FFF2-40B4-BE49-F238E27FC236}">
                  <a16:creationId xmlns:a16="http://schemas.microsoft.com/office/drawing/2014/main" id="{9C24F450-71D4-FE86-0C4D-BC1DF8679B28}"/>
                </a:ext>
              </a:extLst>
            </p:cNvPr>
            <p:cNvSpPr/>
            <p:nvPr/>
          </p:nvSpPr>
          <p:spPr>
            <a:xfrm>
              <a:off x="5736275" y="4214625"/>
              <a:ext cx="11300" cy="7550"/>
            </a:xfrm>
            <a:custGeom>
              <a:avLst/>
              <a:gdLst/>
              <a:ahLst/>
              <a:cxnLst/>
              <a:rect l="l" t="t" r="r" b="b"/>
              <a:pathLst>
                <a:path w="452" h="302" extrusionOk="0">
                  <a:moveTo>
                    <a:pt x="235" y="0"/>
                  </a:moveTo>
                  <a:cubicBezTo>
                    <a:pt x="0" y="0"/>
                    <a:pt x="244" y="301"/>
                    <a:pt x="377" y="301"/>
                  </a:cubicBezTo>
                  <a:cubicBezTo>
                    <a:pt x="420" y="301"/>
                    <a:pt x="452" y="270"/>
                    <a:pt x="452" y="187"/>
                  </a:cubicBezTo>
                  <a:cubicBezTo>
                    <a:pt x="452" y="93"/>
                    <a:pt x="359" y="0"/>
                    <a:pt x="235"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349" name="Google Shape;13119;p24">
              <a:extLst>
                <a:ext uri="{FF2B5EF4-FFF2-40B4-BE49-F238E27FC236}">
                  <a16:creationId xmlns:a16="http://schemas.microsoft.com/office/drawing/2014/main" id="{357AE483-C67C-CAD7-C1DA-37C0D0D47F18}"/>
                </a:ext>
              </a:extLst>
            </p:cNvPr>
            <p:cNvSpPr/>
            <p:nvPr/>
          </p:nvSpPr>
          <p:spPr>
            <a:xfrm>
              <a:off x="5760500" y="4214625"/>
              <a:ext cx="11125" cy="7550"/>
            </a:xfrm>
            <a:custGeom>
              <a:avLst/>
              <a:gdLst/>
              <a:ahLst/>
              <a:cxnLst/>
              <a:rect l="l" t="t" r="r" b="b"/>
              <a:pathLst>
                <a:path w="445" h="302" extrusionOk="0">
                  <a:moveTo>
                    <a:pt x="258" y="0"/>
                  </a:moveTo>
                  <a:cubicBezTo>
                    <a:pt x="1" y="0"/>
                    <a:pt x="239" y="301"/>
                    <a:pt x="370" y="301"/>
                  </a:cubicBezTo>
                  <a:cubicBezTo>
                    <a:pt x="413" y="301"/>
                    <a:pt x="445" y="270"/>
                    <a:pt x="445" y="187"/>
                  </a:cubicBezTo>
                  <a:cubicBezTo>
                    <a:pt x="445" y="93"/>
                    <a:pt x="352" y="0"/>
                    <a:pt x="258"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350" name="Google Shape;13120;p24">
              <a:extLst>
                <a:ext uri="{FF2B5EF4-FFF2-40B4-BE49-F238E27FC236}">
                  <a16:creationId xmlns:a16="http://schemas.microsoft.com/office/drawing/2014/main" id="{B9A400A7-B4EB-5CFA-E5FC-7DC0E968B7F2}"/>
                </a:ext>
              </a:extLst>
            </p:cNvPr>
            <p:cNvSpPr/>
            <p:nvPr/>
          </p:nvSpPr>
          <p:spPr>
            <a:xfrm>
              <a:off x="5596350" y="4389875"/>
              <a:ext cx="54300" cy="46550"/>
            </a:xfrm>
            <a:custGeom>
              <a:avLst/>
              <a:gdLst/>
              <a:ahLst/>
              <a:cxnLst/>
              <a:rect l="l" t="t" r="r" b="b"/>
              <a:pathLst>
                <a:path w="2172" h="1862" extrusionOk="0">
                  <a:moveTo>
                    <a:pt x="1227" y="400"/>
                  </a:moveTo>
                  <a:cubicBezTo>
                    <a:pt x="1498" y="400"/>
                    <a:pt x="1768" y="616"/>
                    <a:pt x="1768" y="931"/>
                  </a:cubicBezTo>
                  <a:cubicBezTo>
                    <a:pt x="1768" y="1210"/>
                    <a:pt x="1520" y="1459"/>
                    <a:pt x="1241" y="1459"/>
                  </a:cubicBezTo>
                  <a:cubicBezTo>
                    <a:pt x="776" y="1459"/>
                    <a:pt x="528" y="900"/>
                    <a:pt x="869" y="559"/>
                  </a:cubicBezTo>
                  <a:cubicBezTo>
                    <a:pt x="969" y="449"/>
                    <a:pt x="1098" y="400"/>
                    <a:pt x="1227" y="400"/>
                  </a:cubicBezTo>
                  <a:close/>
                  <a:moveTo>
                    <a:pt x="1241" y="1"/>
                  </a:moveTo>
                  <a:cubicBezTo>
                    <a:pt x="403" y="1"/>
                    <a:pt x="0" y="993"/>
                    <a:pt x="590" y="1583"/>
                  </a:cubicBezTo>
                  <a:cubicBezTo>
                    <a:pt x="782" y="1775"/>
                    <a:pt x="1018" y="1862"/>
                    <a:pt x="1248" y="1862"/>
                  </a:cubicBezTo>
                  <a:cubicBezTo>
                    <a:pt x="1722" y="1862"/>
                    <a:pt x="2172" y="1495"/>
                    <a:pt x="2172" y="931"/>
                  </a:cubicBezTo>
                  <a:cubicBezTo>
                    <a:pt x="2172" y="404"/>
                    <a:pt x="1737" y="1"/>
                    <a:pt x="1241"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351" name="Google Shape;13121;p24">
              <a:extLst>
                <a:ext uri="{FF2B5EF4-FFF2-40B4-BE49-F238E27FC236}">
                  <a16:creationId xmlns:a16="http://schemas.microsoft.com/office/drawing/2014/main" id="{B19B20B2-00CD-BE36-75CA-C4EF79A4A2F6}"/>
                </a:ext>
              </a:extLst>
            </p:cNvPr>
            <p:cNvSpPr/>
            <p:nvPr/>
          </p:nvSpPr>
          <p:spPr>
            <a:xfrm>
              <a:off x="5451325" y="4196775"/>
              <a:ext cx="351325" cy="295875"/>
            </a:xfrm>
            <a:custGeom>
              <a:avLst/>
              <a:gdLst/>
              <a:ahLst/>
              <a:cxnLst/>
              <a:rect l="l" t="t" r="r" b="b"/>
              <a:pathLst>
                <a:path w="14053" h="11835" extrusionOk="0">
                  <a:moveTo>
                    <a:pt x="7030" y="7058"/>
                  </a:moveTo>
                  <a:cubicBezTo>
                    <a:pt x="7127" y="7058"/>
                    <a:pt x="7228" y="7104"/>
                    <a:pt x="7290" y="7197"/>
                  </a:cubicBezTo>
                  <a:cubicBezTo>
                    <a:pt x="7445" y="7352"/>
                    <a:pt x="7662" y="7446"/>
                    <a:pt x="7911" y="7446"/>
                  </a:cubicBezTo>
                  <a:cubicBezTo>
                    <a:pt x="8004" y="7446"/>
                    <a:pt x="8097" y="7477"/>
                    <a:pt x="8159" y="7539"/>
                  </a:cubicBezTo>
                  <a:cubicBezTo>
                    <a:pt x="8221" y="7601"/>
                    <a:pt x="8252" y="7694"/>
                    <a:pt x="8252" y="7787"/>
                  </a:cubicBezTo>
                  <a:cubicBezTo>
                    <a:pt x="8252" y="7911"/>
                    <a:pt x="8283" y="8004"/>
                    <a:pt x="8314" y="8128"/>
                  </a:cubicBezTo>
                  <a:cubicBezTo>
                    <a:pt x="8345" y="8221"/>
                    <a:pt x="8407" y="8314"/>
                    <a:pt x="8500" y="8407"/>
                  </a:cubicBezTo>
                  <a:cubicBezTo>
                    <a:pt x="8686" y="8500"/>
                    <a:pt x="8686" y="8779"/>
                    <a:pt x="8500" y="8903"/>
                  </a:cubicBezTo>
                  <a:cubicBezTo>
                    <a:pt x="8407" y="8996"/>
                    <a:pt x="8345" y="9090"/>
                    <a:pt x="8314" y="9183"/>
                  </a:cubicBezTo>
                  <a:cubicBezTo>
                    <a:pt x="8283" y="9276"/>
                    <a:pt x="8252" y="9400"/>
                    <a:pt x="8252" y="9524"/>
                  </a:cubicBezTo>
                  <a:cubicBezTo>
                    <a:pt x="8252" y="9617"/>
                    <a:pt x="8221" y="9710"/>
                    <a:pt x="8159" y="9772"/>
                  </a:cubicBezTo>
                  <a:cubicBezTo>
                    <a:pt x="8097" y="9834"/>
                    <a:pt x="8004" y="9865"/>
                    <a:pt x="7911" y="9865"/>
                  </a:cubicBezTo>
                  <a:cubicBezTo>
                    <a:pt x="7662" y="9865"/>
                    <a:pt x="7445" y="9958"/>
                    <a:pt x="7290" y="10113"/>
                  </a:cubicBezTo>
                  <a:cubicBezTo>
                    <a:pt x="7228" y="10206"/>
                    <a:pt x="7127" y="10253"/>
                    <a:pt x="7030" y="10253"/>
                  </a:cubicBezTo>
                  <a:cubicBezTo>
                    <a:pt x="6933" y="10253"/>
                    <a:pt x="6840" y="10206"/>
                    <a:pt x="6794" y="10113"/>
                  </a:cubicBezTo>
                  <a:cubicBezTo>
                    <a:pt x="6701" y="10020"/>
                    <a:pt x="6608" y="9989"/>
                    <a:pt x="6515" y="9927"/>
                  </a:cubicBezTo>
                  <a:cubicBezTo>
                    <a:pt x="6391" y="9896"/>
                    <a:pt x="6298" y="9865"/>
                    <a:pt x="6173" y="9865"/>
                  </a:cubicBezTo>
                  <a:cubicBezTo>
                    <a:pt x="6080" y="9865"/>
                    <a:pt x="5987" y="9834"/>
                    <a:pt x="5894" y="9772"/>
                  </a:cubicBezTo>
                  <a:cubicBezTo>
                    <a:pt x="5863" y="9710"/>
                    <a:pt x="5832" y="9617"/>
                    <a:pt x="5832" y="9524"/>
                  </a:cubicBezTo>
                  <a:cubicBezTo>
                    <a:pt x="5832" y="9276"/>
                    <a:pt x="5739" y="9059"/>
                    <a:pt x="5584" y="8903"/>
                  </a:cubicBezTo>
                  <a:cubicBezTo>
                    <a:pt x="5398" y="8779"/>
                    <a:pt x="5398" y="8500"/>
                    <a:pt x="5584" y="8407"/>
                  </a:cubicBezTo>
                  <a:cubicBezTo>
                    <a:pt x="5646" y="8314"/>
                    <a:pt x="5708" y="8221"/>
                    <a:pt x="5770" y="8128"/>
                  </a:cubicBezTo>
                  <a:cubicBezTo>
                    <a:pt x="5801" y="8004"/>
                    <a:pt x="5832" y="7911"/>
                    <a:pt x="5832" y="7787"/>
                  </a:cubicBezTo>
                  <a:cubicBezTo>
                    <a:pt x="5778" y="7598"/>
                    <a:pt x="5911" y="7433"/>
                    <a:pt x="6089" y="7433"/>
                  </a:cubicBezTo>
                  <a:cubicBezTo>
                    <a:pt x="6116" y="7433"/>
                    <a:pt x="6145" y="7437"/>
                    <a:pt x="6173" y="7446"/>
                  </a:cubicBezTo>
                  <a:cubicBezTo>
                    <a:pt x="6298" y="7446"/>
                    <a:pt x="6391" y="7415"/>
                    <a:pt x="6515" y="7383"/>
                  </a:cubicBezTo>
                  <a:cubicBezTo>
                    <a:pt x="6608" y="7321"/>
                    <a:pt x="6701" y="7259"/>
                    <a:pt x="6794" y="7197"/>
                  </a:cubicBezTo>
                  <a:cubicBezTo>
                    <a:pt x="6840" y="7104"/>
                    <a:pt x="6933" y="7058"/>
                    <a:pt x="7030" y="7058"/>
                  </a:cubicBezTo>
                  <a:close/>
                  <a:moveTo>
                    <a:pt x="7538" y="10423"/>
                  </a:moveTo>
                  <a:lnTo>
                    <a:pt x="7538" y="11354"/>
                  </a:lnTo>
                  <a:lnTo>
                    <a:pt x="7166" y="11168"/>
                  </a:lnTo>
                  <a:cubicBezTo>
                    <a:pt x="7120" y="11137"/>
                    <a:pt x="7073" y="11121"/>
                    <a:pt x="7030" y="11121"/>
                  </a:cubicBezTo>
                  <a:cubicBezTo>
                    <a:pt x="6988" y="11121"/>
                    <a:pt x="6949" y="11137"/>
                    <a:pt x="6918" y="11168"/>
                  </a:cubicBezTo>
                  <a:lnTo>
                    <a:pt x="6546" y="11354"/>
                  </a:lnTo>
                  <a:lnTo>
                    <a:pt x="6546" y="10423"/>
                  </a:lnTo>
                  <a:cubicBezTo>
                    <a:pt x="6670" y="10547"/>
                    <a:pt x="6856" y="10640"/>
                    <a:pt x="7042" y="10640"/>
                  </a:cubicBezTo>
                  <a:cubicBezTo>
                    <a:pt x="7228" y="10640"/>
                    <a:pt x="7414" y="10547"/>
                    <a:pt x="7538" y="10423"/>
                  </a:cubicBezTo>
                  <a:close/>
                  <a:moveTo>
                    <a:pt x="652" y="1"/>
                  </a:moveTo>
                  <a:cubicBezTo>
                    <a:pt x="280" y="1"/>
                    <a:pt x="1" y="342"/>
                    <a:pt x="63" y="683"/>
                  </a:cubicBezTo>
                  <a:lnTo>
                    <a:pt x="63" y="9338"/>
                  </a:lnTo>
                  <a:cubicBezTo>
                    <a:pt x="92" y="9599"/>
                    <a:pt x="311" y="9806"/>
                    <a:pt x="593" y="9806"/>
                  </a:cubicBezTo>
                  <a:cubicBezTo>
                    <a:pt x="613" y="9806"/>
                    <a:pt x="632" y="9805"/>
                    <a:pt x="652" y="9803"/>
                  </a:cubicBezTo>
                  <a:lnTo>
                    <a:pt x="3041" y="9803"/>
                  </a:lnTo>
                  <a:cubicBezTo>
                    <a:pt x="3049" y="9804"/>
                    <a:pt x="3056" y="9804"/>
                    <a:pt x="3064" y="9804"/>
                  </a:cubicBezTo>
                  <a:cubicBezTo>
                    <a:pt x="3281" y="9804"/>
                    <a:pt x="3281" y="9398"/>
                    <a:pt x="3064" y="9398"/>
                  </a:cubicBezTo>
                  <a:cubicBezTo>
                    <a:pt x="3056" y="9398"/>
                    <a:pt x="3049" y="9399"/>
                    <a:pt x="3041" y="9400"/>
                  </a:cubicBezTo>
                  <a:lnTo>
                    <a:pt x="652" y="9400"/>
                  </a:lnTo>
                  <a:cubicBezTo>
                    <a:pt x="559" y="9400"/>
                    <a:pt x="497" y="9369"/>
                    <a:pt x="466" y="9307"/>
                  </a:cubicBezTo>
                  <a:lnTo>
                    <a:pt x="466" y="1955"/>
                  </a:lnTo>
                  <a:lnTo>
                    <a:pt x="7383" y="1955"/>
                  </a:lnTo>
                  <a:cubicBezTo>
                    <a:pt x="7391" y="1956"/>
                    <a:pt x="7399" y="1957"/>
                    <a:pt x="7406" y="1957"/>
                  </a:cubicBezTo>
                  <a:cubicBezTo>
                    <a:pt x="7624" y="1957"/>
                    <a:pt x="7624" y="1550"/>
                    <a:pt x="7406" y="1550"/>
                  </a:cubicBezTo>
                  <a:cubicBezTo>
                    <a:pt x="7399" y="1550"/>
                    <a:pt x="7391" y="1551"/>
                    <a:pt x="7383" y="1552"/>
                  </a:cubicBezTo>
                  <a:lnTo>
                    <a:pt x="466" y="1552"/>
                  </a:lnTo>
                  <a:lnTo>
                    <a:pt x="466" y="714"/>
                  </a:lnTo>
                  <a:cubicBezTo>
                    <a:pt x="466" y="621"/>
                    <a:pt x="466" y="435"/>
                    <a:pt x="652" y="435"/>
                  </a:cubicBezTo>
                  <a:lnTo>
                    <a:pt x="13432" y="435"/>
                  </a:lnTo>
                  <a:cubicBezTo>
                    <a:pt x="13587" y="435"/>
                    <a:pt x="13618" y="621"/>
                    <a:pt x="13618" y="714"/>
                  </a:cubicBezTo>
                  <a:lnTo>
                    <a:pt x="13618" y="1552"/>
                  </a:lnTo>
                  <a:lnTo>
                    <a:pt x="8221" y="1552"/>
                  </a:lnTo>
                  <a:cubicBezTo>
                    <a:pt x="8213" y="1551"/>
                    <a:pt x="8205" y="1550"/>
                    <a:pt x="8197" y="1550"/>
                  </a:cubicBezTo>
                  <a:cubicBezTo>
                    <a:pt x="7980" y="1550"/>
                    <a:pt x="7980" y="1957"/>
                    <a:pt x="8197" y="1957"/>
                  </a:cubicBezTo>
                  <a:cubicBezTo>
                    <a:pt x="8205" y="1957"/>
                    <a:pt x="8213" y="1956"/>
                    <a:pt x="8221" y="1955"/>
                  </a:cubicBezTo>
                  <a:lnTo>
                    <a:pt x="13618" y="1955"/>
                  </a:lnTo>
                  <a:lnTo>
                    <a:pt x="13618" y="9307"/>
                  </a:lnTo>
                  <a:cubicBezTo>
                    <a:pt x="13556" y="9369"/>
                    <a:pt x="13494" y="9400"/>
                    <a:pt x="13432" y="9400"/>
                  </a:cubicBezTo>
                  <a:lnTo>
                    <a:pt x="8655" y="9400"/>
                  </a:lnTo>
                  <a:cubicBezTo>
                    <a:pt x="8686" y="9369"/>
                    <a:pt x="8686" y="9369"/>
                    <a:pt x="8686" y="9338"/>
                  </a:cubicBezTo>
                  <a:cubicBezTo>
                    <a:pt x="8717" y="9276"/>
                    <a:pt x="8748" y="9214"/>
                    <a:pt x="8810" y="9152"/>
                  </a:cubicBezTo>
                  <a:cubicBezTo>
                    <a:pt x="8934" y="9028"/>
                    <a:pt x="9027" y="8841"/>
                    <a:pt x="9058" y="8655"/>
                  </a:cubicBezTo>
                  <a:cubicBezTo>
                    <a:pt x="9027" y="8469"/>
                    <a:pt x="8934" y="8283"/>
                    <a:pt x="8810" y="8159"/>
                  </a:cubicBezTo>
                  <a:cubicBezTo>
                    <a:pt x="8748" y="8097"/>
                    <a:pt x="8717" y="8035"/>
                    <a:pt x="8686" y="7973"/>
                  </a:cubicBezTo>
                  <a:cubicBezTo>
                    <a:pt x="8655" y="7880"/>
                    <a:pt x="8655" y="7818"/>
                    <a:pt x="8655" y="7725"/>
                  </a:cubicBezTo>
                  <a:cubicBezTo>
                    <a:pt x="8655" y="7539"/>
                    <a:pt x="8562" y="7383"/>
                    <a:pt x="8469" y="7228"/>
                  </a:cubicBezTo>
                  <a:cubicBezTo>
                    <a:pt x="8314" y="7104"/>
                    <a:pt x="8128" y="7042"/>
                    <a:pt x="7942" y="7042"/>
                  </a:cubicBezTo>
                  <a:cubicBezTo>
                    <a:pt x="7880" y="7042"/>
                    <a:pt x="7786" y="7011"/>
                    <a:pt x="7724" y="7011"/>
                  </a:cubicBezTo>
                  <a:cubicBezTo>
                    <a:pt x="7662" y="6980"/>
                    <a:pt x="7600" y="6918"/>
                    <a:pt x="7538" y="6887"/>
                  </a:cubicBezTo>
                  <a:cubicBezTo>
                    <a:pt x="7414" y="6732"/>
                    <a:pt x="7228" y="6670"/>
                    <a:pt x="7042" y="6639"/>
                  </a:cubicBezTo>
                  <a:cubicBezTo>
                    <a:pt x="6856" y="6670"/>
                    <a:pt x="6670" y="6732"/>
                    <a:pt x="6515" y="6887"/>
                  </a:cubicBezTo>
                  <a:cubicBezTo>
                    <a:pt x="6484" y="6918"/>
                    <a:pt x="6422" y="6980"/>
                    <a:pt x="6360" y="7011"/>
                  </a:cubicBezTo>
                  <a:cubicBezTo>
                    <a:pt x="6267" y="7011"/>
                    <a:pt x="6204" y="7042"/>
                    <a:pt x="6111" y="7042"/>
                  </a:cubicBezTo>
                  <a:cubicBezTo>
                    <a:pt x="6096" y="7041"/>
                    <a:pt x="6080" y="7040"/>
                    <a:pt x="6064" y="7040"/>
                  </a:cubicBezTo>
                  <a:cubicBezTo>
                    <a:pt x="5711" y="7040"/>
                    <a:pt x="5399" y="7368"/>
                    <a:pt x="5429" y="7725"/>
                  </a:cubicBezTo>
                  <a:cubicBezTo>
                    <a:pt x="5429" y="7818"/>
                    <a:pt x="5398" y="7880"/>
                    <a:pt x="5367" y="7973"/>
                  </a:cubicBezTo>
                  <a:cubicBezTo>
                    <a:pt x="5336" y="8035"/>
                    <a:pt x="5305" y="8097"/>
                    <a:pt x="5243" y="8159"/>
                  </a:cubicBezTo>
                  <a:cubicBezTo>
                    <a:pt x="5119" y="8283"/>
                    <a:pt x="5057" y="8469"/>
                    <a:pt x="5026" y="8655"/>
                  </a:cubicBezTo>
                  <a:cubicBezTo>
                    <a:pt x="5026" y="8841"/>
                    <a:pt x="5119" y="9028"/>
                    <a:pt x="5243" y="9152"/>
                  </a:cubicBezTo>
                  <a:cubicBezTo>
                    <a:pt x="5305" y="9214"/>
                    <a:pt x="5336" y="9276"/>
                    <a:pt x="5367" y="9338"/>
                  </a:cubicBezTo>
                  <a:cubicBezTo>
                    <a:pt x="5367" y="9369"/>
                    <a:pt x="5367" y="9369"/>
                    <a:pt x="5398" y="9400"/>
                  </a:cubicBezTo>
                  <a:lnTo>
                    <a:pt x="3847" y="9400"/>
                  </a:lnTo>
                  <a:cubicBezTo>
                    <a:pt x="3840" y="9399"/>
                    <a:pt x="3833" y="9398"/>
                    <a:pt x="3827" y="9398"/>
                  </a:cubicBezTo>
                  <a:cubicBezTo>
                    <a:pt x="3637" y="9398"/>
                    <a:pt x="3637" y="9804"/>
                    <a:pt x="3827" y="9804"/>
                  </a:cubicBezTo>
                  <a:cubicBezTo>
                    <a:pt x="3833" y="9804"/>
                    <a:pt x="3840" y="9804"/>
                    <a:pt x="3847" y="9803"/>
                  </a:cubicBezTo>
                  <a:lnTo>
                    <a:pt x="5460" y="9803"/>
                  </a:lnTo>
                  <a:cubicBezTo>
                    <a:pt x="5491" y="9896"/>
                    <a:pt x="5522" y="9989"/>
                    <a:pt x="5615" y="10082"/>
                  </a:cubicBezTo>
                  <a:cubicBezTo>
                    <a:pt x="5739" y="10175"/>
                    <a:pt x="5925" y="10268"/>
                    <a:pt x="6080" y="10268"/>
                  </a:cubicBezTo>
                  <a:lnTo>
                    <a:pt x="6080" y="11571"/>
                  </a:lnTo>
                  <a:cubicBezTo>
                    <a:pt x="6080" y="11664"/>
                    <a:pt x="6142" y="11726"/>
                    <a:pt x="6204" y="11788"/>
                  </a:cubicBezTo>
                  <a:cubicBezTo>
                    <a:pt x="6251" y="11819"/>
                    <a:pt x="6298" y="11835"/>
                    <a:pt x="6344" y="11835"/>
                  </a:cubicBezTo>
                  <a:cubicBezTo>
                    <a:pt x="6391" y="11835"/>
                    <a:pt x="6437" y="11819"/>
                    <a:pt x="6484" y="11788"/>
                  </a:cubicBezTo>
                  <a:lnTo>
                    <a:pt x="7011" y="11540"/>
                  </a:lnTo>
                  <a:lnTo>
                    <a:pt x="7569" y="11788"/>
                  </a:lnTo>
                  <a:cubicBezTo>
                    <a:pt x="7600" y="11819"/>
                    <a:pt x="7631" y="11819"/>
                    <a:pt x="7693" y="11819"/>
                  </a:cubicBezTo>
                  <a:cubicBezTo>
                    <a:pt x="7817" y="11819"/>
                    <a:pt x="7942" y="11695"/>
                    <a:pt x="7942" y="11540"/>
                  </a:cubicBezTo>
                  <a:lnTo>
                    <a:pt x="7942" y="10237"/>
                  </a:lnTo>
                  <a:cubicBezTo>
                    <a:pt x="8128" y="10237"/>
                    <a:pt x="8314" y="10175"/>
                    <a:pt x="8438" y="10051"/>
                  </a:cubicBezTo>
                  <a:cubicBezTo>
                    <a:pt x="8500" y="9989"/>
                    <a:pt x="8562" y="9896"/>
                    <a:pt x="8593" y="9803"/>
                  </a:cubicBezTo>
                  <a:lnTo>
                    <a:pt x="13432" y="9803"/>
                  </a:lnTo>
                  <a:cubicBezTo>
                    <a:pt x="13711" y="9803"/>
                    <a:pt x="13959" y="9617"/>
                    <a:pt x="13990" y="9338"/>
                  </a:cubicBezTo>
                  <a:lnTo>
                    <a:pt x="13990" y="683"/>
                  </a:lnTo>
                  <a:cubicBezTo>
                    <a:pt x="14052" y="342"/>
                    <a:pt x="13773" y="1"/>
                    <a:pt x="13432"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352" name="Google Shape;13122;p24">
              <a:extLst>
                <a:ext uri="{FF2B5EF4-FFF2-40B4-BE49-F238E27FC236}">
                  <a16:creationId xmlns:a16="http://schemas.microsoft.com/office/drawing/2014/main" id="{B8282904-EDFF-F89A-0292-31FABC292A88}"/>
                </a:ext>
              </a:extLst>
            </p:cNvPr>
            <p:cNvSpPr/>
            <p:nvPr/>
          </p:nvSpPr>
          <p:spPr>
            <a:xfrm>
              <a:off x="5570750" y="4275850"/>
              <a:ext cx="112300" cy="10950"/>
            </a:xfrm>
            <a:custGeom>
              <a:avLst/>
              <a:gdLst/>
              <a:ahLst/>
              <a:cxnLst/>
              <a:rect l="l" t="t" r="r" b="b"/>
              <a:pathLst>
                <a:path w="4492" h="438" extrusionOk="0">
                  <a:moveTo>
                    <a:pt x="4300" y="1"/>
                  </a:moveTo>
                  <a:cubicBezTo>
                    <a:pt x="4294" y="1"/>
                    <a:pt x="4288" y="1"/>
                    <a:pt x="4281" y="2"/>
                  </a:cubicBezTo>
                  <a:lnTo>
                    <a:pt x="249" y="2"/>
                  </a:lnTo>
                  <a:cubicBezTo>
                    <a:pt x="1" y="33"/>
                    <a:pt x="1" y="374"/>
                    <a:pt x="249" y="436"/>
                  </a:cubicBezTo>
                  <a:lnTo>
                    <a:pt x="4281" y="436"/>
                  </a:lnTo>
                  <a:cubicBezTo>
                    <a:pt x="4288" y="437"/>
                    <a:pt x="4294" y="438"/>
                    <a:pt x="4300" y="438"/>
                  </a:cubicBezTo>
                  <a:cubicBezTo>
                    <a:pt x="4492" y="438"/>
                    <a:pt x="4492" y="1"/>
                    <a:pt x="4300"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353" name="Google Shape;13123;p24">
              <a:extLst>
                <a:ext uri="{FF2B5EF4-FFF2-40B4-BE49-F238E27FC236}">
                  <a16:creationId xmlns:a16="http://schemas.microsoft.com/office/drawing/2014/main" id="{60CB7A07-1CB0-870A-9620-96571E43BDF9}"/>
                </a:ext>
              </a:extLst>
            </p:cNvPr>
            <p:cNvSpPr/>
            <p:nvPr/>
          </p:nvSpPr>
          <p:spPr>
            <a:xfrm>
              <a:off x="5572300" y="4326025"/>
              <a:ext cx="111375" cy="10500"/>
            </a:xfrm>
            <a:custGeom>
              <a:avLst/>
              <a:gdLst/>
              <a:ahLst/>
              <a:cxnLst/>
              <a:rect l="l" t="t" r="r" b="b"/>
              <a:pathLst>
                <a:path w="4455" h="420" extrusionOk="0">
                  <a:moveTo>
                    <a:pt x="4272" y="1"/>
                  </a:moveTo>
                  <a:cubicBezTo>
                    <a:pt x="4256" y="1"/>
                    <a:pt x="4238" y="4"/>
                    <a:pt x="4219" y="11"/>
                  </a:cubicBezTo>
                  <a:lnTo>
                    <a:pt x="187" y="11"/>
                  </a:lnTo>
                  <a:cubicBezTo>
                    <a:pt x="1" y="73"/>
                    <a:pt x="1" y="321"/>
                    <a:pt x="187" y="414"/>
                  </a:cubicBezTo>
                  <a:lnTo>
                    <a:pt x="4219" y="414"/>
                  </a:lnTo>
                  <a:cubicBezTo>
                    <a:pt x="4232" y="418"/>
                    <a:pt x="4245" y="419"/>
                    <a:pt x="4257" y="419"/>
                  </a:cubicBezTo>
                  <a:cubicBezTo>
                    <a:pt x="4450" y="419"/>
                    <a:pt x="4455" y="1"/>
                    <a:pt x="4272"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354" name="Google Shape;13124;p24">
              <a:extLst>
                <a:ext uri="{FF2B5EF4-FFF2-40B4-BE49-F238E27FC236}">
                  <a16:creationId xmlns:a16="http://schemas.microsoft.com/office/drawing/2014/main" id="{B194F6D9-30E2-C2D6-6AEF-5047A9BF1592}"/>
                </a:ext>
              </a:extLst>
            </p:cNvPr>
            <p:cNvSpPr/>
            <p:nvPr/>
          </p:nvSpPr>
          <p:spPr>
            <a:xfrm>
              <a:off x="5525775" y="4299925"/>
              <a:ext cx="204750" cy="10100"/>
            </a:xfrm>
            <a:custGeom>
              <a:avLst/>
              <a:gdLst/>
              <a:ahLst/>
              <a:cxnLst/>
              <a:rect l="l" t="t" r="r" b="b"/>
              <a:pathLst>
                <a:path w="8190" h="404" extrusionOk="0">
                  <a:moveTo>
                    <a:pt x="218" y="0"/>
                  </a:moveTo>
                  <a:cubicBezTo>
                    <a:pt x="94" y="0"/>
                    <a:pt x="0" y="94"/>
                    <a:pt x="0" y="218"/>
                  </a:cubicBezTo>
                  <a:cubicBezTo>
                    <a:pt x="0" y="311"/>
                    <a:pt x="94" y="404"/>
                    <a:pt x="218" y="404"/>
                  </a:cubicBezTo>
                  <a:lnTo>
                    <a:pt x="7910" y="404"/>
                  </a:lnTo>
                  <a:cubicBezTo>
                    <a:pt x="8190" y="404"/>
                    <a:pt x="8190" y="0"/>
                    <a:pt x="7910"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355" name="Google Shape;13125;p24">
              <a:extLst>
                <a:ext uri="{FF2B5EF4-FFF2-40B4-BE49-F238E27FC236}">
                  <a16:creationId xmlns:a16="http://schemas.microsoft.com/office/drawing/2014/main" id="{DE64162D-0902-E76C-9FA1-787C55D3A09A}"/>
                </a:ext>
              </a:extLst>
            </p:cNvPr>
            <p:cNvSpPr/>
            <p:nvPr/>
          </p:nvSpPr>
          <p:spPr>
            <a:xfrm>
              <a:off x="5702150" y="4370500"/>
              <a:ext cx="52425" cy="33950"/>
            </a:xfrm>
            <a:custGeom>
              <a:avLst/>
              <a:gdLst/>
              <a:ahLst/>
              <a:cxnLst/>
              <a:rect l="l" t="t" r="r" b="b"/>
              <a:pathLst>
                <a:path w="2097" h="1358" extrusionOk="0">
                  <a:moveTo>
                    <a:pt x="886" y="0"/>
                  </a:moveTo>
                  <a:cubicBezTo>
                    <a:pt x="669" y="62"/>
                    <a:pt x="328" y="434"/>
                    <a:pt x="111" y="776"/>
                  </a:cubicBezTo>
                  <a:cubicBezTo>
                    <a:pt x="1" y="952"/>
                    <a:pt x="141" y="1113"/>
                    <a:pt x="288" y="1113"/>
                  </a:cubicBezTo>
                  <a:cubicBezTo>
                    <a:pt x="347" y="1113"/>
                    <a:pt x="407" y="1087"/>
                    <a:pt x="452" y="1024"/>
                  </a:cubicBezTo>
                  <a:cubicBezTo>
                    <a:pt x="545" y="869"/>
                    <a:pt x="669" y="714"/>
                    <a:pt x="793" y="590"/>
                  </a:cubicBezTo>
                  <a:lnTo>
                    <a:pt x="793" y="745"/>
                  </a:lnTo>
                  <a:cubicBezTo>
                    <a:pt x="762" y="1055"/>
                    <a:pt x="731" y="1241"/>
                    <a:pt x="886" y="1334"/>
                  </a:cubicBezTo>
                  <a:cubicBezTo>
                    <a:pt x="917" y="1350"/>
                    <a:pt x="956" y="1357"/>
                    <a:pt x="999" y="1357"/>
                  </a:cubicBezTo>
                  <a:cubicBezTo>
                    <a:pt x="1042" y="1357"/>
                    <a:pt x="1088" y="1350"/>
                    <a:pt x="1135" y="1334"/>
                  </a:cubicBezTo>
                  <a:cubicBezTo>
                    <a:pt x="1197" y="1303"/>
                    <a:pt x="1259" y="1241"/>
                    <a:pt x="1321" y="1210"/>
                  </a:cubicBezTo>
                  <a:cubicBezTo>
                    <a:pt x="1483" y="1075"/>
                    <a:pt x="1574" y="987"/>
                    <a:pt x="1636" y="987"/>
                  </a:cubicBezTo>
                  <a:cubicBezTo>
                    <a:pt x="1645" y="987"/>
                    <a:pt x="1654" y="989"/>
                    <a:pt x="1662" y="993"/>
                  </a:cubicBezTo>
                  <a:cubicBezTo>
                    <a:pt x="1693" y="993"/>
                    <a:pt x="1662" y="993"/>
                    <a:pt x="1693" y="1024"/>
                  </a:cubicBezTo>
                  <a:cubicBezTo>
                    <a:pt x="1715" y="1091"/>
                    <a:pt x="1786" y="1142"/>
                    <a:pt x="1870" y="1142"/>
                  </a:cubicBezTo>
                  <a:cubicBezTo>
                    <a:pt x="1903" y="1142"/>
                    <a:pt x="1937" y="1134"/>
                    <a:pt x="1972" y="1117"/>
                  </a:cubicBezTo>
                  <a:cubicBezTo>
                    <a:pt x="2065" y="1055"/>
                    <a:pt x="2096" y="931"/>
                    <a:pt x="2034" y="838"/>
                  </a:cubicBezTo>
                  <a:cubicBezTo>
                    <a:pt x="1972" y="714"/>
                    <a:pt x="1879" y="621"/>
                    <a:pt x="1724" y="590"/>
                  </a:cubicBezTo>
                  <a:cubicBezTo>
                    <a:pt x="1699" y="586"/>
                    <a:pt x="1674" y="584"/>
                    <a:pt x="1649" y="584"/>
                  </a:cubicBezTo>
                  <a:cubicBezTo>
                    <a:pt x="1482" y="584"/>
                    <a:pt x="1304" y="668"/>
                    <a:pt x="1197" y="776"/>
                  </a:cubicBezTo>
                  <a:cubicBezTo>
                    <a:pt x="1228" y="434"/>
                    <a:pt x="1259" y="155"/>
                    <a:pt x="1073" y="62"/>
                  </a:cubicBezTo>
                  <a:cubicBezTo>
                    <a:pt x="1010" y="0"/>
                    <a:pt x="948" y="0"/>
                    <a:pt x="886"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356" name="Google Shape;13126;p24">
              <a:extLst>
                <a:ext uri="{FF2B5EF4-FFF2-40B4-BE49-F238E27FC236}">
                  <a16:creationId xmlns:a16="http://schemas.microsoft.com/office/drawing/2014/main" id="{6483806A-C244-C4C7-5B43-97E87D741648}"/>
                </a:ext>
              </a:extLst>
            </p:cNvPr>
            <p:cNvSpPr/>
            <p:nvPr/>
          </p:nvSpPr>
          <p:spPr>
            <a:xfrm>
              <a:off x="5498625" y="4382125"/>
              <a:ext cx="44225" cy="10875"/>
            </a:xfrm>
            <a:custGeom>
              <a:avLst/>
              <a:gdLst/>
              <a:ahLst/>
              <a:cxnLst/>
              <a:rect l="l" t="t" r="r" b="b"/>
              <a:pathLst>
                <a:path w="1769" h="435" extrusionOk="0">
                  <a:moveTo>
                    <a:pt x="280" y="1"/>
                  </a:moveTo>
                  <a:cubicBezTo>
                    <a:pt x="1" y="1"/>
                    <a:pt x="1" y="435"/>
                    <a:pt x="280" y="435"/>
                  </a:cubicBezTo>
                  <a:lnTo>
                    <a:pt x="1521" y="435"/>
                  </a:lnTo>
                  <a:cubicBezTo>
                    <a:pt x="1769" y="435"/>
                    <a:pt x="1769" y="1"/>
                    <a:pt x="1521"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grpSp>
      <p:grpSp>
        <p:nvGrpSpPr>
          <p:cNvPr id="357" name="Google Shape;13127;p24">
            <a:extLst>
              <a:ext uri="{FF2B5EF4-FFF2-40B4-BE49-F238E27FC236}">
                <a16:creationId xmlns:a16="http://schemas.microsoft.com/office/drawing/2014/main" id="{DEEFB7EB-0E93-CB70-D564-E9205355B28C}"/>
              </a:ext>
            </a:extLst>
          </p:cNvPr>
          <p:cNvGrpSpPr/>
          <p:nvPr/>
        </p:nvGrpSpPr>
        <p:grpSpPr>
          <a:xfrm>
            <a:off x="4882320" y="7992451"/>
            <a:ext cx="698000" cy="615850"/>
            <a:chOff x="4720050" y="4190575"/>
            <a:chExt cx="349000" cy="307925"/>
          </a:xfrm>
        </p:grpSpPr>
        <p:sp>
          <p:nvSpPr>
            <p:cNvPr id="358" name="Google Shape;13128;p24">
              <a:extLst>
                <a:ext uri="{FF2B5EF4-FFF2-40B4-BE49-F238E27FC236}">
                  <a16:creationId xmlns:a16="http://schemas.microsoft.com/office/drawing/2014/main" id="{A0F1BDD9-16AE-3E35-0A45-CC75DE6B7C48}"/>
                </a:ext>
              </a:extLst>
            </p:cNvPr>
            <p:cNvSpPr/>
            <p:nvPr/>
          </p:nvSpPr>
          <p:spPr>
            <a:xfrm>
              <a:off x="4755925" y="4470525"/>
              <a:ext cx="11450" cy="7900"/>
            </a:xfrm>
            <a:custGeom>
              <a:avLst/>
              <a:gdLst/>
              <a:ahLst/>
              <a:cxnLst/>
              <a:rect l="l" t="t" r="r" b="b"/>
              <a:pathLst>
                <a:path w="458" h="316" extrusionOk="0">
                  <a:moveTo>
                    <a:pt x="240" y="1"/>
                  </a:moveTo>
                  <a:cubicBezTo>
                    <a:pt x="1" y="1"/>
                    <a:pt x="261" y="316"/>
                    <a:pt x="392" y="316"/>
                  </a:cubicBezTo>
                  <a:cubicBezTo>
                    <a:pt x="430" y="316"/>
                    <a:pt x="458" y="288"/>
                    <a:pt x="458" y="218"/>
                  </a:cubicBezTo>
                  <a:cubicBezTo>
                    <a:pt x="458" y="94"/>
                    <a:pt x="365" y="1"/>
                    <a:pt x="240"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359" name="Google Shape;13129;p24">
              <a:extLst>
                <a:ext uri="{FF2B5EF4-FFF2-40B4-BE49-F238E27FC236}">
                  <a16:creationId xmlns:a16="http://schemas.microsoft.com/office/drawing/2014/main" id="{70216D7A-AB60-C2A4-056E-3A1ADA699DAA}"/>
                </a:ext>
              </a:extLst>
            </p:cNvPr>
            <p:cNvSpPr/>
            <p:nvPr/>
          </p:nvSpPr>
          <p:spPr>
            <a:xfrm>
              <a:off x="4720050" y="4273550"/>
              <a:ext cx="349000" cy="224950"/>
            </a:xfrm>
            <a:custGeom>
              <a:avLst/>
              <a:gdLst/>
              <a:ahLst/>
              <a:cxnLst/>
              <a:rect l="l" t="t" r="r" b="b"/>
              <a:pathLst>
                <a:path w="13960" h="8998" extrusionOk="0">
                  <a:moveTo>
                    <a:pt x="12408" y="404"/>
                  </a:moveTo>
                  <a:cubicBezTo>
                    <a:pt x="12563" y="404"/>
                    <a:pt x="12687" y="528"/>
                    <a:pt x="12687" y="683"/>
                  </a:cubicBezTo>
                  <a:lnTo>
                    <a:pt x="12687" y="7663"/>
                  </a:lnTo>
                  <a:lnTo>
                    <a:pt x="12222" y="7663"/>
                  </a:lnTo>
                  <a:lnTo>
                    <a:pt x="12222" y="1304"/>
                  </a:lnTo>
                  <a:cubicBezTo>
                    <a:pt x="12222" y="1055"/>
                    <a:pt x="12036" y="869"/>
                    <a:pt x="11788" y="869"/>
                  </a:cubicBezTo>
                  <a:lnTo>
                    <a:pt x="7290" y="869"/>
                  </a:lnTo>
                  <a:cubicBezTo>
                    <a:pt x="7197" y="869"/>
                    <a:pt x="7104" y="931"/>
                    <a:pt x="7104" y="1055"/>
                  </a:cubicBezTo>
                  <a:cubicBezTo>
                    <a:pt x="7104" y="1180"/>
                    <a:pt x="7197" y="1273"/>
                    <a:pt x="7290" y="1273"/>
                  </a:cubicBezTo>
                  <a:lnTo>
                    <a:pt x="11788" y="1273"/>
                  </a:lnTo>
                  <a:cubicBezTo>
                    <a:pt x="11819" y="1273"/>
                    <a:pt x="11819" y="1273"/>
                    <a:pt x="11819" y="1304"/>
                  </a:cubicBezTo>
                  <a:lnTo>
                    <a:pt x="11819" y="7663"/>
                  </a:lnTo>
                  <a:lnTo>
                    <a:pt x="3382" y="7663"/>
                  </a:lnTo>
                  <a:lnTo>
                    <a:pt x="3382" y="3320"/>
                  </a:lnTo>
                  <a:cubicBezTo>
                    <a:pt x="3382" y="3103"/>
                    <a:pt x="3195" y="2917"/>
                    <a:pt x="2978" y="2917"/>
                  </a:cubicBezTo>
                  <a:lnTo>
                    <a:pt x="2141" y="2917"/>
                  </a:lnTo>
                  <a:lnTo>
                    <a:pt x="2141" y="1304"/>
                  </a:lnTo>
                  <a:cubicBezTo>
                    <a:pt x="2141" y="1273"/>
                    <a:pt x="2141" y="1273"/>
                    <a:pt x="2172" y="1273"/>
                  </a:cubicBezTo>
                  <a:lnTo>
                    <a:pt x="6483" y="1273"/>
                  </a:lnTo>
                  <a:cubicBezTo>
                    <a:pt x="6608" y="1273"/>
                    <a:pt x="6701" y="1180"/>
                    <a:pt x="6701" y="1055"/>
                  </a:cubicBezTo>
                  <a:cubicBezTo>
                    <a:pt x="6701" y="931"/>
                    <a:pt x="6608" y="869"/>
                    <a:pt x="6483" y="869"/>
                  </a:cubicBezTo>
                  <a:lnTo>
                    <a:pt x="2172" y="869"/>
                  </a:lnTo>
                  <a:cubicBezTo>
                    <a:pt x="1924" y="869"/>
                    <a:pt x="1737" y="1055"/>
                    <a:pt x="1737" y="1304"/>
                  </a:cubicBezTo>
                  <a:lnTo>
                    <a:pt x="1737" y="2917"/>
                  </a:lnTo>
                  <a:lnTo>
                    <a:pt x="1272" y="2917"/>
                  </a:lnTo>
                  <a:lnTo>
                    <a:pt x="1272" y="683"/>
                  </a:lnTo>
                  <a:cubicBezTo>
                    <a:pt x="1272" y="528"/>
                    <a:pt x="1396" y="404"/>
                    <a:pt x="1551" y="404"/>
                  </a:cubicBezTo>
                  <a:close/>
                  <a:moveTo>
                    <a:pt x="5584" y="8097"/>
                  </a:moveTo>
                  <a:lnTo>
                    <a:pt x="5584" y="8593"/>
                  </a:lnTo>
                  <a:lnTo>
                    <a:pt x="3382" y="8593"/>
                  </a:lnTo>
                  <a:lnTo>
                    <a:pt x="3382" y="8097"/>
                  </a:lnTo>
                  <a:close/>
                  <a:moveTo>
                    <a:pt x="7972" y="8097"/>
                  </a:moveTo>
                  <a:lnTo>
                    <a:pt x="7972" y="8593"/>
                  </a:lnTo>
                  <a:lnTo>
                    <a:pt x="5987" y="8593"/>
                  </a:lnTo>
                  <a:lnTo>
                    <a:pt x="5987" y="8097"/>
                  </a:lnTo>
                  <a:close/>
                  <a:moveTo>
                    <a:pt x="1551" y="1"/>
                  </a:moveTo>
                  <a:cubicBezTo>
                    <a:pt x="1179" y="1"/>
                    <a:pt x="869" y="311"/>
                    <a:pt x="869" y="683"/>
                  </a:cubicBezTo>
                  <a:lnTo>
                    <a:pt x="869" y="2917"/>
                  </a:lnTo>
                  <a:lnTo>
                    <a:pt x="404" y="2917"/>
                  </a:lnTo>
                  <a:cubicBezTo>
                    <a:pt x="187" y="2917"/>
                    <a:pt x="0" y="3103"/>
                    <a:pt x="0" y="3320"/>
                  </a:cubicBezTo>
                  <a:lnTo>
                    <a:pt x="0" y="4095"/>
                  </a:lnTo>
                  <a:cubicBezTo>
                    <a:pt x="0" y="4235"/>
                    <a:pt x="101" y="4305"/>
                    <a:pt x="202" y="4305"/>
                  </a:cubicBezTo>
                  <a:cubicBezTo>
                    <a:pt x="303" y="4305"/>
                    <a:pt x="404" y="4235"/>
                    <a:pt x="404" y="4095"/>
                  </a:cubicBezTo>
                  <a:lnTo>
                    <a:pt x="404" y="3320"/>
                  </a:lnTo>
                  <a:lnTo>
                    <a:pt x="2978" y="3320"/>
                  </a:lnTo>
                  <a:lnTo>
                    <a:pt x="2978" y="8593"/>
                  </a:lnTo>
                  <a:lnTo>
                    <a:pt x="404" y="8593"/>
                  </a:lnTo>
                  <a:lnTo>
                    <a:pt x="404" y="4840"/>
                  </a:lnTo>
                  <a:cubicBezTo>
                    <a:pt x="404" y="4700"/>
                    <a:pt x="303" y="4630"/>
                    <a:pt x="202" y="4630"/>
                  </a:cubicBezTo>
                  <a:cubicBezTo>
                    <a:pt x="101" y="4630"/>
                    <a:pt x="0" y="4700"/>
                    <a:pt x="0" y="4840"/>
                  </a:cubicBezTo>
                  <a:lnTo>
                    <a:pt x="0" y="8624"/>
                  </a:lnTo>
                  <a:cubicBezTo>
                    <a:pt x="0" y="8810"/>
                    <a:pt x="187" y="8996"/>
                    <a:pt x="404" y="8996"/>
                  </a:cubicBezTo>
                  <a:lnTo>
                    <a:pt x="9678" y="8996"/>
                  </a:lnTo>
                  <a:cubicBezTo>
                    <a:pt x="9685" y="8997"/>
                    <a:pt x="9692" y="8998"/>
                    <a:pt x="9699" y="8998"/>
                  </a:cubicBezTo>
                  <a:cubicBezTo>
                    <a:pt x="9889" y="8998"/>
                    <a:pt x="9889" y="8592"/>
                    <a:pt x="9699" y="8592"/>
                  </a:cubicBezTo>
                  <a:cubicBezTo>
                    <a:pt x="9692" y="8592"/>
                    <a:pt x="9685" y="8592"/>
                    <a:pt x="9678" y="8593"/>
                  </a:cubicBezTo>
                  <a:lnTo>
                    <a:pt x="8376" y="8593"/>
                  </a:lnTo>
                  <a:lnTo>
                    <a:pt x="8376" y="8066"/>
                  </a:lnTo>
                  <a:lnTo>
                    <a:pt x="13556" y="8066"/>
                  </a:lnTo>
                  <a:lnTo>
                    <a:pt x="13556" y="8407"/>
                  </a:lnTo>
                  <a:cubicBezTo>
                    <a:pt x="13556" y="8500"/>
                    <a:pt x="13463" y="8593"/>
                    <a:pt x="13370" y="8593"/>
                  </a:cubicBezTo>
                  <a:lnTo>
                    <a:pt x="10485" y="8593"/>
                  </a:lnTo>
                  <a:cubicBezTo>
                    <a:pt x="10478" y="8592"/>
                    <a:pt x="10471" y="8592"/>
                    <a:pt x="10465" y="8592"/>
                  </a:cubicBezTo>
                  <a:cubicBezTo>
                    <a:pt x="10275" y="8592"/>
                    <a:pt x="10275" y="8998"/>
                    <a:pt x="10465" y="8998"/>
                  </a:cubicBezTo>
                  <a:cubicBezTo>
                    <a:pt x="10471" y="8998"/>
                    <a:pt x="10478" y="8997"/>
                    <a:pt x="10485" y="8996"/>
                  </a:cubicBezTo>
                  <a:lnTo>
                    <a:pt x="13370" y="8996"/>
                  </a:lnTo>
                  <a:cubicBezTo>
                    <a:pt x="13680" y="8996"/>
                    <a:pt x="13959" y="8717"/>
                    <a:pt x="13959" y="8407"/>
                  </a:cubicBezTo>
                  <a:lnTo>
                    <a:pt x="13959" y="8035"/>
                  </a:lnTo>
                  <a:cubicBezTo>
                    <a:pt x="13959" y="7818"/>
                    <a:pt x="13773" y="7663"/>
                    <a:pt x="13587" y="7663"/>
                  </a:cubicBezTo>
                  <a:lnTo>
                    <a:pt x="13091" y="7663"/>
                  </a:lnTo>
                  <a:lnTo>
                    <a:pt x="13091" y="683"/>
                  </a:lnTo>
                  <a:cubicBezTo>
                    <a:pt x="13091" y="311"/>
                    <a:pt x="12780" y="1"/>
                    <a:pt x="12408"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360" name="Google Shape;13130;p24">
              <a:extLst>
                <a:ext uri="{FF2B5EF4-FFF2-40B4-BE49-F238E27FC236}">
                  <a16:creationId xmlns:a16="http://schemas.microsoft.com/office/drawing/2014/main" id="{53FFA1A2-2273-D679-73E1-3ABEFE238D5F}"/>
                </a:ext>
              </a:extLst>
            </p:cNvPr>
            <p:cNvSpPr/>
            <p:nvPr/>
          </p:nvSpPr>
          <p:spPr>
            <a:xfrm>
              <a:off x="4823950" y="4336950"/>
              <a:ext cx="141950" cy="96775"/>
            </a:xfrm>
            <a:custGeom>
              <a:avLst/>
              <a:gdLst/>
              <a:ahLst/>
              <a:cxnLst/>
              <a:rect l="l" t="t" r="r" b="b"/>
              <a:pathLst>
                <a:path w="5678" h="3871" extrusionOk="0">
                  <a:moveTo>
                    <a:pt x="2812" y="396"/>
                  </a:moveTo>
                  <a:cubicBezTo>
                    <a:pt x="2855" y="396"/>
                    <a:pt x="2901" y="412"/>
                    <a:pt x="2948" y="443"/>
                  </a:cubicBezTo>
                  <a:lnTo>
                    <a:pt x="5181" y="1435"/>
                  </a:lnTo>
                  <a:lnTo>
                    <a:pt x="2917" y="2459"/>
                  </a:lnTo>
                  <a:cubicBezTo>
                    <a:pt x="2886" y="2474"/>
                    <a:pt x="2847" y="2482"/>
                    <a:pt x="2808" y="2482"/>
                  </a:cubicBezTo>
                  <a:cubicBezTo>
                    <a:pt x="2769" y="2482"/>
                    <a:pt x="2731" y="2474"/>
                    <a:pt x="2700" y="2459"/>
                  </a:cubicBezTo>
                  <a:lnTo>
                    <a:pt x="435" y="1435"/>
                  </a:lnTo>
                  <a:lnTo>
                    <a:pt x="2700" y="443"/>
                  </a:lnTo>
                  <a:cubicBezTo>
                    <a:pt x="2731" y="412"/>
                    <a:pt x="2769" y="396"/>
                    <a:pt x="2812" y="396"/>
                  </a:cubicBezTo>
                  <a:close/>
                  <a:moveTo>
                    <a:pt x="4065" y="2397"/>
                  </a:moveTo>
                  <a:lnTo>
                    <a:pt x="4065" y="3203"/>
                  </a:lnTo>
                  <a:lnTo>
                    <a:pt x="3909" y="3265"/>
                  </a:lnTo>
                  <a:cubicBezTo>
                    <a:pt x="3568" y="3405"/>
                    <a:pt x="3204" y="3475"/>
                    <a:pt x="2835" y="3475"/>
                  </a:cubicBezTo>
                  <a:cubicBezTo>
                    <a:pt x="2467" y="3475"/>
                    <a:pt x="2095" y="3405"/>
                    <a:pt x="1738" y="3265"/>
                  </a:cubicBezTo>
                  <a:lnTo>
                    <a:pt x="1583" y="3203"/>
                  </a:lnTo>
                  <a:lnTo>
                    <a:pt x="1583" y="2397"/>
                  </a:lnTo>
                  <a:lnTo>
                    <a:pt x="2545" y="2831"/>
                  </a:lnTo>
                  <a:cubicBezTo>
                    <a:pt x="2638" y="2878"/>
                    <a:pt x="2731" y="2901"/>
                    <a:pt x="2824" y="2901"/>
                  </a:cubicBezTo>
                  <a:cubicBezTo>
                    <a:pt x="2917" y="2901"/>
                    <a:pt x="3010" y="2878"/>
                    <a:pt x="3103" y="2831"/>
                  </a:cubicBezTo>
                  <a:lnTo>
                    <a:pt x="4065" y="2397"/>
                  </a:lnTo>
                  <a:close/>
                  <a:moveTo>
                    <a:pt x="2839" y="1"/>
                  </a:moveTo>
                  <a:cubicBezTo>
                    <a:pt x="2731" y="1"/>
                    <a:pt x="2622" y="24"/>
                    <a:pt x="2514" y="70"/>
                  </a:cubicBezTo>
                  <a:lnTo>
                    <a:pt x="187" y="1125"/>
                  </a:lnTo>
                  <a:cubicBezTo>
                    <a:pt x="63" y="1187"/>
                    <a:pt x="1" y="1311"/>
                    <a:pt x="1" y="1435"/>
                  </a:cubicBezTo>
                  <a:cubicBezTo>
                    <a:pt x="1" y="1559"/>
                    <a:pt x="63" y="1683"/>
                    <a:pt x="187" y="1745"/>
                  </a:cubicBezTo>
                  <a:lnTo>
                    <a:pt x="156" y="1745"/>
                  </a:lnTo>
                  <a:lnTo>
                    <a:pt x="1180" y="2211"/>
                  </a:lnTo>
                  <a:lnTo>
                    <a:pt x="1180" y="3265"/>
                  </a:lnTo>
                  <a:cubicBezTo>
                    <a:pt x="1180" y="3389"/>
                    <a:pt x="1242" y="3483"/>
                    <a:pt x="1335" y="3545"/>
                  </a:cubicBezTo>
                  <a:lnTo>
                    <a:pt x="1583" y="3638"/>
                  </a:lnTo>
                  <a:cubicBezTo>
                    <a:pt x="1986" y="3793"/>
                    <a:pt x="2405" y="3870"/>
                    <a:pt x="2824" y="3870"/>
                  </a:cubicBezTo>
                  <a:cubicBezTo>
                    <a:pt x="3243" y="3870"/>
                    <a:pt x="3661" y="3793"/>
                    <a:pt x="4065" y="3638"/>
                  </a:cubicBezTo>
                  <a:lnTo>
                    <a:pt x="4313" y="3545"/>
                  </a:lnTo>
                  <a:cubicBezTo>
                    <a:pt x="4406" y="3483"/>
                    <a:pt x="4468" y="3389"/>
                    <a:pt x="4499" y="3265"/>
                  </a:cubicBezTo>
                  <a:lnTo>
                    <a:pt x="4499" y="2211"/>
                  </a:lnTo>
                  <a:lnTo>
                    <a:pt x="5491" y="1745"/>
                  </a:lnTo>
                  <a:cubicBezTo>
                    <a:pt x="5615" y="1683"/>
                    <a:pt x="5678" y="1559"/>
                    <a:pt x="5678" y="1435"/>
                  </a:cubicBezTo>
                  <a:cubicBezTo>
                    <a:pt x="5678" y="1311"/>
                    <a:pt x="5615" y="1187"/>
                    <a:pt x="5522" y="1125"/>
                  </a:cubicBezTo>
                  <a:lnTo>
                    <a:pt x="3165" y="70"/>
                  </a:lnTo>
                  <a:cubicBezTo>
                    <a:pt x="3056" y="24"/>
                    <a:pt x="2948" y="1"/>
                    <a:pt x="2839"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361" name="Google Shape;13131;p24">
              <a:extLst>
                <a:ext uri="{FF2B5EF4-FFF2-40B4-BE49-F238E27FC236}">
                  <a16:creationId xmlns:a16="http://schemas.microsoft.com/office/drawing/2014/main" id="{7FD6D49E-DCC5-1A6E-796B-AB7AB76DDAA2}"/>
                </a:ext>
              </a:extLst>
            </p:cNvPr>
            <p:cNvSpPr/>
            <p:nvPr/>
          </p:nvSpPr>
          <p:spPr>
            <a:xfrm>
              <a:off x="4874375" y="4235750"/>
              <a:ext cx="40350" cy="16500"/>
            </a:xfrm>
            <a:custGeom>
              <a:avLst/>
              <a:gdLst/>
              <a:ahLst/>
              <a:cxnLst/>
              <a:rect l="l" t="t" r="r" b="b"/>
              <a:pathLst>
                <a:path w="1614" h="660" extrusionOk="0">
                  <a:moveTo>
                    <a:pt x="807" y="1"/>
                  </a:moveTo>
                  <a:cubicBezTo>
                    <a:pt x="535" y="1"/>
                    <a:pt x="264" y="101"/>
                    <a:pt x="62" y="303"/>
                  </a:cubicBezTo>
                  <a:cubicBezTo>
                    <a:pt x="0" y="396"/>
                    <a:pt x="0" y="520"/>
                    <a:pt x="62" y="613"/>
                  </a:cubicBezTo>
                  <a:cubicBezTo>
                    <a:pt x="109" y="644"/>
                    <a:pt x="163" y="660"/>
                    <a:pt x="217" y="660"/>
                  </a:cubicBezTo>
                  <a:cubicBezTo>
                    <a:pt x="272" y="660"/>
                    <a:pt x="326" y="644"/>
                    <a:pt x="372" y="613"/>
                  </a:cubicBezTo>
                  <a:cubicBezTo>
                    <a:pt x="497" y="489"/>
                    <a:pt x="659" y="427"/>
                    <a:pt x="822" y="427"/>
                  </a:cubicBezTo>
                  <a:cubicBezTo>
                    <a:pt x="985" y="427"/>
                    <a:pt x="1148" y="489"/>
                    <a:pt x="1272" y="613"/>
                  </a:cubicBezTo>
                  <a:cubicBezTo>
                    <a:pt x="1303" y="644"/>
                    <a:pt x="1350" y="660"/>
                    <a:pt x="1400" y="660"/>
                  </a:cubicBezTo>
                  <a:cubicBezTo>
                    <a:pt x="1450" y="660"/>
                    <a:pt x="1505" y="644"/>
                    <a:pt x="1551" y="613"/>
                  </a:cubicBezTo>
                  <a:cubicBezTo>
                    <a:pt x="1613" y="520"/>
                    <a:pt x="1613" y="396"/>
                    <a:pt x="1551" y="303"/>
                  </a:cubicBezTo>
                  <a:cubicBezTo>
                    <a:pt x="1350" y="101"/>
                    <a:pt x="1078" y="1"/>
                    <a:pt x="807"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362" name="Google Shape;13132;p24">
              <a:extLst>
                <a:ext uri="{FF2B5EF4-FFF2-40B4-BE49-F238E27FC236}">
                  <a16:creationId xmlns:a16="http://schemas.microsoft.com/office/drawing/2014/main" id="{44B0ED1E-C3B6-FC62-8AA9-C47CA5B87FEF}"/>
                </a:ext>
              </a:extLst>
            </p:cNvPr>
            <p:cNvSpPr/>
            <p:nvPr/>
          </p:nvSpPr>
          <p:spPr>
            <a:xfrm>
              <a:off x="4856850" y="4213275"/>
              <a:ext cx="74150" cy="23075"/>
            </a:xfrm>
            <a:custGeom>
              <a:avLst/>
              <a:gdLst/>
              <a:ahLst/>
              <a:cxnLst/>
              <a:rect l="l" t="t" r="r" b="b"/>
              <a:pathLst>
                <a:path w="2966" h="923" extrusionOk="0">
                  <a:moveTo>
                    <a:pt x="1523" y="0"/>
                  </a:moveTo>
                  <a:cubicBezTo>
                    <a:pt x="1027" y="0"/>
                    <a:pt x="531" y="194"/>
                    <a:pt x="143" y="582"/>
                  </a:cubicBezTo>
                  <a:cubicBezTo>
                    <a:pt x="0" y="725"/>
                    <a:pt x="131" y="922"/>
                    <a:pt x="298" y="922"/>
                  </a:cubicBezTo>
                  <a:cubicBezTo>
                    <a:pt x="349" y="922"/>
                    <a:pt x="403" y="904"/>
                    <a:pt x="453" y="861"/>
                  </a:cubicBezTo>
                  <a:cubicBezTo>
                    <a:pt x="748" y="566"/>
                    <a:pt x="1136" y="419"/>
                    <a:pt x="1523" y="419"/>
                  </a:cubicBezTo>
                  <a:cubicBezTo>
                    <a:pt x="1911" y="419"/>
                    <a:pt x="2299" y="566"/>
                    <a:pt x="2593" y="861"/>
                  </a:cubicBezTo>
                  <a:cubicBezTo>
                    <a:pt x="2655" y="892"/>
                    <a:pt x="2686" y="923"/>
                    <a:pt x="2749" y="923"/>
                  </a:cubicBezTo>
                  <a:cubicBezTo>
                    <a:pt x="2811" y="923"/>
                    <a:pt x="2842" y="892"/>
                    <a:pt x="2904" y="861"/>
                  </a:cubicBezTo>
                  <a:cubicBezTo>
                    <a:pt x="2966" y="799"/>
                    <a:pt x="2966" y="644"/>
                    <a:pt x="2904" y="582"/>
                  </a:cubicBezTo>
                  <a:cubicBezTo>
                    <a:pt x="2516" y="194"/>
                    <a:pt x="2020" y="0"/>
                    <a:pt x="1523"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363" name="Google Shape;13133;p24">
              <a:extLst>
                <a:ext uri="{FF2B5EF4-FFF2-40B4-BE49-F238E27FC236}">
                  <a16:creationId xmlns:a16="http://schemas.microsoft.com/office/drawing/2014/main" id="{56427D98-C402-4153-688A-0E47349834A6}"/>
                </a:ext>
              </a:extLst>
            </p:cNvPr>
            <p:cNvSpPr/>
            <p:nvPr/>
          </p:nvSpPr>
          <p:spPr>
            <a:xfrm>
              <a:off x="4841800" y="4190575"/>
              <a:ext cx="105500" cy="29700"/>
            </a:xfrm>
            <a:custGeom>
              <a:avLst/>
              <a:gdLst/>
              <a:ahLst/>
              <a:cxnLst/>
              <a:rect l="l" t="t" r="r" b="b"/>
              <a:pathLst>
                <a:path w="4220" h="1188" extrusionOk="0">
                  <a:moveTo>
                    <a:pt x="2110" y="1"/>
                  </a:moveTo>
                  <a:cubicBezTo>
                    <a:pt x="1381" y="1"/>
                    <a:pt x="652" y="280"/>
                    <a:pt x="93" y="838"/>
                  </a:cubicBezTo>
                  <a:cubicBezTo>
                    <a:pt x="0" y="900"/>
                    <a:pt x="0" y="1055"/>
                    <a:pt x="93" y="1117"/>
                  </a:cubicBezTo>
                  <a:cubicBezTo>
                    <a:pt x="125" y="1164"/>
                    <a:pt x="179" y="1187"/>
                    <a:pt x="233" y="1187"/>
                  </a:cubicBezTo>
                  <a:cubicBezTo>
                    <a:pt x="287" y="1187"/>
                    <a:pt x="342" y="1164"/>
                    <a:pt x="373" y="1117"/>
                  </a:cubicBezTo>
                  <a:cubicBezTo>
                    <a:pt x="853" y="637"/>
                    <a:pt x="1482" y="396"/>
                    <a:pt x="2110" y="396"/>
                  </a:cubicBezTo>
                  <a:cubicBezTo>
                    <a:pt x="2738" y="396"/>
                    <a:pt x="3366" y="637"/>
                    <a:pt x="3847" y="1117"/>
                  </a:cubicBezTo>
                  <a:cubicBezTo>
                    <a:pt x="3878" y="1149"/>
                    <a:pt x="3940" y="1180"/>
                    <a:pt x="4002" y="1180"/>
                  </a:cubicBezTo>
                  <a:cubicBezTo>
                    <a:pt x="4033" y="1180"/>
                    <a:pt x="4095" y="1149"/>
                    <a:pt x="4126" y="1117"/>
                  </a:cubicBezTo>
                  <a:cubicBezTo>
                    <a:pt x="4219" y="1055"/>
                    <a:pt x="4219" y="900"/>
                    <a:pt x="4126" y="838"/>
                  </a:cubicBezTo>
                  <a:cubicBezTo>
                    <a:pt x="3568" y="280"/>
                    <a:pt x="2839" y="1"/>
                    <a:pt x="2110"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grpSp>
      <p:grpSp>
        <p:nvGrpSpPr>
          <p:cNvPr id="364" name="Google Shape;13134;p24">
            <a:extLst>
              <a:ext uri="{FF2B5EF4-FFF2-40B4-BE49-F238E27FC236}">
                <a16:creationId xmlns:a16="http://schemas.microsoft.com/office/drawing/2014/main" id="{7F8FC65D-ED37-46BB-B7AB-ADEEA24DAF79}"/>
              </a:ext>
            </a:extLst>
          </p:cNvPr>
          <p:cNvGrpSpPr/>
          <p:nvPr/>
        </p:nvGrpSpPr>
        <p:grpSpPr>
          <a:xfrm>
            <a:off x="6455190" y="8003301"/>
            <a:ext cx="698000" cy="594150"/>
            <a:chOff x="3960075" y="4196000"/>
            <a:chExt cx="349000" cy="297075"/>
          </a:xfrm>
        </p:grpSpPr>
        <p:sp>
          <p:nvSpPr>
            <p:cNvPr id="365" name="Google Shape;13135;p24">
              <a:extLst>
                <a:ext uri="{FF2B5EF4-FFF2-40B4-BE49-F238E27FC236}">
                  <a16:creationId xmlns:a16="http://schemas.microsoft.com/office/drawing/2014/main" id="{06A3B17C-69A0-938C-DD83-F91C59C3D7B8}"/>
                </a:ext>
              </a:extLst>
            </p:cNvPr>
            <p:cNvSpPr/>
            <p:nvPr/>
          </p:nvSpPr>
          <p:spPr>
            <a:xfrm>
              <a:off x="3993425" y="4297550"/>
              <a:ext cx="281525" cy="162150"/>
            </a:xfrm>
            <a:custGeom>
              <a:avLst/>
              <a:gdLst/>
              <a:ahLst/>
              <a:cxnLst/>
              <a:rect l="l" t="t" r="r" b="b"/>
              <a:pathLst>
                <a:path w="11261" h="6486" extrusionOk="0">
                  <a:moveTo>
                    <a:pt x="10826" y="5369"/>
                  </a:moveTo>
                  <a:lnTo>
                    <a:pt x="10826" y="6051"/>
                  </a:lnTo>
                  <a:lnTo>
                    <a:pt x="404" y="6051"/>
                  </a:lnTo>
                  <a:lnTo>
                    <a:pt x="404" y="5369"/>
                  </a:lnTo>
                  <a:lnTo>
                    <a:pt x="1551" y="5369"/>
                  </a:lnTo>
                  <a:lnTo>
                    <a:pt x="1551" y="5431"/>
                  </a:lnTo>
                  <a:cubicBezTo>
                    <a:pt x="1551" y="5570"/>
                    <a:pt x="1652" y="5640"/>
                    <a:pt x="1753" y="5640"/>
                  </a:cubicBezTo>
                  <a:cubicBezTo>
                    <a:pt x="1854" y="5640"/>
                    <a:pt x="1955" y="5570"/>
                    <a:pt x="1955" y="5431"/>
                  </a:cubicBezTo>
                  <a:lnTo>
                    <a:pt x="1955" y="5369"/>
                  </a:lnTo>
                  <a:close/>
                  <a:moveTo>
                    <a:pt x="2471" y="1"/>
                  </a:moveTo>
                  <a:cubicBezTo>
                    <a:pt x="2465" y="1"/>
                    <a:pt x="2458" y="1"/>
                    <a:pt x="2451" y="2"/>
                  </a:cubicBezTo>
                  <a:lnTo>
                    <a:pt x="404" y="2"/>
                  </a:lnTo>
                  <a:cubicBezTo>
                    <a:pt x="186" y="2"/>
                    <a:pt x="0" y="189"/>
                    <a:pt x="0" y="406"/>
                  </a:cubicBezTo>
                  <a:lnTo>
                    <a:pt x="0" y="6051"/>
                  </a:lnTo>
                  <a:cubicBezTo>
                    <a:pt x="0" y="6299"/>
                    <a:pt x="186" y="6485"/>
                    <a:pt x="404" y="6485"/>
                  </a:cubicBezTo>
                  <a:lnTo>
                    <a:pt x="10826" y="6485"/>
                  </a:lnTo>
                  <a:cubicBezTo>
                    <a:pt x="11074" y="6485"/>
                    <a:pt x="11260" y="6299"/>
                    <a:pt x="11260" y="6051"/>
                  </a:cubicBezTo>
                  <a:lnTo>
                    <a:pt x="11260" y="437"/>
                  </a:lnTo>
                  <a:cubicBezTo>
                    <a:pt x="11260" y="220"/>
                    <a:pt x="11074" y="33"/>
                    <a:pt x="10826" y="33"/>
                  </a:cubicBezTo>
                  <a:lnTo>
                    <a:pt x="3257" y="33"/>
                  </a:lnTo>
                  <a:cubicBezTo>
                    <a:pt x="3249" y="32"/>
                    <a:pt x="3242" y="32"/>
                    <a:pt x="3234" y="32"/>
                  </a:cubicBezTo>
                  <a:cubicBezTo>
                    <a:pt x="3017" y="32"/>
                    <a:pt x="3017" y="438"/>
                    <a:pt x="3234" y="438"/>
                  </a:cubicBezTo>
                  <a:cubicBezTo>
                    <a:pt x="3242" y="438"/>
                    <a:pt x="3249" y="438"/>
                    <a:pt x="3257" y="437"/>
                  </a:cubicBezTo>
                  <a:lnTo>
                    <a:pt x="10826" y="437"/>
                  </a:lnTo>
                  <a:lnTo>
                    <a:pt x="10826" y="4997"/>
                  </a:lnTo>
                  <a:lnTo>
                    <a:pt x="1955" y="4997"/>
                  </a:lnTo>
                  <a:lnTo>
                    <a:pt x="1955" y="4810"/>
                  </a:lnTo>
                  <a:cubicBezTo>
                    <a:pt x="1955" y="4671"/>
                    <a:pt x="1846" y="4601"/>
                    <a:pt x="1741" y="4601"/>
                  </a:cubicBezTo>
                  <a:cubicBezTo>
                    <a:pt x="1637" y="4601"/>
                    <a:pt x="1536" y="4671"/>
                    <a:pt x="1551" y="4810"/>
                  </a:cubicBezTo>
                  <a:lnTo>
                    <a:pt x="1551" y="4997"/>
                  </a:lnTo>
                  <a:lnTo>
                    <a:pt x="404" y="4997"/>
                  </a:lnTo>
                  <a:lnTo>
                    <a:pt x="404" y="437"/>
                  </a:lnTo>
                  <a:lnTo>
                    <a:pt x="404" y="406"/>
                  </a:lnTo>
                  <a:lnTo>
                    <a:pt x="2451" y="406"/>
                  </a:lnTo>
                  <a:cubicBezTo>
                    <a:pt x="2458" y="407"/>
                    <a:pt x="2465" y="407"/>
                    <a:pt x="2471" y="407"/>
                  </a:cubicBezTo>
                  <a:cubicBezTo>
                    <a:pt x="2661" y="407"/>
                    <a:pt x="2661" y="1"/>
                    <a:pt x="2471"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366" name="Google Shape;13136;p24">
              <a:extLst>
                <a:ext uri="{FF2B5EF4-FFF2-40B4-BE49-F238E27FC236}">
                  <a16:creationId xmlns:a16="http://schemas.microsoft.com/office/drawing/2014/main" id="{DCD57120-54F8-FA14-B128-FA204B6D4CA8}"/>
                </a:ext>
              </a:extLst>
            </p:cNvPr>
            <p:cNvSpPr/>
            <p:nvPr/>
          </p:nvSpPr>
          <p:spPr>
            <a:xfrm>
              <a:off x="4102775" y="4333075"/>
              <a:ext cx="62825" cy="70025"/>
            </a:xfrm>
            <a:custGeom>
              <a:avLst/>
              <a:gdLst/>
              <a:ahLst/>
              <a:cxnLst/>
              <a:rect l="l" t="t" r="r" b="b"/>
              <a:pathLst>
                <a:path w="2513" h="2801" extrusionOk="0">
                  <a:moveTo>
                    <a:pt x="403" y="474"/>
                  </a:moveTo>
                  <a:lnTo>
                    <a:pt x="2047" y="1404"/>
                  </a:lnTo>
                  <a:lnTo>
                    <a:pt x="403" y="2366"/>
                  </a:lnTo>
                  <a:lnTo>
                    <a:pt x="403" y="474"/>
                  </a:lnTo>
                  <a:close/>
                  <a:moveTo>
                    <a:pt x="357" y="1"/>
                  </a:moveTo>
                  <a:cubicBezTo>
                    <a:pt x="295" y="1"/>
                    <a:pt x="233" y="24"/>
                    <a:pt x="186" y="70"/>
                  </a:cubicBezTo>
                  <a:cubicBezTo>
                    <a:pt x="62" y="101"/>
                    <a:pt x="0" y="225"/>
                    <a:pt x="0" y="350"/>
                  </a:cubicBezTo>
                  <a:lnTo>
                    <a:pt x="0" y="2459"/>
                  </a:lnTo>
                  <a:cubicBezTo>
                    <a:pt x="0" y="2583"/>
                    <a:pt x="62" y="2707"/>
                    <a:pt x="186" y="2769"/>
                  </a:cubicBezTo>
                  <a:cubicBezTo>
                    <a:pt x="217" y="2800"/>
                    <a:pt x="279" y="2800"/>
                    <a:pt x="341" y="2800"/>
                  </a:cubicBezTo>
                  <a:cubicBezTo>
                    <a:pt x="403" y="2800"/>
                    <a:pt x="465" y="2800"/>
                    <a:pt x="527" y="2769"/>
                  </a:cubicBezTo>
                  <a:lnTo>
                    <a:pt x="2357" y="1714"/>
                  </a:lnTo>
                  <a:cubicBezTo>
                    <a:pt x="2451" y="1652"/>
                    <a:pt x="2513" y="1528"/>
                    <a:pt x="2513" y="1404"/>
                  </a:cubicBezTo>
                  <a:cubicBezTo>
                    <a:pt x="2513" y="1280"/>
                    <a:pt x="2451" y="1187"/>
                    <a:pt x="2357" y="1125"/>
                  </a:cubicBezTo>
                  <a:lnTo>
                    <a:pt x="527" y="70"/>
                  </a:lnTo>
                  <a:cubicBezTo>
                    <a:pt x="481" y="24"/>
                    <a:pt x="419" y="1"/>
                    <a:pt x="357"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367" name="Google Shape;13137;p24">
              <a:extLst>
                <a:ext uri="{FF2B5EF4-FFF2-40B4-BE49-F238E27FC236}">
                  <a16:creationId xmlns:a16="http://schemas.microsoft.com/office/drawing/2014/main" id="{70F6121A-5C2E-7916-9763-DB52B181D22E}"/>
                </a:ext>
              </a:extLst>
            </p:cNvPr>
            <p:cNvSpPr/>
            <p:nvPr/>
          </p:nvSpPr>
          <p:spPr>
            <a:xfrm>
              <a:off x="3960075" y="4196000"/>
              <a:ext cx="349000" cy="297075"/>
            </a:xfrm>
            <a:custGeom>
              <a:avLst/>
              <a:gdLst/>
              <a:ahLst/>
              <a:cxnLst/>
              <a:rect l="l" t="t" r="r" b="b"/>
              <a:pathLst>
                <a:path w="13960" h="11883" extrusionOk="0">
                  <a:moveTo>
                    <a:pt x="4591" y="404"/>
                  </a:moveTo>
                  <a:cubicBezTo>
                    <a:pt x="4715" y="404"/>
                    <a:pt x="4839" y="528"/>
                    <a:pt x="4839" y="683"/>
                  </a:cubicBezTo>
                  <a:lnTo>
                    <a:pt x="4839" y="1180"/>
                  </a:lnTo>
                  <a:lnTo>
                    <a:pt x="404" y="1180"/>
                  </a:lnTo>
                  <a:lnTo>
                    <a:pt x="404" y="683"/>
                  </a:lnTo>
                  <a:cubicBezTo>
                    <a:pt x="404" y="528"/>
                    <a:pt x="528" y="404"/>
                    <a:pt x="683" y="404"/>
                  </a:cubicBezTo>
                  <a:close/>
                  <a:moveTo>
                    <a:pt x="13525" y="1583"/>
                  </a:moveTo>
                  <a:lnTo>
                    <a:pt x="13525" y="2855"/>
                  </a:lnTo>
                  <a:lnTo>
                    <a:pt x="404" y="2855"/>
                  </a:lnTo>
                  <a:lnTo>
                    <a:pt x="404" y="1583"/>
                  </a:lnTo>
                  <a:close/>
                  <a:moveTo>
                    <a:pt x="683" y="1"/>
                  </a:moveTo>
                  <a:cubicBezTo>
                    <a:pt x="311" y="1"/>
                    <a:pt x="0" y="311"/>
                    <a:pt x="0" y="683"/>
                  </a:cubicBezTo>
                  <a:lnTo>
                    <a:pt x="0" y="11478"/>
                  </a:lnTo>
                  <a:cubicBezTo>
                    <a:pt x="0" y="11695"/>
                    <a:pt x="187" y="11881"/>
                    <a:pt x="404" y="11881"/>
                  </a:cubicBezTo>
                  <a:lnTo>
                    <a:pt x="9337" y="11881"/>
                  </a:lnTo>
                  <a:cubicBezTo>
                    <a:pt x="9344" y="11882"/>
                    <a:pt x="9351" y="11883"/>
                    <a:pt x="9358" y="11883"/>
                  </a:cubicBezTo>
                  <a:cubicBezTo>
                    <a:pt x="9548" y="11883"/>
                    <a:pt x="9548" y="11477"/>
                    <a:pt x="9358" y="11477"/>
                  </a:cubicBezTo>
                  <a:cubicBezTo>
                    <a:pt x="9351" y="11477"/>
                    <a:pt x="9344" y="11477"/>
                    <a:pt x="9337" y="11478"/>
                  </a:cubicBezTo>
                  <a:lnTo>
                    <a:pt x="404" y="11478"/>
                  </a:lnTo>
                  <a:lnTo>
                    <a:pt x="404" y="3258"/>
                  </a:lnTo>
                  <a:lnTo>
                    <a:pt x="13556" y="3258"/>
                  </a:lnTo>
                  <a:lnTo>
                    <a:pt x="13556" y="11478"/>
                  </a:lnTo>
                  <a:lnTo>
                    <a:pt x="10144" y="11478"/>
                  </a:lnTo>
                  <a:cubicBezTo>
                    <a:pt x="10137" y="11477"/>
                    <a:pt x="10130" y="11477"/>
                    <a:pt x="10123" y="11477"/>
                  </a:cubicBezTo>
                  <a:cubicBezTo>
                    <a:pt x="9933" y="11477"/>
                    <a:pt x="9933" y="11883"/>
                    <a:pt x="10123" y="11883"/>
                  </a:cubicBezTo>
                  <a:cubicBezTo>
                    <a:pt x="10130" y="11883"/>
                    <a:pt x="10137" y="11882"/>
                    <a:pt x="10144" y="11881"/>
                  </a:cubicBezTo>
                  <a:lnTo>
                    <a:pt x="13556" y="11881"/>
                  </a:lnTo>
                  <a:cubicBezTo>
                    <a:pt x="13773" y="11881"/>
                    <a:pt x="13959" y="11695"/>
                    <a:pt x="13959" y="11478"/>
                  </a:cubicBezTo>
                  <a:lnTo>
                    <a:pt x="13959" y="1583"/>
                  </a:lnTo>
                  <a:cubicBezTo>
                    <a:pt x="13959" y="1366"/>
                    <a:pt x="13773" y="1180"/>
                    <a:pt x="13556" y="1180"/>
                  </a:cubicBezTo>
                  <a:lnTo>
                    <a:pt x="5243" y="1180"/>
                  </a:lnTo>
                  <a:lnTo>
                    <a:pt x="5243" y="683"/>
                  </a:lnTo>
                  <a:cubicBezTo>
                    <a:pt x="5243" y="311"/>
                    <a:pt x="4964" y="1"/>
                    <a:pt x="4591"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368" name="Google Shape;13138;p24">
              <a:extLst>
                <a:ext uri="{FF2B5EF4-FFF2-40B4-BE49-F238E27FC236}">
                  <a16:creationId xmlns:a16="http://schemas.microsoft.com/office/drawing/2014/main" id="{074A9290-6815-C528-D90B-191816ABF38D}"/>
                </a:ext>
              </a:extLst>
            </p:cNvPr>
            <p:cNvSpPr/>
            <p:nvPr/>
          </p:nvSpPr>
          <p:spPr>
            <a:xfrm>
              <a:off x="4226075" y="4246600"/>
              <a:ext cx="10100" cy="9925"/>
            </a:xfrm>
            <a:custGeom>
              <a:avLst/>
              <a:gdLst/>
              <a:ahLst/>
              <a:cxnLst/>
              <a:rect l="l" t="t" r="r" b="b"/>
              <a:pathLst>
                <a:path w="404" h="397" extrusionOk="0">
                  <a:moveTo>
                    <a:pt x="202" y="1"/>
                  </a:moveTo>
                  <a:cubicBezTo>
                    <a:pt x="101" y="1"/>
                    <a:pt x="0" y="71"/>
                    <a:pt x="0" y="210"/>
                  </a:cubicBezTo>
                  <a:cubicBezTo>
                    <a:pt x="0" y="334"/>
                    <a:pt x="101" y="396"/>
                    <a:pt x="202" y="396"/>
                  </a:cubicBezTo>
                  <a:cubicBezTo>
                    <a:pt x="303" y="396"/>
                    <a:pt x="403" y="334"/>
                    <a:pt x="403" y="210"/>
                  </a:cubicBezTo>
                  <a:cubicBezTo>
                    <a:pt x="403" y="71"/>
                    <a:pt x="303" y="1"/>
                    <a:pt x="202"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369" name="Google Shape;13139;p24">
              <a:extLst>
                <a:ext uri="{FF2B5EF4-FFF2-40B4-BE49-F238E27FC236}">
                  <a16:creationId xmlns:a16="http://schemas.microsoft.com/office/drawing/2014/main" id="{FB1712D6-6431-267A-B6AA-A80BC7CDB686}"/>
                </a:ext>
              </a:extLst>
            </p:cNvPr>
            <p:cNvSpPr/>
            <p:nvPr/>
          </p:nvSpPr>
          <p:spPr>
            <a:xfrm>
              <a:off x="4247000" y="4246600"/>
              <a:ext cx="10875" cy="9925"/>
            </a:xfrm>
            <a:custGeom>
              <a:avLst/>
              <a:gdLst/>
              <a:ahLst/>
              <a:cxnLst/>
              <a:rect l="l" t="t" r="r" b="b"/>
              <a:pathLst>
                <a:path w="435" h="397" extrusionOk="0">
                  <a:moveTo>
                    <a:pt x="206" y="1"/>
                  </a:moveTo>
                  <a:cubicBezTo>
                    <a:pt x="101" y="1"/>
                    <a:pt x="1" y="71"/>
                    <a:pt x="1" y="210"/>
                  </a:cubicBezTo>
                  <a:cubicBezTo>
                    <a:pt x="1" y="334"/>
                    <a:pt x="109" y="396"/>
                    <a:pt x="218" y="396"/>
                  </a:cubicBezTo>
                  <a:cubicBezTo>
                    <a:pt x="326" y="396"/>
                    <a:pt x="435" y="334"/>
                    <a:pt x="435" y="210"/>
                  </a:cubicBezTo>
                  <a:cubicBezTo>
                    <a:pt x="419" y="71"/>
                    <a:pt x="311" y="1"/>
                    <a:pt x="206"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370" name="Google Shape;13140;p24">
              <a:extLst>
                <a:ext uri="{FF2B5EF4-FFF2-40B4-BE49-F238E27FC236}">
                  <a16:creationId xmlns:a16="http://schemas.microsoft.com/office/drawing/2014/main" id="{08647636-EBE4-34F6-D9B9-50E04BB10E92}"/>
                </a:ext>
              </a:extLst>
            </p:cNvPr>
            <p:cNvSpPr/>
            <p:nvPr/>
          </p:nvSpPr>
          <p:spPr>
            <a:xfrm>
              <a:off x="4268725" y="4246600"/>
              <a:ext cx="10100" cy="9925"/>
            </a:xfrm>
            <a:custGeom>
              <a:avLst/>
              <a:gdLst/>
              <a:ahLst/>
              <a:cxnLst/>
              <a:rect l="l" t="t" r="r" b="b"/>
              <a:pathLst>
                <a:path w="404" h="397" extrusionOk="0">
                  <a:moveTo>
                    <a:pt x="202" y="1"/>
                  </a:moveTo>
                  <a:cubicBezTo>
                    <a:pt x="101" y="1"/>
                    <a:pt x="0" y="71"/>
                    <a:pt x="0" y="210"/>
                  </a:cubicBezTo>
                  <a:cubicBezTo>
                    <a:pt x="0" y="334"/>
                    <a:pt x="101" y="396"/>
                    <a:pt x="202" y="396"/>
                  </a:cubicBezTo>
                  <a:cubicBezTo>
                    <a:pt x="303" y="396"/>
                    <a:pt x="403" y="334"/>
                    <a:pt x="403" y="210"/>
                  </a:cubicBezTo>
                  <a:cubicBezTo>
                    <a:pt x="403" y="71"/>
                    <a:pt x="303" y="1"/>
                    <a:pt x="202"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grpSp>
      <p:grpSp>
        <p:nvGrpSpPr>
          <p:cNvPr id="371" name="Google Shape;13141;p24">
            <a:extLst>
              <a:ext uri="{FF2B5EF4-FFF2-40B4-BE49-F238E27FC236}">
                <a16:creationId xmlns:a16="http://schemas.microsoft.com/office/drawing/2014/main" id="{822A27C4-12D5-7E7D-54D6-35DA8AE58B79}"/>
              </a:ext>
            </a:extLst>
          </p:cNvPr>
          <p:cNvGrpSpPr/>
          <p:nvPr/>
        </p:nvGrpSpPr>
        <p:grpSpPr>
          <a:xfrm>
            <a:off x="7987802" y="8020401"/>
            <a:ext cx="698000" cy="559950"/>
            <a:chOff x="3196225" y="4204550"/>
            <a:chExt cx="349000" cy="279975"/>
          </a:xfrm>
        </p:grpSpPr>
        <p:sp>
          <p:nvSpPr>
            <p:cNvPr id="372" name="Google Shape;13142;p24">
              <a:extLst>
                <a:ext uri="{FF2B5EF4-FFF2-40B4-BE49-F238E27FC236}">
                  <a16:creationId xmlns:a16="http://schemas.microsoft.com/office/drawing/2014/main" id="{C340B59B-D64B-59C3-2B77-26A2A6AD5D13}"/>
                </a:ext>
              </a:extLst>
            </p:cNvPr>
            <p:cNvSpPr/>
            <p:nvPr/>
          </p:nvSpPr>
          <p:spPr>
            <a:xfrm>
              <a:off x="3461825" y="4226250"/>
              <a:ext cx="11650" cy="8175"/>
            </a:xfrm>
            <a:custGeom>
              <a:avLst/>
              <a:gdLst/>
              <a:ahLst/>
              <a:cxnLst/>
              <a:rect l="l" t="t" r="r" b="b"/>
              <a:pathLst>
                <a:path w="466" h="327" extrusionOk="0">
                  <a:moveTo>
                    <a:pt x="233" y="1"/>
                  </a:moveTo>
                  <a:cubicBezTo>
                    <a:pt x="117" y="1"/>
                    <a:pt x="1" y="63"/>
                    <a:pt x="47" y="187"/>
                  </a:cubicBezTo>
                  <a:cubicBezTo>
                    <a:pt x="78" y="280"/>
                    <a:pt x="156" y="326"/>
                    <a:pt x="233" y="326"/>
                  </a:cubicBezTo>
                  <a:cubicBezTo>
                    <a:pt x="311" y="326"/>
                    <a:pt x="388" y="280"/>
                    <a:pt x="419" y="187"/>
                  </a:cubicBezTo>
                  <a:cubicBezTo>
                    <a:pt x="466" y="63"/>
                    <a:pt x="350" y="1"/>
                    <a:pt x="233"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373" name="Google Shape;13143;p24">
              <a:extLst>
                <a:ext uri="{FF2B5EF4-FFF2-40B4-BE49-F238E27FC236}">
                  <a16:creationId xmlns:a16="http://schemas.microsoft.com/office/drawing/2014/main" id="{A56F2975-22D8-8EF3-7FEB-A9F9D50F5581}"/>
                </a:ext>
              </a:extLst>
            </p:cNvPr>
            <p:cNvSpPr/>
            <p:nvPr/>
          </p:nvSpPr>
          <p:spPr>
            <a:xfrm>
              <a:off x="3482775" y="4226250"/>
              <a:ext cx="11650" cy="8175"/>
            </a:xfrm>
            <a:custGeom>
              <a:avLst/>
              <a:gdLst/>
              <a:ahLst/>
              <a:cxnLst/>
              <a:rect l="l" t="t" r="r" b="b"/>
              <a:pathLst>
                <a:path w="466" h="327" extrusionOk="0">
                  <a:moveTo>
                    <a:pt x="233" y="1"/>
                  </a:moveTo>
                  <a:cubicBezTo>
                    <a:pt x="116" y="1"/>
                    <a:pt x="0" y="63"/>
                    <a:pt x="47" y="187"/>
                  </a:cubicBezTo>
                  <a:cubicBezTo>
                    <a:pt x="78" y="280"/>
                    <a:pt x="155" y="326"/>
                    <a:pt x="233" y="326"/>
                  </a:cubicBezTo>
                  <a:cubicBezTo>
                    <a:pt x="310" y="326"/>
                    <a:pt x="388" y="280"/>
                    <a:pt x="419" y="187"/>
                  </a:cubicBezTo>
                  <a:cubicBezTo>
                    <a:pt x="465" y="63"/>
                    <a:pt x="349" y="1"/>
                    <a:pt x="233"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374" name="Google Shape;13144;p24">
              <a:extLst>
                <a:ext uri="{FF2B5EF4-FFF2-40B4-BE49-F238E27FC236}">
                  <a16:creationId xmlns:a16="http://schemas.microsoft.com/office/drawing/2014/main" id="{072AB22A-B22A-1C0A-9764-BF716C12049A}"/>
                </a:ext>
              </a:extLst>
            </p:cNvPr>
            <p:cNvSpPr/>
            <p:nvPr/>
          </p:nvSpPr>
          <p:spPr>
            <a:xfrm>
              <a:off x="3504875" y="4225475"/>
              <a:ext cx="10100" cy="10875"/>
            </a:xfrm>
            <a:custGeom>
              <a:avLst/>
              <a:gdLst/>
              <a:ahLst/>
              <a:cxnLst/>
              <a:rect l="l" t="t" r="r" b="b"/>
              <a:pathLst>
                <a:path w="404" h="435" extrusionOk="0">
                  <a:moveTo>
                    <a:pt x="186" y="1"/>
                  </a:moveTo>
                  <a:cubicBezTo>
                    <a:pt x="93" y="1"/>
                    <a:pt x="0" y="94"/>
                    <a:pt x="0" y="218"/>
                  </a:cubicBezTo>
                  <a:cubicBezTo>
                    <a:pt x="0" y="342"/>
                    <a:pt x="93" y="435"/>
                    <a:pt x="186" y="435"/>
                  </a:cubicBezTo>
                  <a:cubicBezTo>
                    <a:pt x="310" y="435"/>
                    <a:pt x="403" y="342"/>
                    <a:pt x="403" y="218"/>
                  </a:cubicBezTo>
                  <a:cubicBezTo>
                    <a:pt x="403" y="94"/>
                    <a:pt x="310" y="1"/>
                    <a:pt x="186"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375" name="Google Shape;13145;p24">
              <a:extLst>
                <a:ext uri="{FF2B5EF4-FFF2-40B4-BE49-F238E27FC236}">
                  <a16:creationId xmlns:a16="http://schemas.microsoft.com/office/drawing/2014/main" id="{0D876969-3E68-6B33-089F-6BF062E5A033}"/>
                </a:ext>
              </a:extLst>
            </p:cNvPr>
            <p:cNvSpPr/>
            <p:nvPr/>
          </p:nvSpPr>
          <p:spPr>
            <a:xfrm>
              <a:off x="3196225" y="4204550"/>
              <a:ext cx="349000" cy="279975"/>
            </a:xfrm>
            <a:custGeom>
              <a:avLst/>
              <a:gdLst/>
              <a:ahLst/>
              <a:cxnLst/>
              <a:rect l="l" t="t" r="r" b="b"/>
              <a:pathLst>
                <a:path w="13960" h="11199" extrusionOk="0">
                  <a:moveTo>
                    <a:pt x="13184" y="434"/>
                  </a:moveTo>
                  <a:cubicBezTo>
                    <a:pt x="13370" y="434"/>
                    <a:pt x="13525" y="590"/>
                    <a:pt x="13525" y="776"/>
                  </a:cubicBezTo>
                  <a:lnTo>
                    <a:pt x="13525" y="1675"/>
                  </a:lnTo>
                  <a:lnTo>
                    <a:pt x="404" y="1675"/>
                  </a:lnTo>
                  <a:lnTo>
                    <a:pt x="404" y="776"/>
                  </a:lnTo>
                  <a:cubicBezTo>
                    <a:pt x="404" y="590"/>
                    <a:pt x="559" y="434"/>
                    <a:pt x="745" y="434"/>
                  </a:cubicBezTo>
                  <a:close/>
                  <a:moveTo>
                    <a:pt x="13184" y="0"/>
                  </a:moveTo>
                  <a:lnTo>
                    <a:pt x="13184" y="31"/>
                  </a:lnTo>
                  <a:lnTo>
                    <a:pt x="776" y="31"/>
                  </a:lnTo>
                  <a:cubicBezTo>
                    <a:pt x="342" y="31"/>
                    <a:pt x="0" y="372"/>
                    <a:pt x="0" y="807"/>
                  </a:cubicBezTo>
                  <a:lnTo>
                    <a:pt x="0" y="10795"/>
                  </a:lnTo>
                  <a:cubicBezTo>
                    <a:pt x="0" y="11012"/>
                    <a:pt x="156" y="11198"/>
                    <a:pt x="404" y="11198"/>
                  </a:cubicBezTo>
                  <a:lnTo>
                    <a:pt x="6297" y="11198"/>
                  </a:lnTo>
                  <a:cubicBezTo>
                    <a:pt x="6577" y="11198"/>
                    <a:pt x="6577" y="10795"/>
                    <a:pt x="6297" y="10795"/>
                  </a:cubicBezTo>
                  <a:lnTo>
                    <a:pt x="404" y="10795"/>
                  </a:lnTo>
                  <a:lnTo>
                    <a:pt x="404" y="2109"/>
                  </a:lnTo>
                  <a:lnTo>
                    <a:pt x="13556" y="2109"/>
                  </a:lnTo>
                  <a:lnTo>
                    <a:pt x="13556" y="10795"/>
                  </a:lnTo>
                  <a:lnTo>
                    <a:pt x="7135" y="10795"/>
                  </a:lnTo>
                  <a:cubicBezTo>
                    <a:pt x="6856" y="10795"/>
                    <a:pt x="6856" y="11198"/>
                    <a:pt x="7135" y="11198"/>
                  </a:cubicBezTo>
                  <a:lnTo>
                    <a:pt x="13556" y="11198"/>
                  </a:lnTo>
                  <a:cubicBezTo>
                    <a:pt x="13773" y="11198"/>
                    <a:pt x="13959" y="11012"/>
                    <a:pt x="13959" y="10795"/>
                  </a:cubicBezTo>
                  <a:lnTo>
                    <a:pt x="13959" y="776"/>
                  </a:lnTo>
                  <a:cubicBezTo>
                    <a:pt x="13959" y="341"/>
                    <a:pt x="13618" y="0"/>
                    <a:pt x="13184"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376" name="Google Shape;13146;p24">
              <a:extLst>
                <a:ext uri="{FF2B5EF4-FFF2-40B4-BE49-F238E27FC236}">
                  <a16:creationId xmlns:a16="http://schemas.microsoft.com/office/drawing/2014/main" id="{AAF242A5-A951-CBE6-47D3-5176371F17AE}"/>
                </a:ext>
              </a:extLst>
            </p:cNvPr>
            <p:cNvSpPr/>
            <p:nvPr/>
          </p:nvSpPr>
          <p:spPr>
            <a:xfrm>
              <a:off x="3223375" y="4273550"/>
              <a:ext cx="290825" cy="181500"/>
            </a:xfrm>
            <a:custGeom>
              <a:avLst/>
              <a:gdLst/>
              <a:ahLst/>
              <a:cxnLst/>
              <a:rect l="l" t="t" r="r" b="b"/>
              <a:pathLst>
                <a:path w="11633" h="7260" extrusionOk="0">
                  <a:moveTo>
                    <a:pt x="8934" y="6236"/>
                  </a:moveTo>
                  <a:lnTo>
                    <a:pt x="8934" y="6856"/>
                  </a:lnTo>
                  <a:lnTo>
                    <a:pt x="6762" y="6856"/>
                  </a:lnTo>
                  <a:lnTo>
                    <a:pt x="6762" y="6236"/>
                  </a:lnTo>
                  <a:close/>
                  <a:moveTo>
                    <a:pt x="465" y="1"/>
                  </a:moveTo>
                  <a:cubicBezTo>
                    <a:pt x="217" y="1"/>
                    <a:pt x="0" y="218"/>
                    <a:pt x="0" y="466"/>
                  </a:cubicBezTo>
                  <a:lnTo>
                    <a:pt x="0" y="6794"/>
                  </a:lnTo>
                  <a:cubicBezTo>
                    <a:pt x="0" y="7042"/>
                    <a:pt x="217" y="7259"/>
                    <a:pt x="465" y="7259"/>
                  </a:cubicBezTo>
                  <a:lnTo>
                    <a:pt x="11198" y="7259"/>
                  </a:lnTo>
                  <a:cubicBezTo>
                    <a:pt x="11446" y="7259"/>
                    <a:pt x="11632" y="7042"/>
                    <a:pt x="11632" y="6794"/>
                  </a:cubicBezTo>
                  <a:lnTo>
                    <a:pt x="11632" y="466"/>
                  </a:lnTo>
                  <a:cubicBezTo>
                    <a:pt x="11632" y="218"/>
                    <a:pt x="11446" y="1"/>
                    <a:pt x="11198" y="1"/>
                  </a:cubicBezTo>
                  <a:lnTo>
                    <a:pt x="5056" y="1"/>
                  </a:lnTo>
                  <a:cubicBezTo>
                    <a:pt x="4777" y="1"/>
                    <a:pt x="4777" y="435"/>
                    <a:pt x="5056" y="435"/>
                  </a:cubicBezTo>
                  <a:lnTo>
                    <a:pt x="11198" y="435"/>
                  </a:lnTo>
                  <a:cubicBezTo>
                    <a:pt x="11198" y="426"/>
                    <a:pt x="11201" y="422"/>
                    <a:pt x="11205" y="422"/>
                  </a:cubicBezTo>
                  <a:cubicBezTo>
                    <a:pt x="11214" y="422"/>
                    <a:pt x="11229" y="444"/>
                    <a:pt x="11229" y="466"/>
                  </a:cubicBezTo>
                  <a:lnTo>
                    <a:pt x="11229" y="6794"/>
                  </a:lnTo>
                  <a:cubicBezTo>
                    <a:pt x="11229" y="6825"/>
                    <a:pt x="11198" y="6856"/>
                    <a:pt x="11198" y="6856"/>
                  </a:cubicBezTo>
                  <a:lnTo>
                    <a:pt x="9337" y="6856"/>
                  </a:lnTo>
                  <a:lnTo>
                    <a:pt x="9337" y="6205"/>
                  </a:lnTo>
                  <a:cubicBezTo>
                    <a:pt x="9337" y="5988"/>
                    <a:pt x="9182" y="5832"/>
                    <a:pt x="8996" y="5832"/>
                  </a:cubicBezTo>
                  <a:lnTo>
                    <a:pt x="6700" y="5832"/>
                  </a:lnTo>
                  <a:cubicBezTo>
                    <a:pt x="6514" y="5832"/>
                    <a:pt x="6359" y="5988"/>
                    <a:pt x="6359" y="6205"/>
                  </a:cubicBezTo>
                  <a:lnTo>
                    <a:pt x="6359" y="6856"/>
                  </a:lnTo>
                  <a:lnTo>
                    <a:pt x="465" y="6856"/>
                  </a:lnTo>
                  <a:cubicBezTo>
                    <a:pt x="434" y="6856"/>
                    <a:pt x="434" y="6825"/>
                    <a:pt x="434" y="6794"/>
                  </a:cubicBezTo>
                  <a:lnTo>
                    <a:pt x="434" y="466"/>
                  </a:lnTo>
                  <a:cubicBezTo>
                    <a:pt x="412" y="444"/>
                    <a:pt x="422" y="422"/>
                    <a:pt x="440" y="422"/>
                  </a:cubicBezTo>
                  <a:cubicBezTo>
                    <a:pt x="447" y="422"/>
                    <a:pt x="456" y="426"/>
                    <a:pt x="465" y="435"/>
                  </a:cubicBezTo>
                  <a:lnTo>
                    <a:pt x="4219" y="435"/>
                  </a:lnTo>
                  <a:cubicBezTo>
                    <a:pt x="4498" y="435"/>
                    <a:pt x="4498" y="1"/>
                    <a:pt x="4219"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377" name="Google Shape;13147;p24">
              <a:extLst>
                <a:ext uri="{FF2B5EF4-FFF2-40B4-BE49-F238E27FC236}">
                  <a16:creationId xmlns:a16="http://schemas.microsoft.com/office/drawing/2014/main" id="{31D044DE-D58F-EB34-037A-E378C455317D}"/>
                </a:ext>
              </a:extLst>
            </p:cNvPr>
            <p:cNvSpPr/>
            <p:nvPr/>
          </p:nvSpPr>
          <p:spPr>
            <a:xfrm>
              <a:off x="3278425" y="4332500"/>
              <a:ext cx="104725" cy="63600"/>
            </a:xfrm>
            <a:custGeom>
              <a:avLst/>
              <a:gdLst/>
              <a:ahLst/>
              <a:cxnLst/>
              <a:rect l="l" t="t" r="r" b="b"/>
              <a:pathLst>
                <a:path w="4189" h="2544" extrusionOk="0">
                  <a:moveTo>
                    <a:pt x="1831" y="0"/>
                  </a:moveTo>
                  <a:cubicBezTo>
                    <a:pt x="1707" y="0"/>
                    <a:pt x="1582" y="93"/>
                    <a:pt x="1551" y="217"/>
                  </a:cubicBezTo>
                  <a:lnTo>
                    <a:pt x="1117" y="1923"/>
                  </a:lnTo>
                  <a:lnTo>
                    <a:pt x="807" y="1334"/>
                  </a:lnTo>
                  <a:cubicBezTo>
                    <a:pt x="776" y="1272"/>
                    <a:pt x="714" y="1210"/>
                    <a:pt x="621" y="1179"/>
                  </a:cubicBezTo>
                  <a:cubicBezTo>
                    <a:pt x="559" y="1179"/>
                    <a:pt x="466" y="1179"/>
                    <a:pt x="404" y="1210"/>
                  </a:cubicBezTo>
                  <a:lnTo>
                    <a:pt x="125" y="1396"/>
                  </a:lnTo>
                  <a:cubicBezTo>
                    <a:pt x="31" y="1458"/>
                    <a:pt x="0" y="1582"/>
                    <a:pt x="63" y="1675"/>
                  </a:cubicBezTo>
                  <a:cubicBezTo>
                    <a:pt x="83" y="1735"/>
                    <a:pt x="154" y="1770"/>
                    <a:pt x="228" y="1770"/>
                  </a:cubicBezTo>
                  <a:cubicBezTo>
                    <a:pt x="268" y="1770"/>
                    <a:pt x="309" y="1759"/>
                    <a:pt x="342" y="1737"/>
                  </a:cubicBezTo>
                  <a:lnTo>
                    <a:pt x="497" y="1644"/>
                  </a:lnTo>
                  <a:lnTo>
                    <a:pt x="900" y="2389"/>
                  </a:lnTo>
                  <a:cubicBezTo>
                    <a:pt x="962" y="2482"/>
                    <a:pt x="1055" y="2544"/>
                    <a:pt x="1148" y="2544"/>
                  </a:cubicBezTo>
                  <a:lnTo>
                    <a:pt x="1210" y="2544"/>
                  </a:lnTo>
                  <a:cubicBezTo>
                    <a:pt x="1334" y="2513"/>
                    <a:pt x="1427" y="2451"/>
                    <a:pt x="1458" y="2327"/>
                  </a:cubicBezTo>
                  <a:lnTo>
                    <a:pt x="1924" y="404"/>
                  </a:lnTo>
                  <a:lnTo>
                    <a:pt x="3971" y="404"/>
                  </a:lnTo>
                  <a:cubicBezTo>
                    <a:pt x="4095" y="404"/>
                    <a:pt x="4188" y="310"/>
                    <a:pt x="4188" y="217"/>
                  </a:cubicBezTo>
                  <a:cubicBezTo>
                    <a:pt x="4188" y="93"/>
                    <a:pt x="4095" y="0"/>
                    <a:pt x="4002"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378" name="Google Shape;13148;p24">
              <a:extLst>
                <a:ext uri="{FF2B5EF4-FFF2-40B4-BE49-F238E27FC236}">
                  <a16:creationId xmlns:a16="http://schemas.microsoft.com/office/drawing/2014/main" id="{2A5F5BF8-189C-C41E-613C-CBB6AA5889A8}"/>
                </a:ext>
              </a:extLst>
            </p:cNvPr>
            <p:cNvSpPr/>
            <p:nvPr/>
          </p:nvSpPr>
          <p:spPr>
            <a:xfrm>
              <a:off x="3383900" y="4357300"/>
              <a:ext cx="30250" cy="10125"/>
            </a:xfrm>
            <a:custGeom>
              <a:avLst/>
              <a:gdLst/>
              <a:ahLst/>
              <a:cxnLst/>
              <a:rect l="l" t="t" r="r" b="b"/>
              <a:pathLst>
                <a:path w="1210" h="405" extrusionOk="0">
                  <a:moveTo>
                    <a:pt x="279" y="1"/>
                  </a:moveTo>
                  <a:cubicBezTo>
                    <a:pt x="0" y="1"/>
                    <a:pt x="0" y="404"/>
                    <a:pt x="279" y="404"/>
                  </a:cubicBezTo>
                  <a:lnTo>
                    <a:pt x="962" y="404"/>
                  </a:lnTo>
                  <a:cubicBezTo>
                    <a:pt x="1210" y="404"/>
                    <a:pt x="1210" y="1"/>
                    <a:pt x="962"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379" name="Google Shape;13149;p24">
              <a:extLst>
                <a:ext uri="{FF2B5EF4-FFF2-40B4-BE49-F238E27FC236}">
                  <a16:creationId xmlns:a16="http://schemas.microsoft.com/office/drawing/2014/main" id="{05E883F2-7E64-1C53-2F88-E99376613C82}"/>
                </a:ext>
              </a:extLst>
            </p:cNvPr>
            <p:cNvSpPr/>
            <p:nvPr/>
          </p:nvSpPr>
          <p:spPr>
            <a:xfrm>
              <a:off x="3384850" y="4374325"/>
              <a:ext cx="28525" cy="10200"/>
            </a:xfrm>
            <a:custGeom>
              <a:avLst/>
              <a:gdLst/>
              <a:ahLst/>
              <a:cxnLst/>
              <a:rect l="l" t="t" r="r" b="b"/>
              <a:pathLst>
                <a:path w="1141" h="408" extrusionOk="0">
                  <a:moveTo>
                    <a:pt x="218" y="1"/>
                  </a:moveTo>
                  <a:cubicBezTo>
                    <a:pt x="1" y="1"/>
                    <a:pt x="1" y="407"/>
                    <a:pt x="218" y="407"/>
                  </a:cubicBezTo>
                  <a:cubicBezTo>
                    <a:pt x="226" y="407"/>
                    <a:pt x="233" y="407"/>
                    <a:pt x="241" y="406"/>
                  </a:cubicBezTo>
                  <a:lnTo>
                    <a:pt x="924" y="406"/>
                  </a:lnTo>
                  <a:cubicBezTo>
                    <a:pt x="1141" y="375"/>
                    <a:pt x="1141" y="33"/>
                    <a:pt x="924" y="2"/>
                  </a:cubicBezTo>
                  <a:lnTo>
                    <a:pt x="241" y="2"/>
                  </a:lnTo>
                  <a:cubicBezTo>
                    <a:pt x="233" y="1"/>
                    <a:pt x="226" y="1"/>
                    <a:pt x="218"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380" name="Google Shape;13150;p24">
              <a:extLst>
                <a:ext uri="{FF2B5EF4-FFF2-40B4-BE49-F238E27FC236}">
                  <a16:creationId xmlns:a16="http://schemas.microsoft.com/office/drawing/2014/main" id="{2F7F3205-4437-398D-F95F-915E59CC1DA3}"/>
                </a:ext>
              </a:extLst>
            </p:cNvPr>
            <p:cNvSpPr/>
            <p:nvPr/>
          </p:nvSpPr>
          <p:spPr>
            <a:xfrm>
              <a:off x="3332425" y="4357125"/>
              <a:ext cx="35200" cy="32000"/>
            </a:xfrm>
            <a:custGeom>
              <a:avLst/>
              <a:gdLst/>
              <a:ahLst/>
              <a:cxnLst/>
              <a:rect l="l" t="t" r="r" b="b"/>
              <a:pathLst>
                <a:path w="1408" h="1280" extrusionOk="0">
                  <a:moveTo>
                    <a:pt x="1187" y="0"/>
                  </a:moveTo>
                  <a:cubicBezTo>
                    <a:pt x="1136" y="0"/>
                    <a:pt x="1082" y="23"/>
                    <a:pt x="1035" y="70"/>
                  </a:cubicBezTo>
                  <a:lnTo>
                    <a:pt x="756" y="349"/>
                  </a:lnTo>
                  <a:lnTo>
                    <a:pt x="446" y="70"/>
                  </a:lnTo>
                  <a:cubicBezTo>
                    <a:pt x="403" y="27"/>
                    <a:pt x="353" y="9"/>
                    <a:pt x="304" y="9"/>
                  </a:cubicBezTo>
                  <a:cubicBezTo>
                    <a:pt x="144" y="9"/>
                    <a:pt x="0" y="206"/>
                    <a:pt x="167" y="349"/>
                  </a:cubicBezTo>
                  <a:lnTo>
                    <a:pt x="446" y="659"/>
                  </a:lnTo>
                  <a:lnTo>
                    <a:pt x="167" y="938"/>
                  </a:lnTo>
                  <a:cubicBezTo>
                    <a:pt x="74" y="1032"/>
                    <a:pt x="74" y="1156"/>
                    <a:pt x="167" y="1249"/>
                  </a:cubicBezTo>
                  <a:cubicBezTo>
                    <a:pt x="198" y="1280"/>
                    <a:pt x="260" y="1280"/>
                    <a:pt x="291" y="1280"/>
                  </a:cubicBezTo>
                  <a:cubicBezTo>
                    <a:pt x="353" y="1280"/>
                    <a:pt x="415" y="1280"/>
                    <a:pt x="446" y="1249"/>
                  </a:cubicBezTo>
                  <a:lnTo>
                    <a:pt x="756" y="938"/>
                  </a:lnTo>
                  <a:lnTo>
                    <a:pt x="1035" y="1249"/>
                  </a:lnTo>
                  <a:cubicBezTo>
                    <a:pt x="1066" y="1280"/>
                    <a:pt x="1129" y="1280"/>
                    <a:pt x="1191" y="1280"/>
                  </a:cubicBezTo>
                  <a:cubicBezTo>
                    <a:pt x="1222" y="1280"/>
                    <a:pt x="1284" y="1280"/>
                    <a:pt x="1315" y="1249"/>
                  </a:cubicBezTo>
                  <a:cubicBezTo>
                    <a:pt x="1408" y="1156"/>
                    <a:pt x="1408" y="1032"/>
                    <a:pt x="1315" y="938"/>
                  </a:cubicBezTo>
                  <a:lnTo>
                    <a:pt x="1035" y="659"/>
                  </a:lnTo>
                  <a:lnTo>
                    <a:pt x="1315" y="349"/>
                  </a:lnTo>
                  <a:cubicBezTo>
                    <a:pt x="1408" y="256"/>
                    <a:pt x="1408" y="132"/>
                    <a:pt x="1315" y="70"/>
                  </a:cubicBezTo>
                  <a:cubicBezTo>
                    <a:pt x="1284" y="23"/>
                    <a:pt x="1237" y="0"/>
                    <a:pt x="1187"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381" name="Google Shape;13151;p24">
              <a:extLst>
                <a:ext uri="{FF2B5EF4-FFF2-40B4-BE49-F238E27FC236}">
                  <a16:creationId xmlns:a16="http://schemas.microsoft.com/office/drawing/2014/main" id="{AF37CAAA-E468-9600-7386-DF21547312DC}"/>
                </a:ext>
              </a:extLst>
            </p:cNvPr>
            <p:cNvSpPr/>
            <p:nvPr/>
          </p:nvSpPr>
          <p:spPr>
            <a:xfrm>
              <a:off x="3426550" y="4357125"/>
              <a:ext cx="34600" cy="32400"/>
            </a:xfrm>
            <a:custGeom>
              <a:avLst/>
              <a:gdLst/>
              <a:ahLst/>
              <a:cxnLst/>
              <a:rect l="l" t="t" r="r" b="b"/>
              <a:pathLst>
                <a:path w="1384" h="1296" extrusionOk="0">
                  <a:moveTo>
                    <a:pt x="217" y="0"/>
                  </a:moveTo>
                  <a:cubicBezTo>
                    <a:pt x="163" y="0"/>
                    <a:pt x="109" y="23"/>
                    <a:pt x="62" y="70"/>
                  </a:cubicBezTo>
                  <a:cubicBezTo>
                    <a:pt x="0" y="132"/>
                    <a:pt x="0" y="256"/>
                    <a:pt x="62" y="349"/>
                  </a:cubicBezTo>
                  <a:lnTo>
                    <a:pt x="372" y="659"/>
                  </a:lnTo>
                  <a:lnTo>
                    <a:pt x="62" y="938"/>
                  </a:lnTo>
                  <a:cubicBezTo>
                    <a:pt x="0" y="1032"/>
                    <a:pt x="0" y="1156"/>
                    <a:pt x="62" y="1249"/>
                  </a:cubicBezTo>
                  <a:cubicBezTo>
                    <a:pt x="124" y="1280"/>
                    <a:pt x="155" y="1280"/>
                    <a:pt x="217" y="1280"/>
                  </a:cubicBezTo>
                  <a:cubicBezTo>
                    <a:pt x="279" y="1280"/>
                    <a:pt x="310" y="1280"/>
                    <a:pt x="372" y="1249"/>
                  </a:cubicBezTo>
                  <a:lnTo>
                    <a:pt x="652" y="938"/>
                  </a:lnTo>
                  <a:lnTo>
                    <a:pt x="962" y="1249"/>
                  </a:lnTo>
                  <a:cubicBezTo>
                    <a:pt x="993" y="1280"/>
                    <a:pt x="1039" y="1295"/>
                    <a:pt x="1090" y="1295"/>
                  </a:cubicBezTo>
                  <a:cubicBezTo>
                    <a:pt x="1140" y="1295"/>
                    <a:pt x="1194" y="1280"/>
                    <a:pt x="1241" y="1249"/>
                  </a:cubicBezTo>
                  <a:cubicBezTo>
                    <a:pt x="1334" y="1156"/>
                    <a:pt x="1334" y="1032"/>
                    <a:pt x="1241" y="938"/>
                  </a:cubicBezTo>
                  <a:lnTo>
                    <a:pt x="962" y="659"/>
                  </a:lnTo>
                  <a:lnTo>
                    <a:pt x="1241" y="349"/>
                  </a:lnTo>
                  <a:cubicBezTo>
                    <a:pt x="1384" y="206"/>
                    <a:pt x="1253" y="9"/>
                    <a:pt x="1100" y="9"/>
                  </a:cubicBezTo>
                  <a:cubicBezTo>
                    <a:pt x="1053" y="9"/>
                    <a:pt x="1005" y="27"/>
                    <a:pt x="962" y="70"/>
                  </a:cubicBezTo>
                  <a:lnTo>
                    <a:pt x="652" y="349"/>
                  </a:lnTo>
                  <a:lnTo>
                    <a:pt x="372" y="70"/>
                  </a:lnTo>
                  <a:cubicBezTo>
                    <a:pt x="326" y="23"/>
                    <a:pt x="272" y="0"/>
                    <a:pt x="217"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grpSp>
      <p:grpSp>
        <p:nvGrpSpPr>
          <p:cNvPr id="382" name="Google Shape;13152;p24">
            <a:extLst>
              <a:ext uri="{FF2B5EF4-FFF2-40B4-BE49-F238E27FC236}">
                <a16:creationId xmlns:a16="http://schemas.microsoft.com/office/drawing/2014/main" id="{8D1319D8-3F20-EF47-9E2E-022C085CBF75}"/>
              </a:ext>
            </a:extLst>
          </p:cNvPr>
          <p:cNvGrpSpPr/>
          <p:nvPr/>
        </p:nvGrpSpPr>
        <p:grpSpPr>
          <a:xfrm>
            <a:off x="9450928" y="8015601"/>
            <a:ext cx="698000" cy="569550"/>
            <a:chOff x="2443225" y="4202075"/>
            <a:chExt cx="349000" cy="284775"/>
          </a:xfrm>
        </p:grpSpPr>
        <p:sp>
          <p:nvSpPr>
            <p:cNvPr id="383" name="Google Shape;13153;p24">
              <a:extLst>
                <a:ext uri="{FF2B5EF4-FFF2-40B4-BE49-F238E27FC236}">
                  <a16:creationId xmlns:a16="http://schemas.microsoft.com/office/drawing/2014/main" id="{90F36741-00EB-6856-FC92-013804B013B5}"/>
                </a:ext>
              </a:extLst>
            </p:cNvPr>
            <p:cNvSpPr/>
            <p:nvPr/>
          </p:nvSpPr>
          <p:spPr>
            <a:xfrm>
              <a:off x="2443225" y="4202075"/>
              <a:ext cx="349000" cy="284775"/>
            </a:xfrm>
            <a:custGeom>
              <a:avLst/>
              <a:gdLst/>
              <a:ahLst/>
              <a:cxnLst/>
              <a:rect l="l" t="t" r="r" b="b"/>
              <a:pathLst>
                <a:path w="13960" h="11391" extrusionOk="0">
                  <a:moveTo>
                    <a:pt x="8283" y="9436"/>
                  </a:moveTo>
                  <a:lnTo>
                    <a:pt x="8500" y="10987"/>
                  </a:lnTo>
                  <a:lnTo>
                    <a:pt x="5491" y="10987"/>
                  </a:lnTo>
                  <a:lnTo>
                    <a:pt x="5708" y="9436"/>
                  </a:lnTo>
                  <a:close/>
                  <a:moveTo>
                    <a:pt x="3873" y="1"/>
                  </a:moveTo>
                  <a:cubicBezTo>
                    <a:pt x="3699" y="1"/>
                    <a:pt x="3704" y="411"/>
                    <a:pt x="3890" y="411"/>
                  </a:cubicBezTo>
                  <a:cubicBezTo>
                    <a:pt x="3896" y="411"/>
                    <a:pt x="3903" y="410"/>
                    <a:pt x="3909" y="409"/>
                  </a:cubicBezTo>
                  <a:lnTo>
                    <a:pt x="13215" y="409"/>
                  </a:lnTo>
                  <a:cubicBezTo>
                    <a:pt x="13401" y="409"/>
                    <a:pt x="13556" y="533"/>
                    <a:pt x="13556" y="751"/>
                  </a:cubicBezTo>
                  <a:lnTo>
                    <a:pt x="13556" y="7544"/>
                  </a:lnTo>
                  <a:lnTo>
                    <a:pt x="10454" y="7544"/>
                  </a:lnTo>
                  <a:cubicBezTo>
                    <a:pt x="10441" y="7540"/>
                    <a:pt x="10429" y="7539"/>
                    <a:pt x="10417" y="7539"/>
                  </a:cubicBezTo>
                  <a:cubicBezTo>
                    <a:pt x="10224" y="7539"/>
                    <a:pt x="10219" y="7957"/>
                    <a:pt x="10401" y="7957"/>
                  </a:cubicBezTo>
                  <a:cubicBezTo>
                    <a:pt x="10417" y="7957"/>
                    <a:pt x="10435" y="7954"/>
                    <a:pt x="10454" y="7947"/>
                  </a:cubicBezTo>
                  <a:lnTo>
                    <a:pt x="13556" y="7947"/>
                  </a:lnTo>
                  <a:lnTo>
                    <a:pt x="13556" y="8660"/>
                  </a:lnTo>
                  <a:cubicBezTo>
                    <a:pt x="13556" y="8847"/>
                    <a:pt x="13401" y="9002"/>
                    <a:pt x="13215" y="9002"/>
                  </a:cubicBezTo>
                  <a:lnTo>
                    <a:pt x="776" y="9002"/>
                  </a:lnTo>
                  <a:cubicBezTo>
                    <a:pt x="590" y="9002"/>
                    <a:pt x="435" y="8847"/>
                    <a:pt x="435" y="8660"/>
                  </a:cubicBezTo>
                  <a:lnTo>
                    <a:pt x="435" y="7947"/>
                  </a:lnTo>
                  <a:lnTo>
                    <a:pt x="9679" y="7947"/>
                  </a:lnTo>
                  <a:cubicBezTo>
                    <a:pt x="9695" y="7954"/>
                    <a:pt x="9711" y="7957"/>
                    <a:pt x="9725" y="7957"/>
                  </a:cubicBezTo>
                  <a:cubicBezTo>
                    <a:pt x="9885" y="7957"/>
                    <a:pt x="9880" y="7539"/>
                    <a:pt x="9711" y="7539"/>
                  </a:cubicBezTo>
                  <a:cubicBezTo>
                    <a:pt x="9701" y="7539"/>
                    <a:pt x="9690" y="7540"/>
                    <a:pt x="9679" y="7544"/>
                  </a:cubicBezTo>
                  <a:lnTo>
                    <a:pt x="435" y="7544"/>
                  </a:lnTo>
                  <a:lnTo>
                    <a:pt x="435" y="751"/>
                  </a:lnTo>
                  <a:cubicBezTo>
                    <a:pt x="435" y="564"/>
                    <a:pt x="559" y="409"/>
                    <a:pt x="776" y="409"/>
                  </a:cubicBezTo>
                  <a:lnTo>
                    <a:pt x="3103" y="409"/>
                  </a:lnTo>
                  <a:cubicBezTo>
                    <a:pt x="3110" y="410"/>
                    <a:pt x="3116" y="411"/>
                    <a:pt x="3123" y="411"/>
                  </a:cubicBezTo>
                  <a:cubicBezTo>
                    <a:pt x="3313" y="411"/>
                    <a:pt x="3313" y="5"/>
                    <a:pt x="3123" y="5"/>
                  </a:cubicBezTo>
                  <a:cubicBezTo>
                    <a:pt x="3116" y="5"/>
                    <a:pt x="3110" y="5"/>
                    <a:pt x="3103" y="6"/>
                  </a:cubicBezTo>
                  <a:lnTo>
                    <a:pt x="776" y="6"/>
                  </a:lnTo>
                  <a:cubicBezTo>
                    <a:pt x="342" y="6"/>
                    <a:pt x="1" y="316"/>
                    <a:pt x="1" y="751"/>
                  </a:cubicBezTo>
                  <a:lnTo>
                    <a:pt x="1" y="8691"/>
                  </a:lnTo>
                  <a:cubicBezTo>
                    <a:pt x="1" y="9095"/>
                    <a:pt x="342" y="9436"/>
                    <a:pt x="776" y="9436"/>
                  </a:cubicBezTo>
                  <a:lnTo>
                    <a:pt x="5305" y="9436"/>
                  </a:lnTo>
                  <a:lnTo>
                    <a:pt x="5088" y="10987"/>
                  </a:lnTo>
                  <a:lnTo>
                    <a:pt x="4405" y="10987"/>
                  </a:lnTo>
                  <a:cubicBezTo>
                    <a:pt x="4126" y="10987"/>
                    <a:pt x="4126" y="11390"/>
                    <a:pt x="4405" y="11390"/>
                  </a:cubicBezTo>
                  <a:lnTo>
                    <a:pt x="9586" y="11390"/>
                  </a:lnTo>
                  <a:cubicBezTo>
                    <a:pt x="9834" y="11390"/>
                    <a:pt x="9834" y="10987"/>
                    <a:pt x="9586" y="10987"/>
                  </a:cubicBezTo>
                  <a:lnTo>
                    <a:pt x="8903" y="10987"/>
                  </a:lnTo>
                  <a:lnTo>
                    <a:pt x="8686" y="9436"/>
                  </a:lnTo>
                  <a:lnTo>
                    <a:pt x="13215" y="9436"/>
                  </a:lnTo>
                  <a:cubicBezTo>
                    <a:pt x="13618" y="9436"/>
                    <a:pt x="13959" y="9095"/>
                    <a:pt x="13959" y="8691"/>
                  </a:cubicBezTo>
                  <a:lnTo>
                    <a:pt x="13959" y="751"/>
                  </a:lnTo>
                  <a:cubicBezTo>
                    <a:pt x="13959" y="335"/>
                    <a:pt x="13646" y="4"/>
                    <a:pt x="13266" y="4"/>
                  </a:cubicBezTo>
                  <a:cubicBezTo>
                    <a:pt x="13249" y="4"/>
                    <a:pt x="13232" y="5"/>
                    <a:pt x="13215" y="6"/>
                  </a:cubicBezTo>
                  <a:lnTo>
                    <a:pt x="3909" y="6"/>
                  </a:lnTo>
                  <a:cubicBezTo>
                    <a:pt x="3896" y="2"/>
                    <a:pt x="3884" y="1"/>
                    <a:pt x="3873"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384" name="Google Shape;13154;p24">
              <a:extLst>
                <a:ext uri="{FF2B5EF4-FFF2-40B4-BE49-F238E27FC236}">
                  <a16:creationId xmlns:a16="http://schemas.microsoft.com/office/drawing/2014/main" id="{8BC643C2-3F69-EBB9-52C5-369D41812B76}"/>
                </a:ext>
              </a:extLst>
            </p:cNvPr>
            <p:cNvSpPr/>
            <p:nvPr/>
          </p:nvSpPr>
          <p:spPr>
            <a:xfrm>
              <a:off x="2617725" y="4232450"/>
              <a:ext cx="10875" cy="139625"/>
            </a:xfrm>
            <a:custGeom>
              <a:avLst/>
              <a:gdLst/>
              <a:ahLst/>
              <a:cxnLst/>
              <a:rect l="l" t="t" r="r" b="b"/>
              <a:pathLst>
                <a:path w="435" h="5585" extrusionOk="0">
                  <a:moveTo>
                    <a:pt x="217" y="1"/>
                  </a:moveTo>
                  <a:cubicBezTo>
                    <a:pt x="93" y="1"/>
                    <a:pt x="0" y="94"/>
                    <a:pt x="0" y="187"/>
                  </a:cubicBezTo>
                  <a:lnTo>
                    <a:pt x="0" y="5367"/>
                  </a:lnTo>
                  <a:cubicBezTo>
                    <a:pt x="0" y="5491"/>
                    <a:pt x="93" y="5584"/>
                    <a:pt x="217" y="5584"/>
                  </a:cubicBezTo>
                  <a:cubicBezTo>
                    <a:pt x="341" y="5584"/>
                    <a:pt x="434" y="5491"/>
                    <a:pt x="434" y="5367"/>
                  </a:cubicBezTo>
                  <a:lnTo>
                    <a:pt x="434" y="187"/>
                  </a:lnTo>
                  <a:cubicBezTo>
                    <a:pt x="434" y="94"/>
                    <a:pt x="341" y="1"/>
                    <a:pt x="217"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385" name="Google Shape;13155;p24">
              <a:extLst>
                <a:ext uri="{FF2B5EF4-FFF2-40B4-BE49-F238E27FC236}">
                  <a16:creationId xmlns:a16="http://schemas.microsoft.com/office/drawing/2014/main" id="{FB17CC56-F0E8-F3E7-62C2-DE5706F96EF5}"/>
                </a:ext>
              </a:extLst>
            </p:cNvPr>
            <p:cNvSpPr/>
            <p:nvPr/>
          </p:nvSpPr>
          <p:spPr>
            <a:xfrm>
              <a:off x="2477350" y="4239450"/>
              <a:ext cx="125650" cy="125650"/>
            </a:xfrm>
            <a:custGeom>
              <a:avLst/>
              <a:gdLst/>
              <a:ahLst/>
              <a:cxnLst/>
              <a:rect l="l" t="t" r="r" b="b"/>
              <a:pathLst>
                <a:path w="5026" h="5026" extrusionOk="0">
                  <a:moveTo>
                    <a:pt x="2513" y="3777"/>
                  </a:moveTo>
                  <a:cubicBezTo>
                    <a:pt x="3017" y="3777"/>
                    <a:pt x="3521" y="4048"/>
                    <a:pt x="3754" y="4591"/>
                  </a:cubicBezTo>
                  <a:lnTo>
                    <a:pt x="1272" y="4591"/>
                  </a:lnTo>
                  <a:cubicBezTo>
                    <a:pt x="1505" y="4048"/>
                    <a:pt x="2009" y="3777"/>
                    <a:pt x="2513" y="3777"/>
                  </a:cubicBezTo>
                  <a:close/>
                  <a:moveTo>
                    <a:pt x="4622" y="403"/>
                  </a:moveTo>
                  <a:lnTo>
                    <a:pt x="4622" y="4591"/>
                  </a:lnTo>
                  <a:lnTo>
                    <a:pt x="4188" y="4591"/>
                  </a:lnTo>
                  <a:cubicBezTo>
                    <a:pt x="4095" y="4281"/>
                    <a:pt x="3878" y="4001"/>
                    <a:pt x="3630" y="3784"/>
                  </a:cubicBezTo>
                  <a:cubicBezTo>
                    <a:pt x="3304" y="3505"/>
                    <a:pt x="2909" y="3366"/>
                    <a:pt x="2513" y="3366"/>
                  </a:cubicBezTo>
                  <a:cubicBezTo>
                    <a:pt x="2118" y="3366"/>
                    <a:pt x="1722" y="3505"/>
                    <a:pt x="1396" y="3784"/>
                  </a:cubicBezTo>
                  <a:cubicBezTo>
                    <a:pt x="1117" y="4001"/>
                    <a:pt x="931" y="4281"/>
                    <a:pt x="807" y="4591"/>
                  </a:cubicBezTo>
                  <a:lnTo>
                    <a:pt x="404" y="4591"/>
                  </a:lnTo>
                  <a:lnTo>
                    <a:pt x="404" y="403"/>
                  </a:lnTo>
                  <a:close/>
                  <a:moveTo>
                    <a:pt x="404" y="0"/>
                  </a:moveTo>
                  <a:cubicBezTo>
                    <a:pt x="187" y="0"/>
                    <a:pt x="1" y="155"/>
                    <a:pt x="1" y="372"/>
                  </a:cubicBezTo>
                  <a:lnTo>
                    <a:pt x="1" y="4622"/>
                  </a:lnTo>
                  <a:cubicBezTo>
                    <a:pt x="1" y="4839"/>
                    <a:pt x="187" y="5025"/>
                    <a:pt x="404" y="5025"/>
                  </a:cubicBezTo>
                  <a:lnTo>
                    <a:pt x="4622" y="5025"/>
                  </a:lnTo>
                  <a:cubicBezTo>
                    <a:pt x="4840" y="5025"/>
                    <a:pt x="5026" y="4839"/>
                    <a:pt x="5026" y="4622"/>
                  </a:cubicBezTo>
                  <a:lnTo>
                    <a:pt x="5026" y="372"/>
                  </a:lnTo>
                  <a:cubicBezTo>
                    <a:pt x="5026" y="155"/>
                    <a:pt x="4840" y="0"/>
                    <a:pt x="4622"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386" name="Google Shape;13156;p24">
              <a:extLst>
                <a:ext uri="{FF2B5EF4-FFF2-40B4-BE49-F238E27FC236}">
                  <a16:creationId xmlns:a16="http://schemas.microsoft.com/office/drawing/2014/main" id="{C2D884DA-EA7A-3C95-BBF3-E53BEAAF9C37}"/>
                </a:ext>
              </a:extLst>
            </p:cNvPr>
            <p:cNvSpPr/>
            <p:nvPr/>
          </p:nvSpPr>
          <p:spPr>
            <a:xfrm>
              <a:off x="2516125" y="4258825"/>
              <a:ext cx="46550" cy="56625"/>
            </a:xfrm>
            <a:custGeom>
              <a:avLst/>
              <a:gdLst/>
              <a:ahLst/>
              <a:cxnLst/>
              <a:rect l="l" t="t" r="r" b="b"/>
              <a:pathLst>
                <a:path w="1862" h="2265" extrusionOk="0">
                  <a:moveTo>
                    <a:pt x="962" y="435"/>
                  </a:moveTo>
                  <a:cubicBezTo>
                    <a:pt x="1210" y="435"/>
                    <a:pt x="1427" y="745"/>
                    <a:pt x="1427" y="1148"/>
                  </a:cubicBezTo>
                  <a:cubicBezTo>
                    <a:pt x="1427" y="1520"/>
                    <a:pt x="1210" y="1862"/>
                    <a:pt x="962" y="1862"/>
                  </a:cubicBezTo>
                  <a:cubicBezTo>
                    <a:pt x="683" y="1862"/>
                    <a:pt x="466" y="1520"/>
                    <a:pt x="466" y="1148"/>
                  </a:cubicBezTo>
                  <a:cubicBezTo>
                    <a:pt x="466" y="745"/>
                    <a:pt x="683" y="435"/>
                    <a:pt x="962" y="435"/>
                  </a:cubicBezTo>
                  <a:close/>
                  <a:moveTo>
                    <a:pt x="962" y="0"/>
                  </a:moveTo>
                  <a:cubicBezTo>
                    <a:pt x="404" y="94"/>
                    <a:pt x="0" y="590"/>
                    <a:pt x="63" y="1148"/>
                  </a:cubicBezTo>
                  <a:cubicBezTo>
                    <a:pt x="63" y="1769"/>
                    <a:pt x="466" y="2265"/>
                    <a:pt x="962" y="2265"/>
                  </a:cubicBezTo>
                  <a:cubicBezTo>
                    <a:pt x="1458" y="2265"/>
                    <a:pt x="1862" y="1769"/>
                    <a:pt x="1862" y="1148"/>
                  </a:cubicBezTo>
                  <a:cubicBezTo>
                    <a:pt x="1862" y="528"/>
                    <a:pt x="1458" y="0"/>
                    <a:pt x="962"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387" name="Google Shape;13157;p24">
              <a:extLst>
                <a:ext uri="{FF2B5EF4-FFF2-40B4-BE49-F238E27FC236}">
                  <a16:creationId xmlns:a16="http://schemas.microsoft.com/office/drawing/2014/main" id="{5B3A0352-8353-0687-79A7-83E50B28E74C}"/>
                </a:ext>
              </a:extLst>
            </p:cNvPr>
            <p:cNvSpPr/>
            <p:nvPr/>
          </p:nvSpPr>
          <p:spPr>
            <a:xfrm>
              <a:off x="2651050" y="4236225"/>
              <a:ext cx="108600" cy="31925"/>
            </a:xfrm>
            <a:custGeom>
              <a:avLst/>
              <a:gdLst/>
              <a:ahLst/>
              <a:cxnLst/>
              <a:rect l="l" t="t" r="r" b="b"/>
              <a:pathLst>
                <a:path w="4344" h="1277" extrusionOk="0">
                  <a:moveTo>
                    <a:pt x="3940" y="408"/>
                  </a:moveTo>
                  <a:lnTo>
                    <a:pt x="3940" y="842"/>
                  </a:lnTo>
                  <a:lnTo>
                    <a:pt x="404" y="842"/>
                  </a:lnTo>
                  <a:lnTo>
                    <a:pt x="404" y="408"/>
                  </a:lnTo>
                  <a:close/>
                  <a:moveTo>
                    <a:pt x="295" y="1"/>
                  </a:moveTo>
                  <a:cubicBezTo>
                    <a:pt x="130" y="1"/>
                    <a:pt x="1" y="148"/>
                    <a:pt x="1" y="346"/>
                  </a:cubicBezTo>
                  <a:lnTo>
                    <a:pt x="1" y="935"/>
                  </a:lnTo>
                  <a:cubicBezTo>
                    <a:pt x="1" y="1122"/>
                    <a:pt x="156" y="1277"/>
                    <a:pt x="342" y="1277"/>
                  </a:cubicBezTo>
                  <a:lnTo>
                    <a:pt x="4002" y="1277"/>
                  </a:lnTo>
                  <a:cubicBezTo>
                    <a:pt x="4188" y="1246"/>
                    <a:pt x="4344" y="1122"/>
                    <a:pt x="4344" y="935"/>
                  </a:cubicBezTo>
                  <a:lnTo>
                    <a:pt x="4344" y="346"/>
                  </a:lnTo>
                  <a:cubicBezTo>
                    <a:pt x="4344" y="129"/>
                    <a:pt x="4188" y="5"/>
                    <a:pt x="4002" y="5"/>
                  </a:cubicBezTo>
                  <a:lnTo>
                    <a:pt x="342" y="5"/>
                  </a:lnTo>
                  <a:cubicBezTo>
                    <a:pt x="326" y="2"/>
                    <a:pt x="310" y="1"/>
                    <a:pt x="295"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388" name="Google Shape;13158;p24">
              <a:extLst>
                <a:ext uri="{FF2B5EF4-FFF2-40B4-BE49-F238E27FC236}">
                  <a16:creationId xmlns:a16="http://schemas.microsoft.com/office/drawing/2014/main" id="{6EE2CAF0-EF0E-814E-A17E-478A3CFC90B6}"/>
                </a:ext>
              </a:extLst>
            </p:cNvPr>
            <p:cNvSpPr/>
            <p:nvPr/>
          </p:nvSpPr>
          <p:spPr>
            <a:xfrm>
              <a:off x="2651050" y="4285200"/>
              <a:ext cx="108600" cy="31800"/>
            </a:xfrm>
            <a:custGeom>
              <a:avLst/>
              <a:gdLst/>
              <a:ahLst/>
              <a:cxnLst/>
              <a:rect l="l" t="t" r="r" b="b"/>
              <a:pathLst>
                <a:path w="4344" h="1272" extrusionOk="0">
                  <a:moveTo>
                    <a:pt x="3940" y="403"/>
                  </a:moveTo>
                  <a:lnTo>
                    <a:pt x="3940" y="869"/>
                  </a:lnTo>
                  <a:lnTo>
                    <a:pt x="404" y="869"/>
                  </a:lnTo>
                  <a:lnTo>
                    <a:pt x="404" y="403"/>
                  </a:lnTo>
                  <a:close/>
                  <a:moveTo>
                    <a:pt x="342" y="0"/>
                  </a:moveTo>
                  <a:cubicBezTo>
                    <a:pt x="156" y="0"/>
                    <a:pt x="1" y="155"/>
                    <a:pt x="1" y="341"/>
                  </a:cubicBezTo>
                  <a:lnTo>
                    <a:pt x="1" y="931"/>
                  </a:lnTo>
                  <a:cubicBezTo>
                    <a:pt x="1" y="1117"/>
                    <a:pt x="156" y="1272"/>
                    <a:pt x="342" y="1272"/>
                  </a:cubicBezTo>
                  <a:lnTo>
                    <a:pt x="4002" y="1272"/>
                  </a:lnTo>
                  <a:cubicBezTo>
                    <a:pt x="4188" y="1272"/>
                    <a:pt x="4344" y="1117"/>
                    <a:pt x="4344" y="931"/>
                  </a:cubicBezTo>
                  <a:lnTo>
                    <a:pt x="4344" y="341"/>
                  </a:lnTo>
                  <a:cubicBezTo>
                    <a:pt x="4344" y="155"/>
                    <a:pt x="4188" y="0"/>
                    <a:pt x="4002"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389" name="Google Shape;13159;p24">
              <a:extLst>
                <a:ext uri="{FF2B5EF4-FFF2-40B4-BE49-F238E27FC236}">
                  <a16:creationId xmlns:a16="http://schemas.microsoft.com/office/drawing/2014/main" id="{61434440-05C6-72B0-9281-8AEBCE812FB6}"/>
                </a:ext>
              </a:extLst>
            </p:cNvPr>
            <p:cNvSpPr/>
            <p:nvPr/>
          </p:nvSpPr>
          <p:spPr>
            <a:xfrm>
              <a:off x="2651050" y="4334050"/>
              <a:ext cx="108600" cy="31825"/>
            </a:xfrm>
            <a:custGeom>
              <a:avLst/>
              <a:gdLst/>
              <a:ahLst/>
              <a:cxnLst/>
              <a:rect l="l" t="t" r="r" b="b"/>
              <a:pathLst>
                <a:path w="4344" h="1273" extrusionOk="0">
                  <a:moveTo>
                    <a:pt x="3940" y="404"/>
                  </a:moveTo>
                  <a:lnTo>
                    <a:pt x="3940" y="838"/>
                  </a:lnTo>
                  <a:lnTo>
                    <a:pt x="404" y="838"/>
                  </a:lnTo>
                  <a:lnTo>
                    <a:pt x="404" y="404"/>
                  </a:lnTo>
                  <a:close/>
                  <a:moveTo>
                    <a:pt x="342" y="0"/>
                  </a:moveTo>
                  <a:cubicBezTo>
                    <a:pt x="156" y="0"/>
                    <a:pt x="1" y="124"/>
                    <a:pt x="1" y="342"/>
                  </a:cubicBezTo>
                  <a:lnTo>
                    <a:pt x="1" y="931"/>
                  </a:lnTo>
                  <a:cubicBezTo>
                    <a:pt x="1" y="1117"/>
                    <a:pt x="156" y="1272"/>
                    <a:pt x="342" y="1272"/>
                  </a:cubicBezTo>
                  <a:lnTo>
                    <a:pt x="4002" y="1272"/>
                  </a:lnTo>
                  <a:cubicBezTo>
                    <a:pt x="4188" y="1272"/>
                    <a:pt x="4344" y="1117"/>
                    <a:pt x="4344" y="931"/>
                  </a:cubicBezTo>
                  <a:lnTo>
                    <a:pt x="4344" y="342"/>
                  </a:lnTo>
                  <a:cubicBezTo>
                    <a:pt x="4344" y="155"/>
                    <a:pt x="4188" y="0"/>
                    <a:pt x="4002"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grpSp>
      <p:grpSp>
        <p:nvGrpSpPr>
          <p:cNvPr id="390" name="Google Shape;13160;p24">
            <a:extLst>
              <a:ext uri="{FF2B5EF4-FFF2-40B4-BE49-F238E27FC236}">
                <a16:creationId xmlns:a16="http://schemas.microsoft.com/office/drawing/2014/main" id="{6797EED3-26AC-3025-6CB5-71EB4BFB1F3B}"/>
              </a:ext>
            </a:extLst>
          </p:cNvPr>
          <p:cNvGrpSpPr/>
          <p:nvPr/>
        </p:nvGrpSpPr>
        <p:grpSpPr>
          <a:xfrm>
            <a:off x="11016758" y="7993251"/>
            <a:ext cx="698000" cy="614250"/>
            <a:chOff x="1681700" y="4191350"/>
            <a:chExt cx="349000" cy="307125"/>
          </a:xfrm>
        </p:grpSpPr>
        <p:sp>
          <p:nvSpPr>
            <p:cNvPr id="391" name="Google Shape;13161;p24">
              <a:extLst>
                <a:ext uri="{FF2B5EF4-FFF2-40B4-BE49-F238E27FC236}">
                  <a16:creationId xmlns:a16="http://schemas.microsoft.com/office/drawing/2014/main" id="{D937ABE7-9726-02F5-4C82-EEB568C6AAA7}"/>
                </a:ext>
              </a:extLst>
            </p:cNvPr>
            <p:cNvSpPr/>
            <p:nvPr/>
          </p:nvSpPr>
          <p:spPr>
            <a:xfrm>
              <a:off x="1849750" y="4215400"/>
              <a:ext cx="11125" cy="7550"/>
            </a:xfrm>
            <a:custGeom>
              <a:avLst/>
              <a:gdLst/>
              <a:ahLst/>
              <a:cxnLst/>
              <a:rect l="l" t="t" r="r" b="b"/>
              <a:pathLst>
                <a:path w="445" h="302" extrusionOk="0">
                  <a:moveTo>
                    <a:pt x="258" y="0"/>
                  </a:moveTo>
                  <a:cubicBezTo>
                    <a:pt x="0" y="0"/>
                    <a:pt x="238" y="301"/>
                    <a:pt x="370" y="301"/>
                  </a:cubicBezTo>
                  <a:cubicBezTo>
                    <a:pt x="413" y="301"/>
                    <a:pt x="444" y="270"/>
                    <a:pt x="444" y="187"/>
                  </a:cubicBezTo>
                  <a:cubicBezTo>
                    <a:pt x="444" y="62"/>
                    <a:pt x="351" y="0"/>
                    <a:pt x="258"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392" name="Google Shape;13162;p24">
              <a:extLst>
                <a:ext uri="{FF2B5EF4-FFF2-40B4-BE49-F238E27FC236}">
                  <a16:creationId xmlns:a16="http://schemas.microsoft.com/office/drawing/2014/main" id="{A6C9A14C-1D57-4336-5B02-8CF22E10F085}"/>
                </a:ext>
              </a:extLst>
            </p:cNvPr>
            <p:cNvSpPr/>
            <p:nvPr/>
          </p:nvSpPr>
          <p:spPr>
            <a:xfrm>
              <a:off x="1681700" y="4191350"/>
              <a:ext cx="349000" cy="307125"/>
            </a:xfrm>
            <a:custGeom>
              <a:avLst/>
              <a:gdLst/>
              <a:ahLst/>
              <a:cxnLst/>
              <a:rect l="l" t="t" r="r" b="b"/>
              <a:pathLst>
                <a:path w="13960" h="12285" extrusionOk="0">
                  <a:moveTo>
                    <a:pt x="6980" y="404"/>
                  </a:moveTo>
                  <a:cubicBezTo>
                    <a:pt x="7662" y="404"/>
                    <a:pt x="8004" y="1211"/>
                    <a:pt x="7507" y="1707"/>
                  </a:cubicBezTo>
                  <a:cubicBezTo>
                    <a:pt x="7355" y="1870"/>
                    <a:pt x="7162" y="1942"/>
                    <a:pt x="6972" y="1942"/>
                  </a:cubicBezTo>
                  <a:cubicBezTo>
                    <a:pt x="6583" y="1942"/>
                    <a:pt x="6205" y="1638"/>
                    <a:pt x="6205" y="1180"/>
                  </a:cubicBezTo>
                  <a:cubicBezTo>
                    <a:pt x="6205" y="745"/>
                    <a:pt x="6546" y="404"/>
                    <a:pt x="6980" y="404"/>
                  </a:cubicBezTo>
                  <a:close/>
                  <a:moveTo>
                    <a:pt x="7662" y="2110"/>
                  </a:moveTo>
                  <a:lnTo>
                    <a:pt x="7756" y="2606"/>
                  </a:lnTo>
                  <a:lnTo>
                    <a:pt x="6205" y="2606"/>
                  </a:lnTo>
                  <a:lnTo>
                    <a:pt x="6298" y="2110"/>
                  </a:lnTo>
                  <a:cubicBezTo>
                    <a:pt x="6499" y="2250"/>
                    <a:pt x="6740" y="2319"/>
                    <a:pt x="6980" y="2319"/>
                  </a:cubicBezTo>
                  <a:cubicBezTo>
                    <a:pt x="7220" y="2319"/>
                    <a:pt x="7461" y="2250"/>
                    <a:pt x="7662" y="2110"/>
                  </a:cubicBezTo>
                  <a:close/>
                  <a:moveTo>
                    <a:pt x="12284" y="8686"/>
                  </a:moveTo>
                  <a:lnTo>
                    <a:pt x="12284" y="9120"/>
                  </a:lnTo>
                  <a:cubicBezTo>
                    <a:pt x="12284" y="9307"/>
                    <a:pt x="12129" y="9462"/>
                    <a:pt x="11943" y="9462"/>
                  </a:cubicBezTo>
                  <a:lnTo>
                    <a:pt x="2048" y="9462"/>
                  </a:lnTo>
                  <a:cubicBezTo>
                    <a:pt x="1831" y="9462"/>
                    <a:pt x="1707" y="9307"/>
                    <a:pt x="1707" y="9120"/>
                  </a:cubicBezTo>
                  <a:lnTo>
                    <a:pt x="1707" y="8686"/>
                  </a:lnTo>
                  <a:close/>
                  <a:moveTo>
                    <a:pt x="8004" y="9865"/>
                  </a:moveTo>
                  <a:lnTo>
                    <a:pt x="8159" y="11075"/>
                  </a:lnTo>
                  <a:lnTo>
                    <a:pt x="5801" y="11075"/>
                  </a:lnTo>
                  <a:lnTo>
                    <a:pt x="5956" y="9865"/>
                  </a:lnTo>
                  <a:close/>
                  <a:moveTo>
                    <a:pt x="6980" y="1"/>
                  </a:moveTo>
                  <a:cubicBezTo>
                    <a:pt x="6111" y="1"/>
                    <a:pt x="5553" y="962"/>
                    <a:pt x="5956" y="1738"/>
                  </a:cubicBezTo>
                  <a:lnTo>
                    <a:pt x="5770" y="2606"/>
                  </a:lnTo>
                  <a:lnTo>
                    <a:pt x="4778" y="2606"/>
                  </a:lnTo>
                  <a:cubicBezTo>
                    <a:pt x="4530" y="2606"/>
                    <a:pt x="4530" y="3010"/>
                    <a:pt x="4778" y="3010"/>
                  </a:cubicBezTo>
                  <a:lnTo>
                    <a:pt x="11912" y="3010"/>
                  </a:lnTo>
                  <a:cubicBezTo>
                    <a:pt x="12098" y="3010"/>
                    <a:pt x="12253" y="3165"/>
                    <a:pt x="12253" y="3351"/>
                  </a:cubicBezTo>
                  <a:lnTo>
                    <a:pt x="12253" y="8283"/>
                  </a:lnTo>
                  <a:lnTo>
                    <a:pt x="1707" y="8283"/>
                  </a:lnTo>
                  <a:lnTo>
                    <a:pt x="1707" y="3351"/>
                  </a:lnTo>
                  <a:cubicBezTo>
                    <a:pt x="1707" y="3165"/>
                    <a:pt x="1831" y="3010"/>
                    <a:pt x="2048" y="3010"/>
                  </a:cubicBezTo>
                  <a:lnTo>
                    <a:pt x="3971" y="3010"/>
                  </a:lnTo>
                  <a:cubicBezTo>
                    <a:pt x="4250" y="3010"/>
                    <a:pt x="4250" y="2606"/>
                    <a:pt x="3971" y="2606"/>
                  </a:cubicBezTo>
                  <a:lnTo>
                    <a:pt x="2048" y="2606"/>
                  </a:lnTo>
                  <a:cubicBezTo>
                    <a:pt x="1614" y="2606"/>
                    <a:pt x="1272" y="2917"/>
                    <a:pt x="1272" y="3351"/>
                  </a:cubicBezTo>
                  <a:lnTo>
                    <a:pt x="1272" y="9120"/>
                  </a:lnTo>
                  <a:cubicBezTo>
                    <a:pt x="1272" y="9524"/>
                    <a:pt x="1614" y="9865"/>
                    <a:pt x="2048" y="9865"/>
                  </a:cubicBezTo>
                  <a:lnTo>
                    <a:pt x="5553" y="9865"/>
                  </a:lnTo>
                  <a:lnTo>
                    <a:pt x="5367" y="11075"/>
                  </a:lnTo>
                  <a:lnTo>
                    <a:pt x="342" y="11075"/>
                  </a:lnTo>
                  <a:cubicBezTo>
                    <a:pt x="156" y="11075"/>
                    <a:pt x="1" y="11230"/>
                    <a:pt x="1" y="11416"/>
                  </a:cubicBezTo>
                  <a:lnTo>
                    <a:pt x="1" y="11943"/>
                  </a:lnTo>
                  <a:cubicBezTo>
                    <a:pt x="1" y="12129"/>
                    <a:pt x="156" y="12284"/>
                    <a:pt x="342" y="12284"/>
                  </a:cubicBezTo>
                  <a:lnTo>
                    <a:pt x="10454" y="12284"/>
                  </a:lnTo>
                  <a:cubicBezTo>
                    <a:pt x="10578" y="12284"/>
                    <a:pt x="10671" y="12191"/>
                    <a:pt x="10671" y="12067"/>
                  </a:cubicBezTo>
                  <a:cubicBezTo>
                    <a:pt x="10671" y="11974"/>
                    <a:pt x="10578" y="11881"/>
                    <a:pt x="10454" y="11881"/>
                  </a:cubicBezTo>
                  <a:lnTo>
                    <a:pt x="373" y="11881"/>
                  </a:lnTo>
                  <a:lnTo>
                    <a:pt x="373" y="11478"/>
                  </a:lnTo>
                  <a:lnTo>
                    <a:pt x="13525" y="11478"/>
                  </a:lnTo>
                  <a:lnTo>
                    <a:pt x="13525" y="11881"/>
                  </a:lnTo>
                  <a:lnTo>
                    <a:pt x="11261" y="11881"/>
                  </a:lnTo>
                  <a:cubicBezTo>
                    <a:pt x="11168" y="11881"/>
                    <a:pt x="11075" y="11974"/>
                    <a:pt x="11075" y="12067"/>
                  </a:cubicBezTo>
                  <a:cubicBezTo>
                    <a:pt x="11075" y="12191"/>
                    <a:pt x="11168" y="12284"/>
                    <a:pt x="11261" y="12284"/>
                  </a:cubicBezTo>
                  <a:lnTo>
                    <a:pt x="13587" y="12284"/>
                  </a:lnTo>
                  <a:cubicBezTo>
                    <a:pt x="13804" y="12284"/>
                    <a:pt x="13959" y="12129"/>
                    <a:pt x="13959" y="11943"/>
                  </a:cubicBezTo>
                  <a:lnTo>
                    <a:pt x="13959" y="11416"/>
                  </a:lnTo>
                  <a:cubicBezTo>
                    <a:pt x="13959" y="11230"/>
                    <a:pt x="13804" y="11075"/>
                    <a:pt x="13587" y="11075"/>
                  </a:cubicBezTo>
                  <a:lnTo>
                    <a:pt x="8562" y="11075"/>
                  </a:lnTo>
                  <a:lnTo>
                    <a:pt x="8407" y="9865"/>
                  </a:lnTo>
                  <a:lnTo>
                    <a:pt x="11912" y="9865"/>
                  </a:lnTo>
                  <a:cubicBezTo>
                    <a:pt x="12315" y="9865"/>
                    <a:pt x="12657" y="9524"/>
                    <a:pt x="12657" y="9120"/>
                  </a:cubicBezTo>
                  <a:lnTo>
                    <a:pt x="12657" y="3351"/>
                  </a:lnTo>
                  <a:cubicBezTo>
                    <a:pt x="12657" y="2917"/>
                    <a:pt x="12315" y="2606"/>
                    <a:pt x="11912" y="2606"/>
                  </a:cubicBezTo>
                  <a:lnTo>
                    <a:pt x="8190" y="2606"/>
                  </a:lnTo>
                  <a:lnTo>
                    <a:pt x="8004" y="1738"/>
                  </a:lnTo>
                  <a:cubicBezTo>
                    <a:pt x="8407" y="962"/>
                    <a:pt x="7849" y="1"/>
                    <a:pt x="6980"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393" name="Google Shape;13163;p24">
              <a:extLst>
                <a:ext uri="{FF2B5EF4-FFF2-40B4-BE49-F238E27FC236}">
                  <a16:creationId xmlns:a16="http://schemas.microsoft.com/office/drawing/2014/main" id="{DBB32D8C-7204-8FFC-0E27-F09FA2E2B1DB}"/>
                </a:ext>
              </a:extLst>
            </p:cNvPr>
            <p:cNvSpPr/>
            <p:nvPr/>
          </p:nvSpPr>
          <p:spPr>
            <a:xfrm>
              <a:off x="1742200" y="4282875"/>
              <a:ext cx="100050" cy="100050"/>
            </a:xfrm>
            <a:custGeom>
              <a:avLst/>
              <a:gdLst/>
              <a:ahLst/>
              <a:cxnLst/>
              <a:rect l="l" t="t" r="r" b="b"/>
              <a:pathLst>
                <a:path w="4002" h="4002" extrusionOk="0">
                  <a:moveTo>
                    <a:pt x="2234" y="3133"/>
                  </a:moveTo>
                  <a:cubicBezTo>
                    <a:pt x="2482" y="3133"/>
                    <a:pt x="2730" y="3319"/>
                    <a:pt x="2761" y="3598"/>
                  </a:cubicBezTo>
                  <a:lnTo>
                    <a:pt x="1241" y="3598"/>
                  </a:lnTo>
                  <a:cubicBezTo>
                    <a:pt x="1272" y="3319"/>
                    <a:pt x="1489" y="3133"/>
                    <a:pt x="1768" y="3133"/>
                  </a:cubicBezTo>
                  <a:close/>
                  <a:moveTo>
                    <a:pt x="3567" y="434"/>
                  </a:moveTo>
                  <a:lnTo>
                    <a:pt x="3567" y="3598"/>
                  </a:lnTo>
                  <a:lnTo>
                    <a:pt x="3164" y="3598"/>
                  </a:lnTo>
                  <a:cubicBezTo>
                    <a:pt x="3134" y="3120"/>
                    <a:pt x="2759" y="2728"/>
                    <a:pt x="2287" y="2728"/>
                  </a:cubicBezTo>
                  <a:cubicBezTo>
                    <a:pt x="2269" y="2728"/>
                    <a:pt x="2252" y="2729"/>
                    <a:pt x="2234" y="2730"/>
                  </a:cubicBezTo>
                  <a:lnTo>
                    <a:pt x="1768" y="2730"/>
                  </a:lnTo>
                  <a:cubicBezTo>
                    <a:pt x="1272" y="2730"/>
                    <a:pt x="869" y="3102"/>
                    <a:pt x="838" y="3598"/>
                  </a:cubicBezTo>
                  <a:lnTo>
                    <a:pt x="403" y="3598"/>
                  </a:lnTo>
                  <a:lnTo>
                    <a:pt x="403" y="434"/>
                  </a:lnTo>
                  <a:close/>
                  <a:moveTo>
                    <a:pt x="403" y="0"/>
                  </a:moveTo>
                  <a:cubicBezTo>
                    <a:pt x="186" y="0"/>
                    <a:pt x="0" y="186"/>
                    <a:pt x="0" y="403"/>
                  </a:cubicBezTo>
                  <a:lnTo>
                    <a:pt x="0" y="3598"/>
                  </a:lnTo>
                  <a:cubicBezTo>
                    <a:pt x="0" y="3815"/>
                    <a:pt x="186" y="4002"/>
                    <a:pt x="403" y="4002"/>
                  </a:cubicBezTo>
                  <a:lnTo>
                    <a:pt x="3598" y="4002"/>
                  </a:lnTo>
                  <a:cubicBezTo>
                    <a:pt x="3816" y="4002"/>
                    <a:pt x="4002" y="3815"/>
                    <a:pt x="4002" y="3598"/>
                  </a:cubicBezTo>
                  <a:lnTo>
                    <a:pt x="4002" y="403"/>
                  </a:lnTo>
                  <a:cubicBezTo>
                    <a:pt x="4002" y="186"/>
                    <a:pt x="3816" y="0"/>
                    <a:pt x="3598"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394" name="Google Shape;13164;p24">
              <a:extLst>
                <a:ext uri="{FF2B5EF4-FFF2-40B4-BE49-F238E27FC236}">
                  <a16:creationId xmlns:a16="http://schemas.microsoft.com/office/drawing/2014/main" id="{87398079-A215-C2AA-EF01-F13A14178746}"/>
                </a:ext>
              </a:extLst>
            </p:cNvPr>
            <p:cNvSpPr/>
            <p:nvPr/>
          </p:nvSpPr>
          <p:spPr>
            <a:xfrm>
              <a:off x="1774775" y="4301775"/>
              <a:ext cx="48650" cy="40500"/>
            </a:xfrm>
            <a:custGeom>
              <a:avLst/>
              <a:gdLst/>
              <a:ahLst/>
              <a:cxnLst/>
              <a:rect l="l" t="t" r="r" b="b"/>
              <a:pathLst>
                <a:path w="1946" h="1620" extrusionOk="0">
                  <a:moveTo>
                    <a:pt x="682" y="423"/>
                  </a:moveTo>
                  <a:cubicBezTo>
                    <a:pt x="807" y="423"/>
                    <a:pt x="931" y="578"/>
                    <a:pt x="931" y="826"/>
                  </a:cubicBezTo>
                  <a:cubicBezTo>
                    <a:pt x="931" y="1043"/>
                    <a:pt x="807" y="1198"/>
                    <a:pt x="682" y="1198"/>
                  </a:cubicBezTo>
                  <a:cubicBezTo>
                    <a:pt x="589" y="1198"/>
                    <a:pt x="465" y="1043"/>
                    <a:pt x="465" y="826"/>
                  </a:cubicBezTo>
                  <a:cubicBezTo>
                    <a:pt x="465" y="578"/>
                    <a:pt x="589" y="423"/>
                    <a:pt x="682" y="423"/>
                  </a:cubicBezTo>
                  <a:close/>
                  <a:moveTo>
                    <a:pt x="875" y="1"/>
                  </a:moveTo>
                  <a:cubicBezTo>
                    <a:pt x="455" y="1"/>
                    <a:pt x="42" y="321"/>
                    <a:pt x="62" y="826"/>
                  </a:cubicBezTo>
                  <a:cubicBezTo>
                    <a:pt x="0" y="1198"/>
                    <a:pt x="279" y="1571"/>
                    <a:pt x="682" y="1602"/>
                  </a:cubicBezTo>
                  <a:cubicBezTo>
                    <a:pt x="742" y="1614"/>
                    <a:pt x="800" y="1620"/>
                    <a:pt x="857" y="1620"/>
                  </a:cubicBezTo>
                  <a:cubicBezTo>
                    <a:pt x="1509" y="1620"/>
                    <a:pt x="1946" y="841"/>
                    <a:pt x="1489" y="299"/>
                  </a:cubicBezTo>
                  <a:cubicBezTo>
                    <a:pt x="1326" y="93"/>
                    <a:pt x="1100" y="1"/>
                    <a:pt x="875"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395" name="Google Shape;13165;p24">
              <a:extLst>
                <a:ext uri="{FF2B5EF4-FFF2-40B4-BE49-F238E27FC236}">
                  <a16:creationId xmlns:a16="http://schemas.microsoft.com/office/drawing/2014/main" id="{A4FFC090-CBB0-1C1C-1321-0246730D6679}"/>
                </a:ext>
              </a:extLst>
            </p:cNvPr>
            <p:cNvSpPr/>
            <p:nvPr/>
          </p:nvSpPr>
          <p:spPr>
            <a:xfrm>
              <a:off x="1869375" y="4282875"/>
              <a:ext cx="100050" cy="100050"/>
            </a:xfrm>
            <a:custGeom>
              <a:avLst/>
              <a:gdLst/>
              <a:ahLst/>
              <a:cxnLst/>
              <a:rect l="l" t="t" r="r" b="b"/>
              <a:pathLst>
                <a:path w="4002" h="4002" extrusionOk="0">
                  <a:moveTo>
                    <a:pt x="2234" y="3133"/>
                  </a:moveTo>
                  <a:cubicBezTo>
                    <a:pt x="2482" y="3133"/>
                    <a:pt x="2730" y="3350"/>
                    <a:pt x="2761" y="3598"/>
                  </a:cubicBezTo>
                  <a:lnTo>
                    <a:pt x="1241" y="3598"/>
                  </a:lnTo>
                  <a:cubicBezTo>
                    <a:pt x="1272" y="3350"/>
                    <a:pt x="1489" y="3133"/>
                    <a:pt x="1768" y="3133"/>
                  </a:cubicBezTo>
                  <a:close/>
                  <a:moveTo>
                    <a:pt x="3568" y="434"/>
                  </a:moveTo>
                  <a:lnTo>
                    <a:pt x="3568" y="3598"/>
                  </a:lnTo>
                  <a:lnTo>
                    <a:pt x="3164" y="3598"/>
                  </a:lnTo>
                  <a:cubicBezTo>
                    <a:pt x="3133" y="3133"/>
                    <a:pt x="2730" y="2730"/>
                    <a:pt x="2234" y="2730"/>
                  </a:cubicBezTo>
                  <a:lnTo>
                    <a:pt x="1768" y="2730"/>
                  </a:lnTo>
                  <a:cubicBezTo>
                    <a:pt x="1272" y="2730"/>
                    <a:pt x="869" y="3133"/>
                    <a:pt x="838" y="3598"/>
                  </a:cubicBezTo>
                  <a:lnTo>
                    <a:pt x="404" y="3598"/>
                  </a:lnTo>
                  <a:lnTo>
                    <a:pt x="404" y="434"/>
                  </a:lnTo>
                  <a:close/>
                  <a:moveTo>
                    <a:pt x="404" y="0"/>
                  </a:moveTo>
                  <a:cubicBezTo>
                    <a:pt x="186" y="0"/>
                    <a:pt x="0" y="186"/>
                    <a:pt x="0" y="403"/>
                  </a:cubicBezTo>
                  <a:lnTo>
                    <a:pt x="0" y="3598"/>
                  </a:lnTo>
                  <a:cubicBezTo>
                    <a:pt x="0" y="3815"/>
                    <a:pt x="186" y="4002"/>
                    <a:pt x="404" y="4002"/>
                  </a:cubicBezTo>
                  <a:lnTo>
                    <a:pt x="3599" y="4002"/>
                  </a:lnTo>
                  <a:cubicBezTo>
                    <a:pt x="3816" y="4002"/>
                    <a:pt x="4002" y="3815"/>
                    <a:pt x="4002" y="3598"/>
                  </a:cubicBezTo>
                  <a:lnTo>
                    <a:pt x="4002" y="403"/>
                  </a:lnTo>
                  <a:cubicBezTo>
                    <a:pt x="4002" y="186"/>
                    <a:pt x="3816" y="0"/>
                    <a:pt x="3599"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396" name="Google Shape;13166;p24">
              <a:extLst>
                <a:ext uri="{FF2B5EF4-FFF2-40B4-BE49-F238E27FC236}">
                  <a16:creationId xmlns:a16="http://schemas.microsoft.com/office/drawing/2014/main" id="{7A267AFC-4736-9BA3-6F18-75A932707A23}"/>
                </a:ext>
              </a:extLst>
            </p:cNvPr>
            <p:cNvSpPr/>
            <p:nvPr/>
          </p:nvSpPr>
          <p:spPr>
            <a:xfrm>
              <a:off x="1901950" y="4301775"/>
              <a:ext cx="47950" cy="40500"/>
            </a:xfrm>
            <a:custGeom>
              <a:avLst/>
              <a:gdLst/>
              <a:ahLst/>
              <a:cxnLst/>
              <a:rect l="l" t="t" r="r" b="b"/>
              <a:pathLst>
                <a:path w="1918" h="1620" extrusionOk="0">
                  <a:moveTo>
                    <a:pt x="683" y="423"/>
                  </a:moveTo>
                  <a:cubicBezTo>
                    <a:pt x="807" y="423"/>
                    <a:pt x="931" y="578"/>
                    <a:pt x="931" y="826"/>
                  </a:cubicBezTo>
                  <a:cubicBezTo>
                    <a:pt x="931" y="1043"/>
                    <a:pt x="807" y="1198"/>
                    <a:pt x="683" y="1198"/>
                  </a:cubicBezTo>
                  <a:cubicBezTo>
                    <a:pt x="590" y="1198"/>
                    <a:pt x="465" y="1043"/>
                    <a:pt x="465" y="826"/>
                  </a:cubicBezTo>
                  <a:cubicBezTo>
                    <a:pt x="465" y="578"/>
                    <a:pt x="590" y="423"/>
                    <a:pt x="683" y="423"/>
                  </a:cubicBezTo>
                  <a:close/>
                  <a:moveTo>
                    <a:pt x="860" y="1"/>
                  </a:moveTo>
                  <a:cubicBezTo>
                    <a:pt x="438" y="1"/>
                    <a:pt x="31" y="321"/>
                    <a:pt x="31" y="826"/>
                  </a:cubicBezTo>
                  <a:cubicBezTo>
                    <a:pt x="0" y="1198"/>
                    <a:pt x="279" y="1571"/>
                    <a:pt x="683" y="1602"/>
                  </a:cubicBezTo>
                  <a:cubicBezTo>
                    <a:pt x="742" y="1614"/>
                    <a:pt x="800" y="1620"/>
                    <a:pt x="856" y="1620"/>
                  </a:cubicBezTo>
                  <a:cubicBezTo>
                    <a:pt x="1505" y="1620"/>
                    <a:pt x="1917" y="841"/>
                    <a:pt x="1489" y="299"/>
                  </a:cubicBezTo>
                  <a:cubicBezTo>
                    <a:pt x="1316" y="93"/>
                    <a:pt x="1086" y="1"/>
                    <a:pt x="860"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grpSp>
      <p:grpSp>
        <p:nvGrpSpPr>
          <p:cNvPr id="397" name="Google Shape;13167;p24">
            <a:extLst>
              <a:ext uri="{FF2B5EF4-FFF2-40B4-BE49-F238E27FC236}">
                <a16:creationId xmlns:a16="http://schemas.microsoft.com/office/drawing/2014/main" id="{61188487-E4C6-85DE-0C24-CEE24FDB69AA}"/>
              </a:ext>
            </a:extLst>
          </p:cNvPr>
          <p:cNvGrpSpPr/>
          <p:nvPr/>
        </p:nvGrpSpPr>
        <p:grpSpPr>
          <a:xfrm>
            <a:off x="12550317" y="8032024"/>
            <a:ext cx="697950" cy="536700"/>
            <a:chOff x="7719625" y="1964175"/>
            <a:chExt cx="348975" cy="268350"/>
          </a:xfrm>
        </p:grpSpPr>
        <p:sp>
          <p:nvSpPr>
            <p:cNvPr id="398" name="Google Shape;13168;p24">
              <a:extLst>
                <a:ext uri="{FF2B5EF4-FFF2-40B4-BE49-F238E27FC236}">
                  <a16:creationId xmlns:a16="http://schemas.microsoft.com/office/drawing/2014/main" id="{3B6AAB9B-DDFE-D761-75FE-66F505BF11CD}"/>
                </a:ext>
              </a:extLst>
            </p:cNvPr>
            <p:cNvSpPr/>
            <p:nvPr/>
          </p:nvSpPr>
          <p:spPr>
            <a:xfrm>
              <a:off x="7985600" y="1985325"/>
              <a:ext cx="10900" cy="10500"/>
            </a:xfrm>
            <a:custGeom>
              <a:avLst/>
              <a:gdLst/>
              <a:ahLst/>
              <a:cxnLst/>
              <a:rect l="l" t="t" r="r" b="b"/>
              <a:pathLst>
                <a:path w="436" h="420" extrusionOk="0">
                  <a:moveTo>
                    <a:pt x="218" y="0"/>
                  </a:moveTo>
                  <a:cubicBezTo>
                    <a:pt x="109" y="0"/>
                    <a:pt x="1" y="70"/>
                    <a:pt x="1" y="210"/>
                  </a:cubicBezTo>
                  <a:cubicBezTo>
                    <a:pt x="1" y="349"/>
                    <a:pt x="109" y="419"/>
                    <a:pt x="218" y="419"/>
                  </a:cubicBezTo>
                  <a:cubicBezTo>
                    <a:pt x="326" y="419"/>
                    <a:pt x="435" y="349"/>
                    <a:pt x="435" y="210"/>
                  </a:cubicBezTo>
                  <a:cubicBezTo>
                    <a:pt x="435" y="70"/>
                    <a:pt x="326" y="0"/>
                    <a:pt x="218"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399" name="Google Shape;13169;p24">
              <a:extLst>
                <a:ext uri="{FF2B5EF4-FFF2-40B4-BE49-F238E27FC236}">
                  <a16:creationId xmlns:a16="http://schemas.microsoft.com/office/drawing/2014/main" id="{38786AA4-A2CB-6AE3-51F5-14289C603E4F}"/>
                </a:ext>
              </a:extLst>
            </p:cNvPr>
            <p:cNvSpPr/>
            <p:nvPr/>
          </p:nvSpPr>
          <p:spPr>
            <a:xfrm>
              <a:off x="8007325" y="1985125"/>
              <a:ext cx="10100" cy="10100"/>
            </a:xfrm>
            <a:custGeom>
              <a:avLst/>
              <a:gdLst/>
              <a:ahLst/>
              <a:cxnLst/>
              <a:rect l="l" t="t" r="r" b="b"/>
              <a:pathLst>
                <a:path w="404" h="404" extrusionOk="0">
                  <a:moveTo>
                    <a:pt x="186" y="1"/>
                  </a:moveTo>
                  <a:cubicBezTo>
                    <a:pt x="93" y="1"/>
                    <a:pt x="0" y="94"/>
                    <a:pt x="0" y="218"/>
                  </a:cubicBezTo>
                  <a:cubicBezTo>
                    <a:pt x="0" y="311"/>
                    <a:pt x="93" y="404"/>
                    <a:pt x="186" y="404"/>
                  </a:cubicBezTo>
                  <a:cubicBezTo>
                    <a:pt x="311" y="404"/>
                    <a:pt x="404" y="311"/>
                    <a:pt x="404" y="218"/>
                  </a:cubicBezTo>
                  <a:cubicBezTo>
                    <a:pt x="404" y="94"/>
                    <a:pt x="311" y="1"/>
                    <a:pt x="186"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400" name="Google Shape;13170;p24">
              <a:extLst>
                <a:ext uri="{FF2B5EF4-FFF2-40B4-BE49-F238E27FC236}">
                  <a16:creationId xmlns:a16="http://schemas.microsoft.com/office/drawing/2014/main" id="{69F3FA23-DB0D-235F-3380-13A118B1F06F}"/>
                </a:ext>
              </a:extLst>
            </p:cNvPr>
            <p:cNvSpPr/>
            <p:nvPr/>
          </p:nvSpPr>
          <p:spPr>
            <a:xfrm>
              <a:off x="8028250" y="1985125"/>
              <a:ext cx="10125" cy="10100"/>
            </a:xfrm>
            <a:custGeom>
              <a:avLst/>
              <a:gdLst/>
              <a:ahLst/>
              <a:cxnLst/>
              <a:rect l="l" t="t" r="r" b="b"/>
              <a:pathLst>
                <a:path w="405" h="404" extrusionOk="0">
                  <a:moveTo>
                    <a:pt x="218" y="1"/>
                  </a:moveTo>
                  <a:cubicBezTo>
                    <a:pt x="94" y="1"/>
                    <a:pt x="1" y="94"/>
                    <a:pt x="1" y="218"/>
                  </a:cubicBezTo>
                  <a:cubicBezTo>
                    <a:pt x="1" y="311"/>
                    <a:pt x="94" y="404"/>
                    <a:pt x="218" y="404"/>
                  </a:cubicBezTo>
                  <a:cubicBezTo>
                    <a:pt x="311" y="404"/>
                    <a:pt x="404" y="311"/>
                    <a:pt x="404" y="218"/>
                  </a:cubicBezTo>
                  <a:cubicBezTo>
                    <a:pt x="404" y="94"/>
                    <a:pt x="311" y="1"/>
                    <a:pt x="218"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401" name="Google Shape;13171;p24">
              <a:extLst>
                <a:ext uri="{FF2B5EF4-FFF2-40B4-BE49-F238E27FC236}">
                  <a16:creationId xmlns:a16="http://schemas.microsoft.com/office/drawing/2014/main" id="{F4DDD22A-913C-F667-6D9D-7D3B018DD313}"/>
                </a:ext>
              </a:extLst>
            </p:cNvPr>
            <p:cNvSpPr/>
            <p:nvPr/>
          </p:nvSpPr>
          <p:spPr>
            <a:xfrm>
              <a:off x="7757375" y="2039400"/>
              <a:ext cx="11900" cy="7550"/>
            </a:xfrm>
            <a:custGeom>
              <a:avLst/>
              <a:gdLst/>
              <a:ahLst/>
              <a:cxnLst/>
              <a:rect l="l" t="t" r="r" b="b"/>
              <a:pathLst>
                <a:path w="476" h="302" extrusionOk="0">
                  <a:moveTo>
                    <a:pt x="258" y="1"/>
                  </a:moveTo>
                  <a:cubicBezTo>
                    <a:pt x="0" y="1"/>
                    <a:pt x="256" y="302"/>
                    <a:pt x="397" y="302"/>
                  </a:cubicBezTo>
                  <a:cubicBezTo>
                    <a:pt x="442" y="302"/>
                    <a:pt x="475" y="270"/>
                    <a:pt x="475" y="187"/>
                  </a:cubicBezTo>
                  <a:cubicBezTo>
                    <a:pt x="475" y="94"/>
                    <a:pt x="382" y="1"/>
                    <a:pt x="258"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402" name="Google Shape;13172;p24">
              <a:extLst>
                <a:ext uri="{FF2B5EF4-FFF2-40B4-BE49-F238E27FC236}">
                  <a16:creationId xmlns:a16="http://schemas.microsoft.com/office/drawing/2014/main" id="{8D3A35EE-EA12-2ED8-5CC1-74FABF3D7409}"/>
                </a:ext>
              </a:extLst>
            </p:cNvPr>
            <p:cNvSpPr/>
            <p:nvPr/>
          </p:nvSpPr>
          <p:spPr>
            <a:xfrm>
              <a:off x="7757375" y="2129375"/>
              <a:ext cx="11900" cy="7550"/>
            </a:xfrm>
            <a:custGeom>
              <a:avLst/>
              <a:gdLst/>
              <a:ahLst/>
              <a:cxnLst/>
              <a:rect l="l" t="t" r="r" b="b"/>
              <a:pathLst>
                <a:path w="476" h="302" extrusionOk="0">
                  <a:moveTo>
                    <a:pt x="258" y="0"/>
                  </a:moveTo>
                  <a:cubicBezTo>
                    <a:pt x="0" y="0"/>
                    <a:pt x="256" y="301"/>
                    <a:pt x="397" y="301"/>
                  </a:cubicBezTo>
                  <a:cubicBezTo>
                    <a:pt x="442" y="301"/>
                    <a:pt x="475" y="270"/>
                    <a:pt x="475" y="186"/>
                  </a:cubicBezTo>
                  <a:cubicBezTo>
                    <a:pt x="475" y="93"/>
                    <a:pt x="382" y="0"/>
                    <a:pt x="258"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403" name="Google Shape;13173;p24">
              <a:extLst>
                <a:ext uri="{FF2B5EF4-FFF2-40B4-BE49-F238E27FC236}">
                  <a16:creationId xmlns:a16="http://schemas.microsoft.com/office/drawing/2014/main" id="{269B9A6A-C0A3-1184-0A4B-61BCB7D77A09}"/>
                </a:ext>
              </a:extLst>
            </p:cNvPr>
            <p:cNvSpPr/>
            <p:nvPr/>
          </p:nvSpPr>
          <p:spPr>
            <a:xfrm>
              <a:off x="7719625" y="1964175"/>
              <a:ext cx="348975" cy="268350"/>
            </a:xfrm>
            <a:custGeom>
              <a:avLst/>
              <a:gdLst/>
              <a:ahLst/>
              <a:cxnLst/>
              <a:rect l="l" t="t" r="r" b="b"/>
              <a:pathLst>
                <a:path w="13959" h="10734" extrusionOk="0">
                  <a:moveTo>
                    <a:pt x="7662" y="2079"/>
                  </a:moveTo>
                  <a:lnTo>
                    <a:pt x="7631" y="10330"/>
                  </a:lnTo>
                  <a:lnTo>
                    <a:pt x="434" y="10330"/>
                  </a:lnTo>
                  <a:lnTo>
                    <a:pt x="434" y="2079"/>
                  </a:lnTo>
                  <a:close/>
                  <a:moveTo>
                    <a:pt x="434" y="1"/>
                  </a:moveTo>
                  <a:cubicBezTo>
                    <a:pt x="186" y="1"/>
                    <a:pt x="0" y="187"/>
                    <a:pt x="0" y="435"/>
                  </a:cubicBezTo>
                  <a:lnTo>
                    <a:pt x="0" y="10330"/>
                  </a:lnTo>
                  <a:cubicBezTo>
                    <a:pt x="0" y="10547"/>
                    <a:pt x="186" y="10734"/>
                    <a:pt x="434" y="10734"/>
                  </a:cubicBezTo>
                  <a:lnTo>
                    <a:pt x="11167" y="10734"/>
                  </a:lnTo>
                  <a:cubicBezTo>
                    <a:pt x="11415" y="10734"/>
                    <a:pt x="11415" y="10330"/>
                    <a:pt x="11167" y="10330"/>
                  </a:cubicBezTo>
                  <a:lnTo>
                    <a:pt x="8065" y="10330"/>
                  </a:lnTo>
                  <a:lnTo>
                    <a:pt x="8065" y="2079"/>
                  </a:lnTo>
                  <a:lnTo>
                    <a:pt x="13556" y="2079"/>
                  </a:lnTo>
                  <a:lnTo>
                    <a:pt x="13556" y="10299"/>
                  </a:lnTo>
                  <a:lnTo>
                    <a:pt x="11974" y="10299"/>
                  </a:lnTo>
                  <a:cubicBezTo>
                    <a:pt x="11694" y="10299"/>
                    <a:pt x="11694" y="10734"/>
                    <a:pt x="11974" y="10734"/>
                  </a:cubicBezTo>
                  <a:lnTo>
                    <a:pt x="13556" y="10734"/>
                  </a:lnTo>
                  <a:cubicBezTo>
                    <a:pt x="13773" y="10734"/>
                    <a:pt x="13959" y="10547"/>
                    <a:pt x="13959" y="10299"/>
                  </a:cubicBezTo>
                  <a:lnTo>
                    <a:pt x="13959" y="435"/>
                  </a:lnTo>
                  <a:cubicBezTo>
                    <a:pt x="13959" y="187"/>
                    <a:pt x="13773" y="1"/>
                    <a:pt x="13556" y="1"/>
                  </a:cubicBezTo>
                  <a:lnTo>
                    <a:pt x="3412" y="1"/>
                  </a:lnTo>
                  <a:cubicBezTo>
                    <a:pt x="3133" y="1"/>
                    <a:pt x="3133" y="435"/>
                    <a:pt x="3412" y="435"/>
                  </a:cubicBezTo>
                  <a:lnTo>
                    <a:pt x="13556" y="435"/>
                  </a:lnTo>
                  <a:lnTo>
                    <a:pt x="13556" y="1676"/>
                  </a:lnTo>
                  <a:lnTo>
                    <a:pt x="403" y="1676"/>
                  </a:lnTo>
                  <a:lnTo>
                    <a:pt x="403" y="435"/>
                  </a:lnTo>
                  <a:lnTo>
                    <a:pt x="2575" y="435"/>
                  </a:lnTo>
                  <a:cubicBezTo>
                    <a:pt x="2854" y="435"/>
                    <a:pt x="2854" y="1"/>
                    <a:pt x="2575"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404" name="Google Shape;13174;p24">
              <a:extLst>
                <a:ext uri="{FF2B5EF4-FFF2-40B4-BE49-F238E27FC236}">
                  <a16:creationId xmlns:a16="http://schemas.microsoft.com/office/drawing/2014/main" id="{2C6401B8-774C-840C-1E2E-342A38506E06}"/>
                </a:ext>
              </a:extLst>
            </p:cNvPr>
            <p:cNvSpPr/>
            <p:nvPr/>
          </p:nvSpPr>
          <p:spPr>
            <a:xfrm>
              <a:off x="7756850" y="2061125"/>
              <a:ext cx="75225" cy="10100"/>
            </a:xfrm>
            <a:custGeom>
              <a:avLst/>
              <a:gdLst/>
              <a:ahLst/>
              <a:cxnLst/>
              <a:rect l="l" t="t" r="r" b="b"/>
              <a:pathLst>
                <a:path w="3009" h="404" extrusionOk="0">
                  <a:moveTo>
                    <a:pt x="279" y="0"/>
                  </a:moveTo>
                  <a:cubicBezTo>
                    <a:pt x="0" y="0"/>
                    <a:pt x="0" y="404"/>
                    <a:pt x="279" y="404"/>
                  </a:cubicBezTo>
                  <a:lnTo>
                    <a:pt x="2730" y="404"/>
                  </a:lnTo>
                  <a:cubicBezTo>
                    <a:pt x="3009" y="404"/>
                    <a:pt x="3009" y="0"/>
                    <a:pt x="2730"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405" name="Google Shape;13175;p24">
              <a:extLst>
                <a:ext uri="{FF2B5EF4-FFF2-40B4-BE49-F238E27FC236}">
                  <a16:creationId xmlns:a16="http://schemas.microsoft.com/office/drawing/2014/main" id="{E2ABCC06-0E68-567D-EC23-6C325EC3E801}"/>
                </a:ext>
              </a:extLst>
            </p:cNvPr>
            <p:cNvSpPr/>
            <p:nvPr/>
          </p:nvSpPr>
          <p:spPr>
            <a:xfrm>
              <a:off x="7774675" y="2039400"/>
              <a:ext cx="110925" cy="10900"/>
            </a:xfrm>
            <a:custGeom>
              <a:avLst/>
              <a:gdLst/>
              <a:ahLst/>
              <a:cxnLst/>
              <a:rect l="l" t="t" r="r" b="b"/>
              <a:pathLst>
                <a:path w="4437" h="436" extrusionOk="0">
                  <a:moveTo>
                    <a:pt x="280" y="1"/>
                  </a:moveTo>
                  <a:cubicBezTo>
                    <a:pt x="1" y="1"/>
                    <a:pt x="1" y="404"/>
                    <a:pt x="280" y="435"/>
                  </a:cubicBezTo>
                  <a:lnTo>
                    <a:pt x="4157" y="435"/>
                  </a:lnTo>
                  <a:cubicBezTo>
                    <a:pt x="4436" y="435"/>
                    <a:pt x="4436" y="1"/>
                    <a:pt x="4157"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406" name="Google Shape;13176;p24">
              <a:extLst>
                <a:ext uri="{FF2B5EF4-FFF2-40B4-BE49-F238E27FC236}">
                  <a16:creationId xmlns:a16="http://schemas.microsoft.com/office/drawing/2014/main" id="{FDACD6BB-F3A7-6395-A9F9-B79A46FB956E}"/>
                </a:ext>
              </a:extLst>
            </p:cNvPr>
            <p:cNvSpPr/>
            <p:nvPr/>
          </p:nvSpPr>
          <p:spPr>
            <a:xfrm>
              <a:off x="7758400" y="2079375"/>
              <a:ext cx="35675" cy="30625"/>
            </a:xfrm>
            <a:custGeom>
              <a:avLst/>
              <a:gdLst/>
              <a:ahLst/>
              <a:cxnLst/>
              <a:rect l="l" t="t" r="r" b="b"/>
              <a:pathLst>
                <a:path w="1427" h="1225" extrusionOk="0">
                  <a:moveTo>
                    <a:pt x="620" y="418"/>
                  </a:moveTo>
                  <a:cubicBezTo>
                    <a:pt x="745" y="418"/>
                    <a:pt x="838" y="511"/>
                    <a:pt x="838" y="604"/>
                  </a:cubicBezTo>
                  <a:cubicBezTo>
                    <a:pt x="838" y="728"/>
                    <a:pt x="745" y="821"/>
                    <a:pt x="620" y="821"/>
                  </a:cubicBezTo>
                  <a:cubicBezTo>
                    <a:pt x="496" y="821"/>
                    <a:pt x="403" y="728"/>
                    <a:pt x="434" y="604"/>
                  </a:cubicBezTo>
                  <a:cubicBezTo>
                    <a:pt x="434" y="511"/>
                    <a:pt x="527" y="418"/>
                    <a:pt x="620" y="418"/>
                  </a:cubicBezTo>
                  <a:close/>
                  <a:moveTo>
                    <a:pt x="630" y="0"/>
                  </a:moveTo>
                  <a:cubicBezTo>
                    <a:pt x="307" y="0"/>
                    <a:pt x="0" y="252"/>
                    <a:pt x="0" y="635"/>
                  </a:cubicBezTo>
                  <a:cubicBezTo>
                    <a:pt x="0" y="945"/>
                    <a:pt x="279" y="1225"/>
                    <a:pt x="620" y="1225"/>
                  </a:cubicBezTo>
                  <a:cubicBezTo>
                    <a:pt x="1179" y="1225"/>
                    <a:pt x="1427" y="573"/>
                    <a:pt x="1055" y="170"/>
                  </a:cubicBezTo>
                  <a:cubicBezTo>
                    <a:pt x="928" y="53"/>
                    <a:pt x="777" y="0"/>
                    <a:pt x="630"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407" name="Google Shape;13177;p24">
              <a:extLst>
                <a:ext uri="{FF2B5EF4-FFF2-40B4-BE49-F238E27FC236}">
                  <a16:creationId xmlns:a16="http://schemas.microsoft.com/office/drawing/2014/main" id="{9A6B275B-052D-A4E6-14D4-E4996B7C7987}"/>
                </a:ext>
              </a:extLst>
            </p:cNvPr>
            <p:cNvSpPr/>
            <p:nvPr/>
          </p:nvSpPr>
          <p:spPr>
            <a:xfrm>
              <a:off x="7800275" y="2079375"/>
              <a:ext cx="36475" cy="30625"/>
            </a:xfrm>
            <a:custGeom>
              <a:avLst/>
              <a:gdLst/>
              <a:ahLst/>
              <a:cxnLst/>
              <a:rect l="l" t="t" r="r" b="b"/>
              <a:pathLst>
                <a:path w="1459" h="1225" extrusionOk="0">
                  <a:moveTo>
                    <a:pt x="838" y="418"/>
                  </a:moveTo>
                  <a:cubicBezTo>
                    <a:pt x="931" y="418"/>
                    <a:pt x="1024" y="511"/>
                    <a:pt x="1024" y="635"/>
                  </a:cubicBezTo>
                  <a:cubicBezTo>
                    <a:pt x="1024" y="728"/>
                    <a:pt x="931" y="821"/>
                    <a:pt x="838" y="821"/>
                  </a:cubicBezTo>
                  <a:cubicBezTo>
                    <a:pt x="714" y="821"/>
                    <a:pt x="621" y="728"/>
                    <a:pt x="621" y="635"/>
                  </a:cubicBezTo>
                  <a:cubicBezTo>
                    <a:pt x="621" y="511"/>
                    <a:pt x="714" y="418"/>
                    <a:pt x="838" y="418"/>
                  </a:cubicBezTo>
                  <a:close/>
                  <a:moveTo>
                    <a:pt x="815" y="0"/>
                  </a:moveTo>
                  <a:cubicBezTo>
                    <a:pt x="668" y="0"/>
                    <a:pt x="520" y="53"/>
                    <a:pt x="403" y="170"/>
                  </a:cubicBezTo>
                  <a:cubicBezTo>
                    <a:pt x="0" y="573"/>
                    <a:pt x="279" y="1225"/>
                    <a:pt x="838" y="1225"/>
                  </a:cubicBezTo>
                  <a:cubicBezTo>
                    <a:pt x="1179" y="1225"/>
                    <a:pt x="1458" y="945"/>
                    <a:pt x="1458" y="635"/>
                  </a:cubicBezTo>
                  <a:cubicBezTo>
                    <a:pt x="1458" y="252"/>
                    <a:pt x="1137" y="0"/>
                    <a:pt x="815"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408" name="Google Shape;13178;p24">
              <a:extLst>
                <a:ext uri="{FF2B5EF4-FFF2-40B4-BE49-F238E27FC236}">
                  <a16:creationId xmlns:a16="http://schemas.microsoft.com/office/drawing/2014/main" id="{11E0D659-C690-1EA7-B4DE-29023A781525}"/>
                </a:ext>
              </a:extLst>
            </p:cNvPr>
            <p:cNvSpPr/>
            <p:nvPr/>
          </p:nvSpPr>
          <p:spPr>
            <a:xfrm>
              <a:off x="7847575" y="2079725"/>
              <a:ext cx="35700" cy="30650"/>
            </a:xfrm>
            <a:custGeom>
              <a:avLst/>
              <a:gdLst/>
              <a:ahLst/>
              <a:cxnLst/>
              <a:rect l="l" t="t" r="r" b="b"/>
              <a:pathLst>
                <a:path w="1428" h="1226" extrusionOk="0">
                  <a:moveTo>
                    <a:pt x="838" y="404"/>
                  </a:moveTo>
                  <a:cubicBezTo>
                    <a:pt x="931" y="404"/>
                    <a:pt x="1024" y="497"/>
                    <a:pt x="1024" y="621"/>
                  </a:cubicBezTo>
                  <a:cubicBezTo>
                    <a:pt x="1024" y="714"/>
                    <a:pt x="931" y="807"/>
                    <a:pt x="838" y="807"/>
                  </a:cubicBezTo>
                  <a:cubicBezTo>
                    <a:pt x="714" y="807"/>
                    <a:pt x="621" y="714"/>
                    <a:pt x="621" y="621"/>
                  </a:cubicBezTo>
                  <a:cubicBezTo>
                    <a:pt x="621" y="497"/>
                    <a:pt x="714" y="404"/>
                    <a:pt x="838" y="404"/>
                  </a:cubicBezTo>
                  <a:close/>
                  <a:moveTo>
                    <a:pt x="838" y="1"/>
                  </a:moveTo>
                  <a:cubicBezTo>
                    <a:pt x="280" y="1"/>
                    <a:pt x="0" y="652"/>
                    <a:pt x="404" y="1055"/>
                  </a:cubicBezTo>
                  <a:cubicBezTo>
                    <a:pt x="521" y="1173"/>
                    <a:pt x="667" y="1226"/>
                    <a:pt x="812" y="1226"/>
                  </a:cubicBezTo>
                  <a:cubicBezTo>
                    <a:pt x="1123" y="1226"/>
                    <a:pt x="1427" y="982"/>
                    <a:pt x="1427" y="621"/>
                  </a:cubicBezTo>
                  <a:cubicBezTo>
                    <a:pt x="1427" y="280"/>
                    <a:pt x="1179" y="1"/>
                    <a:pt x="838"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409" name="Google Shape;13179;p24">
              <a:extLst>
                <a:ext uri="{FF2B5EF4-FFF2-40B4-BE49-F238E27FC236}">
                  <a16:creationId xmlns:a16="http://schemas.microsoft.com/office/drawing/2014/main" id="{ACD0F21C-FCA1-155A-7A87-AAE654750173}"/>
                </a:ext>
              </a:extLst>
            </p:cNvPr>
            <p:cNvSpPr/>
            <p:nvPr/>
          </p:nvSpPr>
          <p:spPr>
            <a:xfrm>
              <a:off x="7758400" y="2151075"/>
              <a:ext cx="71350" cy="10100"/>
            </a:xfrm>
            <a:custGeom>
              <a:avLst/>
              <a:gdLst/>
              <a:ahLst/>
              <a:cxnLst/>
              <a:rect l="l" t="t" r="r" b="b"/>
              <a:pathLst>
                <a:path w="2854" h="404" extrusionOk="0">
                  <a:moveTo>
                    <a:pt x="217" y="1"/>
                  </a:moveTo>
                  <a:cubicBezTo>
                    <a:pt x="93" y="1"/>
                    <a:pt x="0" y="94"/>
                    <a:pt x="0" y="187"/>
                  </a:cubicBezTo>
                  <a:cubicBezTo>
                    <a:pt x="0" y="311"/>
                    <a:pt x="93" y="404"/>
                    <a:pt x="217" y="404"/>
                  </a:cubicBezTo>
                  <a:lnTo>
                    <a:pt x="2668" y="404"/>
                  </a:lnTo>
                  <a:cubicBezTo>
                    <a:pt x="2761" y="404"/>
                    <a:pt x="2854" y="311"/>
                    <a:pt x="2854" y="187"/>
                  </a:cubicBezTo>
                  <a:cubicBezTo>
                    <a:pt x="2854" y="94"/>
                    <a:pt x="2792" y="1"/>
                    <a:pt x="2668"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410" name="Google Shape;13180;p24">
              <a:extLst>
                <a:ext uri="{FF2B5EF4-FFF2-40B4-BE49-F238E27FC236}">
                  <a16:creationId xmlns:a16="http://schemas.microsoft.com/office/drawing/2014/main" id="{DD0B1FF2-EF0D-34D2-2079-575FB1D90AA9}"/>
                </a:ext>
              </a:extLst>
            </p:cNvPr>
            <p:cNvSpPr/>
            <p:nvPr/>
          </p:nvSpPr>
          <p:spPr>
            <a:xfrm>
              <a:off x="7776225" y="2129375"/>
              <a:ext cx="109375" cy="10100"/>
            </a:xfrm>
            <a:custGeom>
              <a:avLst/>
              <a:gdLst/>
              <a:ahLst/>
              <a:cxnLst/>
              <a:rect l="l" t="t" r="r" b="b"/>
              <a:pathLst>
                <a:path w="4375" h="404" extrusionOk="0">
                  <a:moveTo>
                    <a:pt x="218" y="0"/>
                  </a:moveTo>
                  <a:cubicBezTo>
                    <a:pt x="94" y="0"/>
                    <a:pt x="1" y="93"/>
                    <a:pt x="1" y="186"/>
                  </a:cubicBezTo>
                  <a:cubicBezTo>
                    <a:pt x="1" y="310"/>
                    <a:pt x="94" y="403"/>
                    <a:pt x="218" y="403"/>
                  </a:cubicBezTo>
                  <a:lnTo>
                    <a:pt x="4095" y="403"/>
                  </a:lnTo>
                  <a:cubicBezTo>
                    <a:pt x="4374" y="403"/>
                    <a:pt x="4374" y="0"/>
                    <a:pt x="4095"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411" name="Google Shape;13181;p24">
              <a:extLst>
                <a:ext uri="{FF2B5EF4-FFF2-40B4-BE49-F238E27FC236}">
                  <a16:creationId xmlns:a16="http://schemas.microsoft.com/office/drawing/2014/main" id="{F21E47DA-8A6E-7395-5945-2F81B289E660}"/>
                </a:ext>
              </a:extLst>
            </p:cNvPr>
            <p:cNvSpPr/>
            <p:nvPr/>
          </p:nvSpPr>
          <p:spPr>
            <a:xfrm>
              <a:off x="7758400" y="2169300"/>
              <a:ext cx="35675" cy="30650"/>
            </a:xfrm>
            <a:custGeom>
              <a:avLst/>
              <a:gdLst/>
              <a:ahLst/>
              <a:cxnLst/>
              <a:rect l="l" t="t" r="r" b="b"/>
              <a:pathLst>
                <a:path w="1427" h="1226" extrusionOk="0">
                  <a:moveTo>
                    <a:pt x="620" y="419"/>
                  </a:moveTo>
                  <a:cubicBezTo>
                    <a:pt x="745" y="419"/>
                    <a:pt x="838" y="512"/>
                    <a:pt x="838" y="605"/>
                  </a:cubicBezTo>
                  <a:cubicBezTo>
                    <a:pt x="838" y="729"/>
                    <a:pt x="745" y="823"/>
                    <a:pt x="620" y="823"/>
                  </a:cubicBezTo>
                  <a:cubicBezTo>
                    <a:pt x="496" y="823"/>
                    <a:pt x="403" y="729"/>
                    <a:pt x="434" y="605"/>
                  </a:cubicBezTo>
                  <a:cubicBezTo>
                    <a:pt x="434" y="512"/>
                    <a:pt x="527" y="419"/>
                    <a:pt x="620" y="419"/>
                  </a:cubicBezTo>
                  <a:close/>
                  <a:moveTo>
                    <a:pt x="625" y="1"/>
                  </a:moveTo>
                  <a:cubicBezTo>
                    <a:pt x="304" y="1"/>
                    <a:pt x="0" y="245"/>
                    <a:pt x="0" y="605"/>
                  </a:cubicBezTo>
                  <a:cubicBezTo>
                    <a:pt x="0" y="947"/>
                    <a:pt x="279" y="1226"/>
                    <a:pt x="620" y="1226"/>
                  </a:cubicBezTo>
                  <a:cubicBezTo>
                    <a:pt x="1179" y="1226"/>
                    <a:pt x="1427" y="574"/>
                    <a:pt x="1055" y="171"/>
                  </a:cubicBezTo>
                  <a:cubicBezTo>
                    <a:pt x="927" y="53"/>
                    <a:pt x="774" y="1"/>
                    <a:pt x="625"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412" name="Google Shape;13182;p24">
              <a:extLst>
                <a:ext uri="{FF2B5EF4-FFF2-40B4-BE49-F238E27FC236}">
                  <a16:creationId xmlns:a16="http://schemas.microsoft.com/office/drawing/2014/main" id="{E245E137-CCC7-9B09-1FC6-B7C91702ADDA}"/>
                </a:ext>
              </a:extLst>
            </p:cNvPr>
            <p:cNvSpPr/>
            <p:nvPr/>
          </p:nvSpPr>
          <p:spPr>
            <a:xfrm>
              <a:off x="7800275" y="2169700"/>
              <a:ext cx="36475" cy="30625"/>
            </a:xfrm>
            <a:custGeom>
              <a:avLst/>
              <a:gdLst/>
              <a:ahLst/>
              <a:cxnLst/>
              <a:rect l="l" t="t" r="r" b="b"/>
              <a:pathLst>
                <a:path w="1459" h="1225" extrusionOk="0">
                  <a:moveTo>
                    <a:pt x="838" y="403"/>
                  </a:moveTo>
                  <a:cubicBezTo>
                    <a:pt x="931" y="403"/>
                    <a:pt x="1024" y="496"/>
                    <a:pt x="1024" y="589"/>
                  </a:cubicBezTo>
                  <a:cubicBezTo>
                    <a:pt x="1024" y="713"/>
                    <a:pt x="931" y="807"/>
                    <a:pt x="838" y="807"/>
                  </a:cubicBezTo>
                  <a:cubicBezTo>
                    <a:pt x="714" y="807"/>
                    <a:pt x="621" y="713"/>
                    <a:pt x="621" y="589"/>
                  </a:cubicBezTo>
                  <a:cubicBezTo>
                    <a:pt x="621" y="496"/>
                    <a:pt x="714" y="403"/>
                    <a:pt x="838" y="403"/>
                  </a:cubicBezTo>
                  <a:close/>
                  <a:moveTo>
                    <a:pt x="838" y="0"/>
                  </a:moveTo>
                  <a:cubicBezTo>
                    <a:pt x="279" y="0"/>
                    <a:pt x="0" y="651"/>
                    <a:pt x="403" y="1055"/>
                  </a:cubicBezTo>
                  <a:cubicBezTo>
                    <a:pt x="520" y="1172"/>
                    <a:pt x="668" y="1224"/>
                    <a:pt x="815" y="1224"/>
                  </a:cubicBezTo>
                  <a:cubicBezTo>
                    <a:pt x="1137" y="1224"/>
                    <a:pt x="1458" y="973"/>
                    <a:pt x="1458" y="589"/>
                  </a:cubicBezTo>
                  <a:cubicBezTo>
                    <a:pt x="1458" y="279"/>
                    <a:pt x="1179" y="0"/>
                    <a:pt x="838"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413" name="Google Shape;13183;p24">
              <a:extLst>
                <a:ext uri="{FF2B5EF4-FFF2-40B4-BE49-F238E27FC236}">
                  <a16:creationId xmlns:a16="http://schemas.microsoft.com/office/drawing/2014/main" id="{7768D2F4-D948-C467-0FFA-A651F9004B8B}"/>
                </a:ext>
              </a:extLst>
            </p:cNvPr>
            <p:cNvSpPr/>
            <p:nvPr/>
          </p:nvSpPr>
          <p:spPr>
            <a:xfrm>
              <a:off x="7847575" y="2169700"/>
              <a:ext cx="35700" cy="30625"/>
            </a:xfrm>
            <a:custGeom>
              <a:avLst/>
              <a:gdLst/>
              <a:ahLst/>
              <a:cxnLst/>
              <a:rect l="l" t="t" r="r" b="b"/>
              <a:pathLst>
                <a:path w="1428" h="1225" extrusionOk="0">
                  <a:moveTo>
                    <a:pt x="838" y="403"/>
                  </a:moveTo>
                  <a:cubicBezTo>
                    <a:pt x="931" y="403"/>
                    <a:pt x="1024" y="496"/>
                    <a:pt x="1024" y="589"/>
                  </a:cubicBezTo>
                  <a:cubicBezTo>
                    <a:pt x="1024" y="713"/>
                    <a:pt x="931" y="807"/>
                    <a:pt x="838" y="807"/>
                  </a:cubicBezTo>
                  <a:cubicBezTo>
                    <a:pt x="714" y="807"/>
                    <a:pt x="621" y="713"/>
                    <a:pt x="621" y="589"/>
                  </a:cubicBezTo>
                  <a:cubicBezTo>
                    <a:pt x="621" y="496"/>
                    <a:pt x="714" y="403"/>
                    <a:pt x="838" y="403"/>
                  </a:cubicBezTo>
                  <a:close/>
                  <a:moveTo>
                    <a:pt x="838" y="0"/>
                  </a:moveTo>
                  <a:cubicBezTo>
                    <a:pt x="280" y="0"/>
                    <a:pt x="0" y="651"/>
                    <a:pt x="404" y="1055"/>
                  </a:cubicBezTo>
                  <a:cubicBezTo>
                    <a:pt x="520" y="1172"/>
                    <a:pt x="665" y="1224"/>
                    <a:pt x="808" y="1224"/>
                  </a:cubicBezTo>
                  <a:cubicBezTo>
                    <a:pt x="1121" y="1224"/>
                    <a:pt x="1427" y="973"/>
                    <a:pt x="1427" y="589"/>
                  </a:cubicBezTo>
                  <a:cubicBezTo>
                    <a:pt x="1427" y="248"/>
                    <a:pt x="1179" y="0"/>
                    <a:pt x="838"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414" name="Google Shape;13184;p24">
              <a:extLst>
                <a:ext uri="{FF2B5EF4-FFF2-40B4-BE49-F238E27FC236}">
                  <a16:creationId xmlns:a16="http://schemas.microsoft.com/office/drawing/2014/main" id="{3C9B97BB-723E-79A4-D02A-9D3F667B7A1D}"/>
                </a:ext>
              </a:extLst>
            </p:cNvPr>
            <p:cNvSpPr/>
            <p:nvPr/>
          </p:nvSpPr>
          <p:spPr>
            <a:xfrm>
              <a:off x="7942950" y="2031950"/>
              <a:ext cx="93075" cy="175750"/>
            </a:xfrm>
            <a:custGeom>
              <a:avLst/>
              <a:gdLst/>
              <a:ahLst/>
              <a:cxnLst/>
              <a:rect l="l" t="t" r="r" b="b"/>
              <a:pathLst>
                <a:path w="3723" h="7030" extrusionOk="0">
                  <a:moveTo>
                    <a:pt x="3165" y="423"/>
                  </a:moveTo>
                  <a:cubicBezTo>
                    <a:pt x="3227" y="454"/>
                    <a:pt x="3258" y="516"/>
                    <a:pt x="3289" y="578"/>
                  </a:cubicBezTo>
                  <a:cubicBezTo>
                    <a:pt x="3320" y="640"/>
                    <a:pt x="3320" y="702"/>
                    <a:pt x="3289" y="764"/>
                  </a:cubicBezTo>
                  <a:lnTo>
                    <a:pt x="2917" y="1633"/>
                  </a:lnTo>
                  <a:lnTo>
                    <a:pt x="2451" y="1447"/>
                  </a:lnTo>
                  <a:lnTo>
                    <a:pt x="2854" y="578"/>
                  </a:lnTo>
                  <a:cubicBezTo>
                    <a:pt x="2886" y="485"/>
                    <a:pt x="2979" y="423"/>
                    <a:pt x="3072" y="423"/>
                  </a:cubicBezTo>
                  <a:close/>
                  <a:moveTo>
                    <a:pt x="2296" y="1819"/>
                  </a:moveTo>
                  <a:lnTo>
                    <a:pt x="2761" y="2005"/>
                  </a:lnTo>
                  <a:lnTo>
                    <a:pt x="2544" y="2501"/>
                  </a:lnTo>
                  <a:lnTo>
                    <a:pt x="2079" y="2315"/>
                  </a:lnTo>
                  <a:lnTo>
                    <a:pt x="2296" y="1819"/>
                  </a:lnTo>
                  <a:close/>
                  <a:moveTo>
                    <a:pt x="1924" y="2687"/>
                  </a:moveTo>
                  <a:lnTo>
                    <a:pt x="2389" y="2873"/>
                  </a:lnTo>
                  <a:lnTo>
                    <a:pt x="931" y="6255"/>
                  </a:lnTo>
                  <a:cubicBezTo>
                    <a:pt x="869" y="6348"/>
                    <a:pt x="807" y="6410"/>
                    <a:pt x="714" y="6472"/>
                  </a:cubicBezTo>
                  <a:lnTo>
                    <a:pt x="497" y="6596"/>
                  </a:lnTo>
                  <a:lnTo>
                    <a:pt x="435" y="6348"/>
                  </a:lnTo>
                  <a:cubicBezTo>
                    <a:pt x="435" y="6255"/>
                    <a:pt x="435" y="6161"/>
                    <a:pt x="466" y="6068"/>
                  </a:cubicBezTo>
                  <a:lnTo>
                    <a:pt x="1924" y="2687"/>
                  </a:lnTo>
                  <a:close/>
                  <a:moveTo>
                    <a:pt x="3076" y="0"/>
                  </a:moveTo>
                  <a:cubicBezTo>
                    <a:pt x="2832" y="0"/>
                    <a:pt x="2589" y="132"/>
                    <a:pt x="2482" y="392"/>
                  </a:cubicBezTo>
                  <a:lnTo>
                    <a:pt x="94" y="5882"/>
                  </a:lnTo>
                  <a:cubicBezTo>
                    <a:pt x="1" y="6068"/>
                    <a:pt x="1" y="6286"/>
                    <a:pt x="63" y="6472"/>
                  </a:cubicBezTo>
                  <a:lnTo>
                    <a:pt x="125" y="6782"/>
                  </a:lnTo>
                  <a:cubicBezTo>
                    <a:pt x="156" y="6875"/>
                    <a:pt x="249" y="6968"/>
                    <a:pt x="342" y="6999"/>
                  </a:cubicBezTo>
                  <a:cubicBezTo>
                    <a:pt x="373" y="7030"/>
                    <a:pt x="404" y="7030"/>
                    <a:pt x="466" y="7030"/>
                  </a:cubicBezTo>
                  <a:cubicBezTo>
                    <a:pt x="528" y="7030"/>
                    <a:pt x="590" y="6999"/>
                    <a:pt x="621" y="6999"/>
                  </a:cubicBezTo>
                  <a:lnTo>
                    <a:pt x="900" y="6844"/>
                  </a:lnTo>
                  <a:cubicBezTo>
                    <a:pt x="1086" y="6751"/>
                    <a:pt x="1210" y="6596"/>
                    <a:pt x="1304" y="6410"/>
                  </a:cubicBezTo>
                  <a:lnTo>
                    <a:pt x="3661" y="919"/>
                  </a:lnTo>
                  <a:cubicBezTo>
                    <a:pt x="3723" y="764"/>
                    <a:pt x="3723" y="578"/>
                    <a:pt x="3661" y="423"/>
                  </a:cubicBezTo>
                  <a:lnTo>
                    <a:pt x="3692" y="423"/>
                  </a:lnTo>
                  <a:cubicBezTo>
                    <a:pt x="3582" y="140"/>
                    <a:pt x="3328" y="0"/>
                    <a:pt x="3076"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grpSp>
      <p:grpSp>
        <p:nvGrpSpPr>
          <p:cNvPr id="415" name="Google Shape;13185;p24">
            <a:extLst>
              <a:ext uri="{FF2B5EF4-FFF2-40B4-BE49-F238E27FC236}">
                <a16:creationId xmlns:a16="http://schemas.microsoft.com/office/drawing/2014/main" id="{50B444DF-9AB9-EBDF-BC33-3397724987B4}"/>
              </a:ext>
            </a:extLst>
          </p:cNvPr>
          <p:cNvGrpSpPr/>
          <p:nvPr/>
        </p:nvGrpSpPr>
        <p:grpSpPr>
          <a:xfrm>
            <a:off x="14019041" y="8030501"/>
            <a:ext cx="697950" cy="539750"/>
            <a:chOff x="931825" y="4209975"/>
            <a:chExt cx="348975" cy="269875"/>
          </a:xfrm>
        </p:grpSpPr>
        <p:sp>
          <p:nvSpPr>
            <p:cNvPr id="416" name="Google Shape;13186;p24">
              <a:extLst>
                <a:ext uri="{FF2B5EF4-FFF2-40B4-BE49-F238E27FC236}">
                  <a16:creationId xmlns:a16="http://schemas.microsoft.com/office/drawing/2014/main" id="{B8A95DB0-4968-2902-D5F7-BDAB41024661}"/>
                </a:ext>
              </a:extLst>
            </p:cNvPr>
            <p:cNvSpPr/>
            <p:nvPr/>
          </p:nvSpPr>
          <p:spPr>
            <a:xfrm>
              <a:off x="1062875" y="4246425"/>
              <a:ext cx="78350" cy="10100"/>
            </a:xfrm>
            <a:custGeom>
              <a:avLst/>
              <a:gdLst/>
              <a:ahLst/>
              <a:cxnLst/>
              <a:rect l="l" t="t" r="r" b="b"/>
              <a:pathLst>
                <a:path w="3134" h="404" extrusionOk="0">
                  <a:moveTo>
                    <a:pt x="217" y="0"/>
                  </a:moveTo>
                  <a:cubicBezTo>
                    <a:pt x="93" y="0"/>
                    <a:pt x="0" y="93"/>
                    <a:pt x="0" y="217"/>
                  </a:cubicBezTo>
                  <a:cubicBezTo>
                    <a:pt x="0" y="310"/>
                    <a:pt x="93" y="403"/>
                    <a:pt x="217" y="403"/>
                  </a:cubicBezTo>
                  <a:lnTo>
                    <a:pt x="2947" y="403"/>
                  </a:lnTo>
                  <a:cubicBezTo>
                    <a:pt x="3040" y="403"/>
                    <a:pt x="3133" y="310"/>
                    <a:pt x="3133" y="217"/>
                  </a:cubicBezTo>
                  <a:cubicBezTo>
                    <a:pt x="3133" y="93"/>
                    <a:pt x="3040" y="0"/>
                    <a:pt x="2947"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417" name="Google Shape;13187;p24">
              <a:extLst>
                <a:ext uri="{FF2B5EF4-FFF2-40B4-BE49-F238E27FC236}">
                  <a16:creationId xmlns:a16="http://schemas.microsoft.com/office/drawing/2014/main" id="{23C0ABCD-2734-97A6-46A1-280F9BF2DC67}"/>
                </a:ext>
              </a:extLst>
            </p:cNvPr>
            <p:cNvSpPr/>
            <p:nvPr/>
          </p:nvSpPr>
          <p:spPr>
            <a:xfrm>
              <a:off x="1061325" y="4268900"/>
              <a:ext cx="81450" cy="10875"/>
            </a:xfrm>
            <a:custGeom>
              <a:avLst/>
              <a:gdLst/>
              <a:ahLst/>
              <a:cxnLst/>
              <a:rect l="l" t="t" r="r" b="b"/>
              <a:pathLst>
                <a:path w="3258" h="435" extrusionOk="0">
                  <a:moveTo>
                    <a:pt x="279" y="1"/>
                  </a:moveTo>
                  <a:cubicBezTo>
                    <a:pt x="0" y="1"/>
                    <a:pt x="0" y="435"/>
                    <a:pt x="279" y="435"/>
                  </a:cubicBezTo>
                  <a:lnTo>
                    <a:pt x="3009" y="435"/>
                  </a:lnTo>
                  <a:cubicBezTo>
                    <a:pt x="3257" y="435"/>
                    <a:pt x="3257" y="1"/>
                    <a:pt x="3009"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418" name="Google Shape;13188;p24">
              <a:extLst>
                <a:ext uri="{FF2B5EF4-FFF2-40B4-BE49-F238E27FC236}">
                  <a16:creationId xmlns:a16="http://schemas.microsoft.com/office/drawing/2014/main" id="{4B11CCD8-2901-A71E-FF63-50083F4D4D3A}"/>
                </a:ext>
              </a:extLst>
            </p:cNvPr>
            <p:cNvSpPr/>
            <p:nvPr/>
          </p:nvSpPr>
          <p:spPr>
            <a:xfrm>
              <a:off x="1061325" y="4291400"/>
              <a:ext cx="81450" cy="10100"/>
            </a:xfrm>
            <a:custGeom>
              <a:avLst/>
              <a:gdLst/>
              <a:ahLst/>
              <a:cxnLst/>
              <a:rect l="l" t="t" r="r" b="b"/>
              <a:pathLst>
                <a:path w="3258" h="404" extrusionOk="0">
                  <a:moveTo>
                    <a:pt x="279" y="0"/>
                  </a:moveTo>
                  <a:cubicBezTo>
                    <a:pt x="0" y="0"/>
                    <a:pt x="0" y="404"/>
                    <a:pt x="279" y="404"/>
                  </a:cubicBezTo>
                  <a:lnTo>
                    <a:pt x="3009" y="404"/>
                  </a:lnTo>
                  <a:cubicBezTo>
                    <a:pt x="3257" y="404"/>
                    <a:pt x="3257" y="0"/>
                    <a:pt x="3009"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419" name="Google Shape;13189;p24">
              <a:extLst>
                <a:ext uri="{FF2B5EF4-FFF2-40B4-BE49-F238E27FC236}">
                  <a16:creationId xmlns:a16="http://schemas.microsoft.com/office/drawing/2014/main" id="{8A3C9D77-D0DE-9501-A724-07A817FB1342}"/>
                </a:ext>
              </a:extLst>
            </p:cNvPr>
            <p:cNvSpPr/>
            <p:nvPr/>
          </p:nvSpPr>
          <p:spPr>
            <a:xfrm>
              <a:off x="931825" y="4209975"/>
              <a:ext cx="348975" cy="269875"/>
            </a:xfrm>
            <a:custGeom>
              <a:avLst/>
              <a:gdLst/>
              <a:ahLst/>
              <a:cxnLst/>
              <a:rect l="l" t="t" r="r" b="b"/>
              <a:pathLst>
                <a:path w="13959" h="10795" extrusionOk="0">
                  <a:moveTo>
                    <a:pt x="8034" y="404"/>
                  </a:moveTo>
                  <a:cubicBezTo>
                    <a:pt x="8934" y="404"/>
                    <a:pt x="9709" y="1148"/>
                    <a:pt x="9709" y="2079"/>
                  </a:cubicBezTo>
                  <a:lnTo>
                    <a:pt x="9709" y="2978"/>
                  </a:lnTo>
                  <a:cubicBezTo>
                    <a:pt x="9678" y="3878"/>
                    <a:pt x="8934" y="4622"/>
                    <a:pt x="8034" y="4622"/>
                  </a:cubicBezTo>
                  <a:lnTo>
                    <a:pt x="7879" y="4622"/>
                  </a:lnTo>
                  <a:cubicBezTo>
                    <a:pt x="7755" y="4622"/>
                    <a:pt x="7631" y="4684"/>
                    <a:pt x="7569" y="4777"/>
                  </a:cubicBezTo>
                  <a:lnTo>
                    <a:pt x="6700" y="5832"/>
                  </a:lnTo>
                  <a:lnTo>
                    <a:pt x="5832" y="4777"/>
                  </a:lnTo>
                  <a:cubicBezTo>
                    <a:pt x="5739" y="4684"/>
                    <a:pt x="5614" y="4622"/>
                    <a:pt x="5490" y="4622"/>
                  </a:cubicBezTo>
                  <a:cubicBezTo>
                    <a:pt x="4622" y="4622"/>
                    <a:pt x="3939" y="3940"/>
                    <a:pt x="3939" y="3071"/>
                  </a:cubicBezTo>
                  <a:lnTo>
                    <a:pt x="3939" y="2079"/>
                  </a:lnTo>
                  <a:cubicBezTo>
                    <a:pt x="3939" y="1148"/>
                    <a:pt x="4684" y="404"/>
                    <a:pt x="5583" y="404"/>
                  </a:cubicBezTo>
                  <a:close/>
                  <a:moveTo>
                    <a:pt x="11787" y="3009"/>
                  </a:moveTo>
                  <a:cubicBezTo>
                    <a:pt x="11787" y="3009"/>
                    <a:pt x="11818" y="3040"/>
                    <a:pt x="11818" y="3040"/>
                  </a:cubicBezTo>
                  <a:lnTo>
                    <a:pt x="11818" y="9430"/>
                  </a:lnTo>
                  <a:lnTo>
                    <a:pt x="2109" y="9430"/>
                  </a:lnTo>
                  <a:lnTo>
                    <a:pt x="2140" y="3040"/>
                  </a:lnTo>
                  <a:lnTo>
                    <a:pt x="3536" y="3040"/>
                  </a:lnTo>
                  <a:lnTo>
                    <a:pt x="3536" y="3071"/>
                  </a:lnTo>
                  <a:cubicBezTo>
                    <a:pt x="3536" y="4157"/>
                    <a:pt x="4436" y="5056"/>
                    <a:pt x="5521" y="5056"/>
                  </a:cubicBezTo>
                  <a:lnTo>
                    <a:pt x="6359" y="6080"/>
                  </a:lnTo>
                  <a:cubicBezTo>
                    <a:pt x="6452" y="6189"/>
                    <a:pt x="6576" y="6243"/>
                    <a:pt x="6696" y="6243"/>
                  </a:cubicBezTo>
                  <a:cubicBezTo>
                    <a:pt x="6816" y="6243"/>
                    <a:pt x="6933" y="6189"/>
                    <a:pt x="7010" y="6080"/>
                  </a:cubicBezTo>
                  <a:lnTo>
                    <a:pt x="7879" y="5056"/>
                  </a:lnTo>
                  <a:lnTo>
                    <a:pt x="8034" y="5056"/>
                  </a:lnTo>
                  <a:cubicBezTo>
                    <a:pt x="9151" y="5056"/>
                    <a:pt x="10081" y="4157"/>
                    <a:pt x="10112" y="3009"/>
                  </a:cubicBezTo>
                  <a:close/>
                  <a:moveTo>
                    <a:pt x="12253" y="2141"/>
                  </a:moveTo>
                  <a:cubicBezTo>
                    <a:pt x="12501" y="2141"/>
                    <a:pt x="12687" y="2358"/>
                    <a:pt x="12687" y="2606"/>
                  </a:cubicBezTo>
                  <a:lnTo>
                    <a:pt x="12687" y="9430"/>
                  </a:lnTo>
                  <a:lnTo>
                    <a:pt x="12222" y="9430"/>
                  </a:lnTo>
                  <a:lnTo>
                    <a:pt x="12222" y="3040"/>
                  </a:lnTo>
                  <a:cubicBezTo>
                    <a:pt x="12222" y="2823"/>
                    <a:pt x="12035" y="2606"/>
                    <a:pt x="11787" y="2606"/>
                  </a:cubicBezTo>
                  <a:lnTo>
                    <a:pt x="10112" y="2606"/>
                  </a:lnTo>
                  <a:lnTo>
                    <a:pt x="10112" y="2141"/>
                  </a:lnTo>
                  <a:close/>
                  <a:moveTo>
                    <a:pt x="5583" y="9833"/>
                  </a:moveTo>
                  <a:lnTo>
                    <a:pt x="5583" y="10361"/>
                  </a:lnTo>
                  <a:lnTo>
                    <a:pt x="620" y="10361"/>
                  </a:lnTo>
                  <a:cubicBezTo>
                    <a:pt x="496" y="10361"/>
                    <a:pt x="403" y="10268"/>
                    <a:pt x="403" y="10175"/>
                  </a:cubicBezTo>
                  <a:lnTo>
                    <a:pt x="403" y="9833"/>
                  </a:lnTo>
                  <a:close/>
                  <a:moveTo>
                    <a:pt x="7972" y="9833"/>
                  </a:moveTo>
                  <a:lnTo>
                    <a:pt x="7972" y="10361"/>
                  </a:lnTo>
                  <a:lnTo>
                    <a:pt x="5987" y="10361"/>
                  </a:lnTo>
                  <a:lnTo>
                    <a:pt x="5987" y="9833"/>
                  </a:lnTo>
                  <a:close/>
                  <a:moveTo>
                    <a:pt x="5614" y="0"/>
                  </a:moveTo>
                  <a:cubicBezTo>
                    <a:pt x="4591" y="0"/>
                    <a:pt x="3722" y="745"/>
                    <a:pt x="3567" y="1737"/>
                  </a:cubicBezTo>
                  <a:lnTo>
                    <a:pt x="1706" y="1737"/>
                  </a:lnTo>
                  <a:cubicBezTo>
                    <a:pt x="1241" y="1737"/>
                    <a:pt x="869" y="2141"/>
                    <a:pt x="869" y="2606"/>
                  </a:cubicBezTo>
                  <a:lnTo>
                    <a:pt x="869" y="6390"/>
                  </a:lnTo>
                  <a:cubicBezTo>
                    <a:pt x="869" y="6514"/>
                    <a:pt x="969" y="6576"/>
                    <a:pt x="1070" y="6576"/>
                  </a:cubicBezTo>
                  <a:cubicBezTo>
                    <a:pt x="1171" y="6576"/>
                    <a:pt x="1272" y="6514"/>
                    <a:pt x="1272" y="6390"/>
                  </a:cubicBezTo>
                  <a:lnTo>
                    <a:pt x="1272" y="2606"/>
                  </a:lnTo>
                  <a:cubicBezTo>
                    <a:pt x="1272" y="2358"/>
                    <a:pt x="1458" y="2141"/>
                    <a:pt x="1706" y="2141"/>
                  </a:cubicBezTo>
                  <a:lnTo>
                    <a:pt x="3536" y="2141"/>
                  </a:lnTo>
                  <a:lnTo>
                    <a:pt x="3536" y="2606"/>
                  </a:lnTo>
                  <a:lnTo>
                    <a:pt x="2171" y="2606"/>
                  </a:lnTo>
                  <a:cubicBezTo>
                    <a:pt x="1923" y="2606"/>
                    <a:pt x="1737" y="2823"/>
                    <a:pt x="1737" y="3040"/>
                  </a:cubicBezTo>
                  <a:lnTo>
                    <a:pt x="1737" y="9430"/>
                  </a:lnTo>
                  <a:lnTo>
                    <a:pt x="1272" y="9430"/>
                  </a:lnTo>
                  <a:lnTo>
                    <a:pt x="1272" y="7197"/>
                  </a:lnTo>
                  <a:cubicBezTo>
                    <a:pt x="1272" y="7057"/>
                    <a:pt x="1171" y="6987"/>
                    <a:pt x="1070" y="6987"/>
                  </a:cubicBezTo>
                  <a:cubicBezTo>
                    <a:pt x="969" y="6987"/>
                    <a:pt x="869" y="7057"/>
                    <a:pt x="869" y="7197"/>
                  </a:cubicBezTo>
                  <a:lnTo>
                    <a:pt x="869" y="9430"/>
                  </a:lnTo>
                  <a:lnTo>
                    <a:pt x="403" y="9430"/>
                  </a:lnTo>
                  <a:cubicBezTo>
                    <a:pt x="186" y="9430"/>
                    <a:pt x="0" y="9616"/>
                    <a:pt x="0" y="9833"/>
                  </a:cubicBezTo>
                  <a:lnTo>
                    <a:pt x="0" y="10175"/>
                  </a:lnTo>
                  <a:cubicBezTo>
                    <a:pt x="0" y="10516"/>
                    <a:pt x="279" y="10795"/>
                    <a:pt x="620" y="10795"/>
                  </a:cubicBezTo>
                  <a:lnTo>
                    <a:pt x="9678" y="10795"/>
                  </a:lnTo>
                  <a:cubicBezTo>
                    <a:pt x="9926" y="10795"/>
                    <a:pt x="9926" y="10392"/>
                    <a:pt x="9678" y="10392"/>
                  </a:cubicBezTo>
                  <a:lnTo>
                    <a:pt x="8375" y="10392"/>
                  </a:lnTo>
                  <a:lnTo>
                    <a:pt x="8375" y="9864"/>
                  </a:lnTo>
                  <a:lnTo>
                    <a:pt x="13586" y="9864"/>
                  </a:lnTo>
                  <a:lnTo>
                    <a:pt x="13586" y="10175"/>
                  </a:lnTo>
                  <a:cubicBezTo>
                    <a:pt x="13586" y="10299"/>
                    <a:pt x="13493" y="10392"/>
                    <a:pt x="13369" y="10392"/>
                  </a:cubicBezTo>
                  <a:lnTo>
                    <a:pt x="10485" y="10392"/>
                  </a:lnTo>
                  <a:cubicBezTo>
                    <a:pt x="10205" y="10392"/>
                    <a:pt x="10205" y="10795"/>
                    <a:pt x="10485" y="10795"/>
                  </a:cubicBezTo>
                  <a:lnTo>
                    <a:pt x="13338" y="10795"/>
                  </a:lnTo>
                  <a:cubicBezTo>
                    <a:pt x="13680" y="10795"/>
                    <a:pt x="13959" y="10516"/>
                    <a:pt x="13959" y="10175"/>
                  </a:cubicBezTo>
                  <a:lnTo>
                    <a:pt x="13959" y="9802"/>
                  </a:lnTo>
                  <a:cubicBezTo>
                    <a:pt x="13959" y="9585"/>
                    <a:pt x="13773" y="9430"/>
                    <a:pt x="13586" y="9430"/>
                  </a:cubicBezTo>
                  <a:lnTo>
                    <a:pt x="13090" y="9430"/>
                  </a:lnTo>
                  <a:lnTo>
                    <a:pt x="13090" y="2606"/>
                  </a:lnTo>
                  <a:cubicBezTo>
                    <a:pt x="13090" y="2141"/>
                    <a:pt x="12718" y="1737"/>
                    <a:pt x="12253" y="1737"/>
                  </a:cubicBezTo>
                  <a:lnTo>
                    <a:pt x="10081" y="1737"/>
                  </a:lnTo>
                  <a:cubicBezTo>
                    <a:pt x="9926" y="745"/>
                    <a:pt x="9058" y="0"/>
                    <a:pt x="8034"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420" name="Google Shape;13190;p24">
              <a:extLst>
                <a:ext uri="{FF2B5EF4-FFF2-40B4-BE49-F238E27FC236}">
                  <a16:creationId xmlns:a16="http://schemas.microsoft.com/office/drawing/2014/main" id="{11782715-208A-CD8D-ADB2-40DAA0E5B33B}"/>
                </a:ext>
              </a:extLst>
            </p:cNvPr>
            <p:cNvSpPr/>
            <p:nvPr/>
          </p:nvSpPr>
          <p:spPr>
            <a:xfrm>
              <a:off x="1030000" y="4392150"/>
              <a:ext cx="145350" cy="31200"/>
            </a:xfrm>
            <a:custGeom>
              <a:avLst/>
              <a:gdLst/>
              <a:ahLst/>
              <a:cxnLst/>
              <a:rect l="l" t="t" r="r" b="b"/>
              <a:pathLst>
                <a:path w="5814" h="1248" extrusionOk="0">
                  <a:moveTo>
                    <a:pt x="5069" y="437"/>
                  </a:moveTo>
                  <a:cubicBezTo>
                    <a:pt x="5348" y="437"/>
                    <a:pt x="5348" y="840"/>
                    <a:pt x="5069" y="840"/>
                  </a:cubicBezTo>
                  <a:lnTo>
                    <a:pt x="881" y="840"/>
                  </a:lnTo>
                  <a:cubicBezTo>
                    <a:pt x="602" y="840"/>
                    <a:pt x="602" y="437"/>
                    <a:pt x="881" y="437"/>
                  </a:cubicBezTo>
                  <a:close/>
                  <a:moveTo>
                    <a:pt x="824" y="1"/>
                  </a:moveTo>
                  <a:cubicBezTo>
                    <a:pt x="10" y="1"/>
                    <a:pt x="1" y="1248"/>
                    <a:pt x="797" y="1248"/>
                  </a:cubicBezTo>
                  <a:cubicBezTo>
                    <a:pt x="824" y="1248"/>
                    <a:pt x="852" y="1247"/>
                    <a:pt x="881" y="1244"/>
                  </a:cubicBezTo>
                  <a:lnTo>
                    <a:pt x="5069" y="1244"/>
                  </a:lnTo>
                  <a:cubicBezTo>
                    <a:pt x="5813" y="1181"/>
                    <a:pt x="5813" y="65"/>
                    <a:pt x="5069" y="3"/>
                  </a:cubicBezTo>
                  <a:lnTo>
                    <a:pt x="881" y="3"/>
                  </a:lnTo>
                  <a:cubicBezTo>
                    <a:pt x="861" y="1"/>
                    <a:pt x="842" y="1"/>
                    <a:pt x="824"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grpSp>
      <p:sp>
        <p:nvSpPr>
          <p:cNvPr id="421" name="Google Shape;13191;p24">
            <a:extLst>
              <a:ext uri="{FF2B5EF4-FFF2-40B4-BE49-F238E27FC236}">
                <a16:creationId xmlns:a16="http://schemas.microsoft.com/office/drawing/2014/main" id="{17CC1005-5983-75D9-EA61-1F7316170E71}"/>
              </a:ext>
            </a:extLst>
          </p:cNvPr>
          <p:cNvSpPr/>
          <p:nvPr/>
        </p:nvSpPr>
        <p:spPr>
          <a:xfrm>
            <a:off x="15509280" y="7951401"/>
            <a:ext cx="660800" cy="697950"/>
          </a:xfrm>
          <a:custGeom>
            <a:avLst/>
            <a:gdLst/>
            <a:ahLst/>
            <a:cxnLst/>
            <a:rect l="l" t="t" r="r" b="b"/>
            <a:pathLst>
              <a:path w="13216" h="13959" extrusionOk="0">
                <a:moveTo>
                  <a:pt x="6298" y="403"/>
                </a:moveTo>
                <a:cubicBezTo>
                  <a:pt x="6856" y="403"/>
                  <a:pt x="7414" y="931"/>
                  <a:pt x="7818" y="1830"/>
                </a:cubicBezTo>
                <a:cubicBezTo>
                  <a:pt x="8066" y="2419"/>
                  <a:pt x="8252" y="3009"/>
                  <a:pt x="8345" y="3629"/>
                </a:cubicBezTo>
                <a:cubicBezTo>
                  <a:pt x="7663" y="3536"/>
                  <a:pt x="6980" y="3490"/>
                  <a:pt x="6294" y="3490"/>
                </a:cubicBezTo>
                <a:cubicBezTo>
                  <a:pt x="5608" y="3490"/>
                  <a:pt x="4917" y="3536"/>
                  <a:pt x="4219" y="3629"/>
                </a:cubicBezTo>
                <a:cubicBezTo>
                  <a:pt x="4344" y="3009"/>
                  <a:pt x="4530" y="2419"/>
                  <a:pt x="4778" y="1830"/>
                </a:cubicBezTo>
                <a:cubicBezTo>
                  <a:pt x="5181" y="931"/>
                  <a:pt x="5739" y="403"/>
                  <a:pt x="6298" y="403"/>
                </a:cubicBezTo>
                <a:close/>
                <a:moveTo>
                  <a:pt x="7445" y="527"/>
                </a:moveTo>
                <a:lnTo>
                  <a:pt x="7445" y="527"/>
                </a:lnTo>
                <a:cubicBezTo>
                  <a:pt x="9462" y="993"/>
                  <a:pt x="10982" y="2637"/>
                  <a:pt x="11323" y="4653"/>
                </a:cubicBezTo>
                <a:cubicBezTo>
                  <a:pt x="10951" y="4374"/>
                  <a:pt x="10547" y="4157"/>
                  <a:pt x="10113" y="4032"/>
                </a:cubicBezTo>
                <a:cubicBezTo>
                  <a:pt x="9679" y="3877"/>
                  <a:pt x="9245" y="3753"/>
                  <a:pt x="8779" y="3691"/>
                </a:cubicBezTo>
                <a:cubicBezTo>
                  <a:pt x="8686" y="2978"/>
                  <a:pt x="8469" y="2326"/>
                  <a:pt x="8190" y="1675"/>
                </a:cubicBezTo>
                <a:cubicBezTo>
                  <a:pt x="8004" y="1241"/>
                  <a:pt x="7756" y="869"/>
                  <a:pt x="7445" y="527"/>
                </a:cubicBezTo>
                <a:close/>
                <a:moveTo>
                  <a:pt x="3754" y="4126"/>
                </a:moveTo>
                <a:lnTo>
                  <a:pt x="3754" y="4126"/>
                </a:lnTo>
                <a:cubicBezTo>
                  <a:pt x="3630" y="5025"/>
                  <a:pt x="3630" y="5956"/>
                  <a:pt x="3754" y="6886"/>
                </a:cubicBezTo>
                <a:cubicBezTo>
                  <a:pt x="2172" y="6576"/>
                  <a:pt x="1211" y="6018"/>
                  <a:pt x="1211" y="5490"/>
                </a:cubicBezTo>
                <a:cubicBezTo>
                  <a:pt x="1211" y="5118"/>
                  <a:pt x="1738" y="4715"/>
                  <a:pt x="2606" y="4405"/>
                </a:cubicBezTo>
                <a:cubicBezTo>
                  <a:pt x="2979" y="4281"/>
                  <a:pt x="3351" y="4188"/>
                  <a:pt x="3754" y="4126"/>
                </a:cubicBezTo>
                <a:close/>
                <a:moveTo>
                  <a:pt x="8841" y="4126"/>
                </a:moveTo>
                <a:lnTo>
                  <a:pt x="8841" y="4126"/>
                </a:lnTo>
                <a:cubicBezTo>
                  <a:pt x="10423" y="4405"/>
                  <a:pt x="11385" y="4994"/>
                  <a:pt x="11385" y="5490"/>
                </a:cubicBezTo>
                <a:cubicBezTo>
                  <a:pt x="11385" y="5894"/>
                  <a:pt x="10858" y="6266"/>
                  <a:pt x="9989" y="6607"/>
                </a:cubicBezTo>
                <a:cubicBezTo>
                  <a:pt x="9586" y="6731"/>
                  <a:pt x="9214" y="6824"/>
                  <a:pt x="8841" y="6886"/>
                </a:cubicBezTo>
                <a:cubicBezTo>
                  <a:pt x="8903" y="6421"/>
                  <a:pt x="8934" y="5956"/>
                  <a:pt x="8934" y="5490"/>
                </a:cubicBezTo>
                <a:cubicBezTo>
                  <a:pt x="8934" y="5025"/>
                  <a:pt x="8903" y="4560"/>
                  <a:pt x="8841" y="4126"/>
                </a:cubicBezTo>
                <a:close/>
                <a:moveTo>
                  <a:pt x="6298" y="3877"/>
                </a:moveTo>
                <a:cubicBezTo>
                  <a:pt x="7011" y="3877"/>
                  <a:pt x="7725" y="3939"/>
                  <a:pt x="8407" y="4032"/>
                </a:cubicBezTo>
                <a:cubicBezTo>
                  <a:pt x="8469" y="4529"/>
                  <a:pt x="8500" y="5025"/>
                  <a:pt x="8500" y="5490"/>
                </a:cubicBezTo>
                <a:cubicBezTo>
                  <a:pt x="8500" y="5987"/>
                  <a:pt x="8469" y="6483"/>
                  <a:pt x="8407" y="6979"/>
                </a:cubicBezTo>
                <a:cubicBezTo>
                  <a:pt x="7725" y="7072"/>
                  <a:pt x="7011" y="7134"/>
                  <a:pt x="6298" y="7134"/>
                </a:cubicBezTo>
                <a:cubicBezTo>
                  <a:pt x="5584" y="7134"/>
                  <a:pt x="4871" y="7072"/>
                  <a:pt x="4188" y="6979"/>
                </a:cubicBezTo>
                <a:cubicBezTo>
                  <a:pt x="4033" y="5987"/>
                  <a:pt x="4033" y="5025"/>
                  <a:pt x="4188" y="4032"/>
                </a:cubicBezTo>
                <a:cubicBezTo>
                  <a:pt x="4871" y="3939"/>
                  <a:pt x="5584" y="3877"/>
                  <a:pt x="6298" y="3877"/>
                </a:cubicBezTo>
                <a:close/>
                <a:moveTo>
                  <a:pt x="4250" y="7383"/>
                </a:moveTo>
                <a:lnTo>
                  <a:pt x="4250" y="7383"/>
                </a:lnTo>
                <a:cubicBezTo>
                  <a:pt x="4933" y="7476"/>
                  <a:pt x="5615" y="7538"/>
                  <a:pt x="6298" y="7538"/>
                </a:cubicBezTo>
                <a:cubicBezTo>
                  <a:pt x="6980" y="7538"/>
                  <a:pt x="7663" y="7476"/>
                  <a:pt x="8345" y="7383"/>
                </a:cubicBezTo>
                <a:lnTo>
                  <a:pt x="8345" y="7383"/>
                </a:lnTo>
                <a:cubicBezTo>
                  <a:pt x="8252" y="8034"/>
                  <a:pt x="8035" y="8685"/>
                  <a:pt x="7756" y="9275"/>
                </a:cubicBezTo>
                <a:lnTo>
                  <a:pt x="6701" y="8809"/>
                </a:lnTo>
                <a:cubicBezTo>
                  <a:pt x="6577" y="8747"/>
                  <a:pt x="6437" y="8716"/>
                  <a:pt x="6294" y="8716"/>
                </a:cubicBezTo>
                <a:cubicBezTo>
                  <a:pt x="6150" y="8716"/>
                  <a:pt x="6003" y="8747"/>
                  <a:pt x="5864" y="8809"/>
                </a:cubicBezTo>
                <a:lnTo>
                  <a:pt x="4840" y="9275"/>
                </a:lnTo>
                <a:cubicBezTo>
                  <a:pt x="4530" y="8685"/>
                  <a:pt x="4344" y="8034"/>
                  <a:pt x="4250" y="7383"/>
                </a:cubicBezTo>
                <a:close/>
                <a:moveTo>
                  <a:pt x="1273" y="6359"/>
                </a:moveTo>
                <a:lnTo>
                  <a:pt x="1273" y="6359"/>
                </a:lnTo>
                <a:cubicBezTo>
                  <a:pt x="1645" y="6638"/>
                  <a:pt x="2048" y="6855"/>
                  <a:pt x="2482" y="6979"/>
                </a:cubicBezTo>
                <a:cubicBezTo>
                  <a:pt x="2917" y="7134"/>
                  <a:pt x="3351" y="7227"/>
                  <a:pt x="3816" y="7321"/>
                </a:cubicBezTo>
                <a:cubicBezTo>
                  <a:pt x="3909" y="8065"/>
                  <a:pt x="4126" y="8778"/>
                  <a:pt x="4437" y="9461"/>
                </a:cubicBezTo>
                <a:lnTo>
                  <a:pt x="3599" y="9833"/>
                </a:lnTo>
                <a:lnTo>
                  <a:pt x="3568" y="9802"/>
                </a:lnTo>
                <a:cubicBezTo>
                  <a:pt x="2358" y="9027"/>
                  <a:pt x="1521" y="7786"/>
                  <a:pt x="1273" y="6359"/>
                </a:cubicBezTo>
                <a:close/>
                <a:moveTo>
                  <a:pt x="6271" y="9112"/>
                </a:moveTo>
                <a:cubicBezTo>
                  <a:pt x="6352" y="9112"/>
                  <a:pt x="6437" y="9135"/>
                  <a:pt x="6515" y="9182"/>
                </a:cubicBezTo>
                <a:lnTo>
                  <a:pt x="9958" y="10733"/>
                </a:lnTo>
                <a:lnTo>
                  <a:pt x="6515" y="12346"/>
                </a:lnTo>
                <a:cubicBezTo>
                  <a:pt x="6437" y="12377"/>
                  <a:pt x="6360" y="12392"/>
                  <a:pt x="6286" y="12392"/>
                </a:cubicBezTo>
                <a:cubicBezTo>
                  <a:pt x="6212" y="12392"/>
                  <a:pt x="6143" y="12377"/>
                  <a:pt x="6081" y="12346"/>
                </a:cubicBezTo>
                <a:lnTo>
                  <a:pt x="2606" y="10733"/>
                </a:lnTo>
                <a:lnTo>
                  <a:pt x="6050" y="9182"/>
                </a:lnTo>
                <a:cubicBezTo>
                  <a:pt x="6112" y="9135"/>
                  <a:pt x="6189" y="9112"/>
                  <a:pt x="6271" y="9112"/>
                </a:cubicBezTo>
                <a:close/>
                <a:moveTo>
                  <a:pt x="2762" y="12997"/>
                </a:moveTo>
                <a:cubicBezTo>
                  <a:pt x="2793" y="12997"/>
                  <a:pt x="2855" y="13028"/>
                  <a:pt x="2917" y="13059"/>
                </a:cubicBezTo>
                <a:cubicBezTo>
                  <a:pt x="2948" y="13090"/>
                  <a:pt x="2948" y="13152"/>
                  <a:pt x="2979" y="13183"/>
                </a:cubicBezTo>
                <a:lnTo>
                  <a:pt x="2979" y="13214"/>
                </a:lnTo>
                <a:cubicBezTo>
                  <a:pt x="2979" y="13338"/>
                  <a:pt x="2855" y="13431"/>
                  <a:pt x="2731" y="13431"/>
                </a:cubicBezTo>
                <a:cubicBezTo>
                  <a:pt x="2637" y="13431"/>
                  <a:pt x="2544" y="13338"/>
                  <a:pt x="2513" y="13245"/>
                </a:cubicBezTo>
                <a:lnTo>
                  <a:pt x="2513" y="13214"/>
                </a:lnTo>
                <a:cubicBezTo>
                  <a:pt x="2513" y="13090"/>
                  <a:pt x="2637" y="12997"/>
                  <a:pt x="2762" y="12997"/>
                </a:cubicBezTo>
                <a:close/>
                <a:moveTo>
                  <a:pt x="8469" y="11880"/>
                </a:moveTo>
                <a:lnTo>
                  <a:pt x="8469" y="13059"/>
                </a:lnTo>
                <a:lnTo>
                  <a:pt x="8097" y="13183"/>
                </a:lnTo>
                <a:cubicBezTo>
                  <a:pt x="7523" y="13431"/>
                  <a:pt x="6910" y="13555"/>
                  <a:pt x="6298" y="13555"/>
                </a:cubicBezTo>
                <a:cubicBezTo>
                  <a:pt x="5685" y="13555"/>
                  <a:pt x="5073" y="13431"/>
                  <a:pt x="4499" y="13183"/>
                </a:cubicBezTo>
                <a:lnTo>
                  <a:pt x="4126" y="13059"/>
                </a:lnTo>
                <a:lnTo>
                  <a:pt x="4126" y="11880"/>
                </a:lnTo>
                <a:lnTo>
                  <a:pt x="5926" y="12718"/>
                </a:lnTo>
                <a:cubicBezTo>
                  <a:pt x="6016" y="12763"/>
                  <a:pt x="6107" y="12792"/>
                  <a:pt x="6198" y="12792"/>
                </a:cubicBezTo>
                <a:cubicBezTo>
                  <a:pt x="6231" y="12792"/>
                  <a:pt x="6265" y="12788"/>
                  <a:pt x="6298" y="12780"/>
                </a:cubicBezTo>
                <a:cubicBezTo>
                  <a:pt x="6331" y="12788"/>
                  <a:pt x="6366" y="12792"/>
                  <a:pt x="6403" y="12792"/>
                </a:cubicBezTo>
                <a:cubicBezTo>
                  <a:pt x="6503" y="12792"/>
                  <a:pt x="6610" y="12763"/>
                  <a:pt x="6701" y="12718"/>
                </a:cubicBezTo>
                <a:lnTo>
                  <a:pt x="8469" y="11880"/>
                </a:lnTo>
                <a:close/>
                <a:moveTo>
                  <a:pt x="6298" y="0"/>
                </a:moveTo>
                <a:cubicBezTo>
                  <a:pt x="4871" y="0"/>
                  <a:pt x="3475" y="558"/>
                  <a:pt x="2451" y="1551"/>
                </a:cubicBezTo>
                <a:cubicBezTo>
                  <a:pt x="2325" y="1702"/>
                  <a:pt x="2466" y="1895"/>
                  <a:pt x="2623" y="1895"/>
                </a:cubicBezTo>
                <a:cubicBezTo>
                  <a:pt x="2659" y="1895"/>
                  <a:pt x="2696" y="1884"/>
                  <a:pt x="2731" y="1861"/>
                </a:cubicBezTo>
                <a:cubicBezTo>
                  <a:pt x="3413" y="1210"/>
                  <a:pt x="4219" y="744"/>
                  <a:pt x="5150" y="527"/>
                </a:cubicBezTo>
                <a:lnTo>
                  <a:pt x="5150" y="527"/>
                </a:lnTo>
                <a:cubicBezTo>
                  <a:pt x="4840" y="869"/>
                  <a:pt x="4561" y="1241"/>
                  <a:pt x="4406" y="1644"/>
                </a:cubicBezTo>
                <a:cubicBezTo>
                  <a:pt x="4126" y="2295"/>
                  <a:pt x="3909" y="2978"/>
                  <a:pt x="3816" y="3691"/>
                </a:cubicBezTo>
                <a:cubicBezTo>
                  <a:pt x="3351" y="3753"/>
                  <a:pt x="2917" y="3877"/>
                  <a:pt x="2482" y="4001"/>
                </a:cubicBezTo>
                <a:cubicBezTo>
                  <a:pt x="2048" y="4157"/>
                  <a:pt x="1645" y="4374"/>
                  <a:pt x="1273" y="4653"/>
                </a:cubicBezTo>
                <a:cubicBezTo>
                  <a:pt x="1397" y="3877"/>
                  <a:pt x="1707" y="3164"/>
                  <a:pt x="2141" y="2544"/>
                </a:cubicBezTo>
                <a:cubicBezTo>
                  <a:pt x="2276" y="2386"/>
                  <a:pt x="2133" y="2212"/>
                  <a:pt x="1985" y="2212"/>
                </a:cubicBezTo>
                <a:cubicBezTo>
                  <a:pt x="1930" y="2212"/>
                  <a:pt x="1873" y="2236"/>
                  <a:pt x="1831" y="2295"/>
                </a:cubicBezTo>
                <a:cubicBezTo>
                  <a:pt x="1" y="4808"/>
                  <a:pt x="621" y="8313"/>
                  <a:pt x="3165" y="10050"/>
                </a:cubicBezTo>
                <a:lnTo>
                  <a:pt x="2420" y="10391"/>
                </a:lnTo>
                <a:cubicBezTo>
                  <a:pt x="2265" y="10453"/>
                  <a:pt x="2172" y="10609"/>
                  <a:pt x="2203" y="10764"/>
                </a:cubicBezTo>
                <a:cubicBezTo>
                  <a:pt x="2203" y="10919"/>
                  <a:pt x="2296" y="11074"/>
                  <a:pt x="2451" y="11136"/>
                </a:cubicBezTo>
                <a:lnTo>
                  <a:pt x="2544" y="11167"/>
                </a:lnTo>
                <a:lnTo>
                  <a:pt x="2544" y="12656"/>
                </a:lnTo>
                <a:cubicBezTo>
                  <a:pt x="2296" y="12718"/>
                  <a:pt x="2141" y="12935"/>
                  <a:pt x="2110" y="13183"/>
                </a:cubicBezTo>
                <a:cubicBezTo>
                  <a:pt x="2110" y="13183"/>
                  <a:pt x="2110" y="13214"/>
                  <a:pt x="2110" y="13214"/>
                </a:cubicBezTo>
                <a:cubicBezTo>
                  <a:pt x="2110" y="13586"/>
                  <a:pt x="2389" y="13866"/>
                  <a:pt x="2731" y="13866"/>
                </a:cubicBezTo>
                <a:cubicBezTo>
                  <a:pt x="3072" y="13866"/>
                  <a:pt x="3320" y="13586"/>
                  <a:pt x="3351" y="13276"/>
                </a:cubicBezTo>
                <a:cubicBezTo>
                  <a:pt x="3351" y="13245"/>
                  <a:pt x="3351" y="13245"/>
                  <a:pt x="3351" y="13214"/>
                </a:cubicBezTo>
                <a:cubicBezTo>
                  <a:pt x="3351" y="13059"/>
                  <a:pt x="3289" y="12904"/>
                  <a:pt x="3165" y="12780"/>
                </a:cubicBezTo>
                <a:cubicBezTo>
                  <a:pt x="3103" y="12718"/>
                  <a:pt x="3010" y="12656"/>
                  <a:pt x="2917" y="12625"/>
                </a:cubicBezTo>
                <a:lnTo>
                  <a:pt x="2917" y="11322"/>
                </a:lnTo>
                <a:lnTo>
                  <a:pt x="3692" y="11694"/>
                </a:lnTo>
                <a:lnTo>
                  <a:pt x="3692" y="13090"/>
                </a:lnTo>
                <a:cubicBezTo>
                  <a:pt x="3692" y="13245"/>
                  <a:pt x="3785" y="13369"/>
                  <a:pt x="3909" y="13400"/>
                </a:cubicBezTo>
                <a:lnTo>
                  <a:pt x="4313" y="13586"/>
                </a:lnTo>
                <a:cubicBezTo>
                  <a:pt x="4933" y="13835"/>
                  <a:pt x="5600" y="13959"/>
                  <a:pt x="6267" y="13959"/>
                </a:cubicBezTo>
                <a:cubicBezTo>
                  <a:pt x="6934" y="13959"/>
                  <a:pt x="7601" y="13835"/>
                  <a:pt x="8221" y="13586"/>
                </a:cubicBezTo>
                <a:lnTo>
                  <a:pt x="8655" y="13400"/>
                </a:lnTo>
                <a:cubicBezTo>
                  <a:pt x="8748" y="13369"/>
                  <a:pt x="8841" y="13245"/>
                  <a:pt x="8841" y="13090"/>
                </a:cubicBezTo>
                <a:lnTo>
                  <a:pt x="8841" y="11694"/>
                </a:lnTo>
                <a:lnTo>
                  <a:pt x="10144" y="11105"/>
                </a:lnTo>
                <a:cubicBezTo>
                  <a:pt x="10423" y="10950"/>
                  <a:pt x="10454" y="10515"/>
                  <a:pt x="10144" y="10360"/>
                </a:cubicBezTo>
                <a:lnTo>
                  <a:pt x="9431" y="10050"/>
                </a:lnTo>
                <a:cubicBezTo>
                  <a:pt x="9803" y="9771"/>
                  <a:pt x="10144" y="9461"/>
                  <a:pt x="10454" y="9120"/>
                </a:cubicBezTo>
                <a:cubicBezTo>
                  <a:pt x="10571" y="8956"/>
                  <a:pt x="10424" y="8775"/>
                  <a:pt x="10278" y="8775"/>
                </a:cubicBezTo>
                <a:cubicBezTo>
                  <a:pt x="10230" y="8775"/>
                  <a:pt x="10182" y="8794"/>
                  <a:pt x="10144" y="8840"/>
                </a:cubicBezTo>
                <a:cubicBezTo>
                  <a:pt x="9803" y="9213"/>
                  <a:pt x="9431" y="9523"/>
                  <a:pt x="9027" y="9802"/>
                </a:cubicBezTo>
                <a:cubicBezTo>
                  <a:pt x="9027" y="9802"/>
                  <a:pt x="8996" y="9833"/>
                  <a:pt x="8996" y="9833"/>
                </a:cubicBezTo>
                <a:lnTo>
                  <a:pt x="8128" y="9461"/>
                </a:lnTo>
                <a:cubicBezTo>
                  <a:pt x="8438" y="8778"/>
                  <a:pt x="8655" y="8065"/>
                  <a:pt x="8779" y="7321"/>
                </a:cubicBezTo>
                <a:cubicBezTo>
                  <a:pt x="9214" y="7258"/>
                  <a:pt x="9679" y="7134"/>
                  <a:pt x="10082" y="6979"/>
                </a:cubicBezTo>
                <a:cubicBezTo>
                  <a:pt x="10547" y="6855"/>
                  <a:pt x="10951" y="6638"/>
                  <a:pt x="11292" y="6359"/>
                </a:cubicBezTo>
                <a:lnTo>
                  <a:pt x="11292" y="6359"/>
                </a:lnTo>
                <a:cubicBezTo>
                  <a:pt x="11199" y="6979"/>
                  <a:pt x="10982" y="7600"/>
                  <a:pt x="10671" y="8158"/>
                </a:cubicBezTo>
                <a:cubicBezTo>
                  <a:pt x="10609" y="8251"/>
                  <a:pt x="10640" y="8375"/>
                  <a:pt x="10734" y="8437"/>
                </a:cubicBezTo>
                <a:cubicBezTo>
                  <a:pt x="10757" y="8445"/>
                  <a:pt x="10782" y="8449"/>
                  <a:pt x="10808" y="8449"/>
                </a:cubicBezTo>
                <a:cubicBezTo>
                  <a:pt x="10885" y="8449"/>
                  <a:pt x="10966" y="8414"/>
                  <a:pt x="11013" y="8344"/>
                </a:cubicBezTo>
                <a:cubicBezTo>
                  <a:pt x="13215" y="4684"/>
                  <a:pt x="10578" y="0"/>
                  <a:pt x="6298"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grpSp>
        <p:nvGrpSpPr>
          <p:cNvPr id="422" name="Google Shape;13192;p24">
            <a:extLst>
              <a:ext uri="{FF2B5EF4-FFF2-40B4-BE49-F238E27FC236}">
                <a16:creationId xmlns:a16="http://schemas.microsoft.com/office/drawing/2014/main" id="{8C47EE41-69F8-5621-A204-BA3C051441F0}"/>
              </a:ext>
            </a:extLst>
          </p:cNvPr>
          <p:cNvGrpSpPr/>
          <p:nvPr/>
        </p:nvGrpSpPr>
        <p:grpSpPr>
          <a:xfrm>
            <a:off x="4938947" y="3487723"/>
            <a:ext cx="584750" cy="697950"/>
            <a:chOff x="1709625" y="1923875"/>
            <a:chExt cx="292375" cy="348975"/>
          </a:xfrm>
        </p:grpSpPr>
        <p:sp>
          <p:nvSpPr>
            <p:cNvPr id="423" name="Google Shape;13193;p24">
              <a:extLst>
                <a:ext uri="{FF2B5EF4-FFF2-40B4-BE49-F238E27FC236}">
                  <a16:creationId xmlns:a16="http://schemas.microsoft.com/office/drawing/2014/main" id="{FA3E5CA8-89FD-56CA-3061-22A5D9DB2D6E}"/>
                </a:ext>
              </a:extLst>
            </p:cNvPr>
            <p:cNvSpPr/>
            <p:nvPr/>
          </p:nvSpPr>
          <p:spPr>
            <a:xfrm>
              <a:off x="1709625" y="1923875"/>
              <a:ext cx="292375" cy="348975"/>
            </a:xfrm>
            <a:custGeom>
              <a:avLst/>
              <a:gdLst/>
              <a:ahLst/>
              <a:cxnLst/>
              <a:rect l="l" t="t" r="r" b="b"/>
              <a:pathLst>
                <a:path w="11695" h="13959" extrusionOk="0">
                  <a:moveTo>
                    <a:pt x="8065" y="403"/>
                  </a:moveTo>
                  <a:cubicBezTo>
                    <a:pt x="8127" y="403"/>
                    <a:pt x="8189" y="465"/>
                    <a:pt x="8189" y="558"/>
                  </a:cubicBezTo>
                  <a:lnTo>
                    <a:pt x="8189" y="1396"/>
                  </a:lnTo>
                  <a:lnTo>
                    <a:pt x="2017" y="1396"/>
                  </a:lnTo>
                  <a:cubicBezTo>
                    <a:pt x="1706" y="1396"/>
                    <a:pt x="1458" y="1644"/>
                    <a:pt x="1458" y="1954"/>
                  </a:cubicBezTo>
                  <a:lnTo>
                    <a:pt x="1458" y="2978"/>
                  </a:lnTo>
                  <a:cubicBezTo>
                    <a:pt x="1458" y="3117"/>
                    <a:pt x="1559" y="3187"/>
                    <a:pt x="1660" y="3187"/>
                  </a:cubicBezTo>
                  <a:cubicBezTo>
                    <a:pt x="1761" y="3187"/>
                    <a:pt x="1862" y="3117"/>
                    <a:pt x="1862" y="2978"/>
                  </a:cubicBezTo>
                  <a:lnTo>
                    <a:pt x="1862" y="1954"/>
                  </a:lnTo>
                  <a:cubicBezTo>
                    <a:pt x="1862" y="1861"/>
                    <a:pt x="1924" y="1799"/>
                    <a:pt x="2017" y="1799"/>
                  </a:cubicBezTo>
                  <a:lnTo>
                    <a:pt x="9523" y="1799"/>
                  </a:lnTo>
                  <a:cubicBezTo>
                    <a:pt x="9616" y="1799"/>
                    <a:pt x="9678" y="1861"/>
                    <a:pt x="9678" y="1954"/>
                  </a:cubicBezTo>
                  <a:lnTo>
                    <a:pt x="9678" y="9182"/>
                  </a:lnTo>
                  <a:lnTo>
                    <a:pt x="6235" y="9182"/>
                  </a:lnTo>
                  <a:cubicBezTo>
                    <a:pt x="5956" y="9182"/>
                    <a:pt x="5708" y="9430"/>
                    <a:pt x="5739" y="9709"/>
                  </a:cubicBezTo>
                  <a:lnTo>
                    <a:pt x="5739" y="12035"/>
                  </a:lnTo>
                  <a:cubicBezTo>
                    <a:pt x="5708" y="12315"/>
                    <a:pt x="5956" y="12563"/>
                    <a:pt x="6235" y="12563"/>
                  </a:cubicBezTo>
                  <a:lnTo>
                    <a:pt x="7228" y="12563"/>
                  </a:lnTo>
                  <a:cubicBezTo>
                    <a:pt x="7507" y="12563"/>
                    <a:pt x="7507" y="12159"/>
                    <a:pt x="7228" y="12159"/>
                  </a:cubicBezTo>
                  <a:lnTo>
                    <a:pt x="6235" y="12159"/>
                  </a:lnTo>
                  <a:cubicBezTo>
                    <a:pt x="6173" y="12128"/>
                    <a:pt x="6142" y="12097"/>
                    <a:pt x="6142" y="12035"/>
                  </a:cubicBezTo>
                  <a:lnTo>
                    <a:pt x="6142" y="9709"/>
                  </a:lnTo>
                  <a:cubicBezTo>
                    <a:pt x="6142" y="9647"/>
                    <a:pt x="6173" y="9616"/>
                    <a:pt x="6235" y="9616"/>
                  </a:cubicBezTo>
                  <a:lnTo>
                    <a:pt x="11198" y="9616"/>
                  </a:lnTo>
                  <a:cubicBezTo>
                    <a:pt x="11260" y="9616"/>
                    <a:pt x="11291" y="9647"/>
                    <a:pt x="11291" y="9709"/>
                  </a:cubicBezTo>
                  <a:lnTo>
                    <a:pt x="11291" y="12035"/>
                  </a:lnTo>
                  <a:cubicBezTo>
                    <a:pt x="11291" y="12066"/>
                    <a:pt x="11260" y="12128"/>
                    <a:pt x="11198" y="12128"/>
                  </a:cubicBezTo>
                  <a:lnTo>
                    <a:pt x="8065" y="12128"/>
                  </a:lnTo>
                  <a:cubicBezTo>
                    <a:pt x="7786" y="12128"/>
                    <a:pt x="7786" y="12532"/>
                    <a:pt x="8065" y="12532"/>
                  </a:cubicBezTo>
                  <a:lnTo>
                    <a:pt x="9647" y="12532"/>
                  </a:lnTo>
                  <a:lnTo>
                    <a:pt x="9647" y="13400"/>
                  </a:lnTo>
                  <a:cubicBezTo>
                    <a:pt x="9647" y="13493"/>
                    <a:pt x="9585" y="13555"/>
                    <a:pt x="9523" y="13555"/>
                  </a:cubicBezTo>
                  <a:lnTo>
                    <a:pt x="2017" y="13555"/>
                  </a:lnTo>
                  <a:cubicBezTo>
                    <a:pt x="1955" y="13555"/>
                    <a:pt x="1893" y="13493"/>
                    <a:pt x="1893" y="13400"/>
                  </a:cubicBezTo>
                  <a:lnTo>
                    <a:pt x="1893" y="3815"/>
                  </a:lnTo>
                  <a:cubicBezTo>
                    <a:pt x="1893" y="3676"/>
                    <a:pt x="1784" y="3606"/>
                    <a:pt x="1675" y="3606"/>
                  </a:cubicBezTo>
                  <a:cubicBezTo>
                    <a:pt x="1567" y="3606"/>
                    <a:pt x="1458" y="3676"/>
                    <a:pt x="1458" y="3815"/>
                  </a:cubicBezTo>
                  <a:lnTo>
                    <a:pt x="1458" y="12159"/>
                  </a:lnTo>
                  <a:lnTo>
                    <a:pt x="559" y="12159"/>
                  </a:lnTo>
                  <a:cubicBezTo>
                    <a:pt x="466" y="12159"/>
                    <a:pt x="404" y="12097"/>
                    <a:pt x="404" y="12004"/>
                  </a:cubicBezTo>
                  <a:lnTo>
                    <a:pt x="404" y="558"/>
                  </a:lnTo>
                  <a:cubicBezTo>
                    <a:pt x="404" y="465"/>
                    <a:pt x="466" y="403"/>
                    <a:pt x="559" y="403"/>
                  </a:cubicBezTo>
                  <a:close/>
                  <a:moveTo>
                    <a:pt x="559" y="0"/>
                  </a:moveTo>
                  <a:cubicBezTo>
                    <a:pt x="249" y="0"/>
                    <a:pt x="0" y="248"/>
                    <a:pt x="0" y="558"/>
                  </a:cubicBezTo>
                  <a:lnTo>
                    <a:pt x="0" y="12035"/>
                  </a:lnTo>
                  <a:cubicBezTo>
                    <a:pt x="0" y="12315"/>
                    <a:pt x="249" y="12563"/>
                    <a:pt x="559" y="12563"/>
                  </a:cubicBezTo>
                  <a:lnTo>
                    <a:pt x="1458" y="12563"/>
                  </a:lnTo>
                  <a:lnTo>
                    <a:pt x="1458" y="13431"/>
                  </a:lnTo>
                  <a:cubicBezTo>
                    <a:pt x="1458" y="13710"/>
                    <a:pt x="1706" y="13959"/>
                    <a:pt x="2017" y="13959"/>
                  </a:cubicBezTo>
                  <a:lnTo>
                    <a:pt x="9523" y="13959"/>
                  </a:lnTo>
                  <a:cubicBezTo>
                    <a:pt x="9834" y="13959"/>
                    <a:pt x="10082" y="13710"/>
                    <a:pt x="10082" y="13400"/>
                  </a:cubicBezTo>
                  <a:lnTo>
                    <a:pt x="10082" y="12532"/>
                  </a:lnTo>
                  <a:lnTo>
                    <a:pt x="11198" y="12532"/>
                  </a:lnTo>
                  <a:cubicBezTo>
                    <a:pt x="11478" y="12532"/>
                    <a:pt x="11695" y="12315"/>
                    <a:pt x="11695" y="12035"/>
                  </a:cubicBezTo>
                  <a:lnTo>
                    <a:pt x="11695" y="9709"/>
                  </a:lnTo>
                  <a:cubicBezTo>
                    <a:pt x="11695" y="9399"/>
                    <a:pt x="11478" y="9182"/>
                    <a:pt x="11198" y="9182"/>
                  </a:cubicBezTo>
                  <a:lnTo>
                    <a:pt x="11198" y="9213"/>
                  </a:lnTo>
                  <a:lnTo>
                    <a:pt x="10082" y="9213"/>
                  </a:lnTo>
                  <a:lnTo>
                    <a:pt x="10082" y="1954"/>
                  </a:lnTo>
                  <a:cubicBezTo>
                    <a:pt x="10082" y="1644"/>
                    <a:pt x="9834" y="1396"/>
                    <a:pt x="9523" y="1396"/>
                  </a:cubicBezTo>
                  <a:lnTo>
                    <a:pt x="8624" y="1396"/>
                  </a:lnTo>
                  <a:lnTo>
                    <a:pt x="8624" y="558"/>
                  </a:lnTo>
                  <a:cubicBezTo>
                    <a:pt x="8624" y="248"/>
                    <a:pt x="8345" y="0"/>
                    <a:pt x="8065"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424" name="Google Shape;13194;p24">
              <a:extLst>
                <a:ext uri="{FF2B5EF4-FFF2-40B4-BE49-F238E27FC236}">
                  <a16:creationId xmlns:a16="http://schemas.microsoft.com/office/drawing/2014/main" id="{C2D02581-EB5A-9820-21E1-E68DFF63E78C}"/>
                </a:ext>
              </a:extLst>
            </p:cNvPr>
            <p:cNvSpPr/>
            <p:nvPr/>
          </p:nvSpPr>
          <p:spPr>
            <a:xfrm>
              <a:off x="1777875" y="2002175"/>
              <a:ext cx="78350" cy="10125"/>
            </a:xfrm>
            <a:custGeom>
              <a:avLst/>
              <a:gdLst/>
              <a:ahLst/>
              <a:cxnLst/>
              <a:rect l="l" t="t" r="r" b="b"/>
              <a:pathLst>
                <a:path w="3134" h="405" extrusionOk="0">
                  <a:moveTo>
                    <a:pt x="279" y="1"/>
                  </a:moveTo>
                  <a:cubicBezTo>
                    <a:pt x="0" y="1"/>
                    <a:pt x="0" y="404"/>
                    <a:pt x="279" y="404"/>
                  </a:cubicBezTo>
                  <a:lnTo>
                    <a:pt x="2885" y="404"/>
                  </a:lnTo>
                  <a:cubicBezTo>
                    <a:pt x="3133" y="404"/>
                    <a:pt x="3133" y="1"/>
                    <a:pt x="2885"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425" name="Google Shape;13195;p24">
              <a:extLst>
                <a:ext uri="{FF2B5EF4-FFF2-40B4-BE49-F238E27FC236}">
                  <a16:creationId xmlns:a16="http://schemas.microsoft.com/office/drawing/2014/main" id="{E6BF946C-CB7A-D8B6-F125-111FFE942F49}"/>
                </a:ext>
              </a:extLst>
            </p:cNvPr>
            <p:cNvSpPr/>
            <p:nvPr/>
          </p:nvSpPr>
          <p:spPr>
            <a:xfrm>
              <a:off x="1779575" y="2154150"/>
              <a:ext cx="50850" cy="10175"/>
            </a:xfrm>
            <a:custGeom>
              <a:avLst/>
              <a:gdLst/>
              <a:ahLst/>
              <a:cxnLst/>
              <a:rect l="l" t="t" r="r" b="b"/>
              <a:pathLst>
                <a:path w="2034" h="407" extrusionOk="0">
                  <a:moveTo>
                    <a:pt x="191" y="0"/>
                  </a:moveTo>
                  <a:cubicBezTo>
                    <a:pt x="1" y="0"/>
                    <a:pt x="1" y="406"/>
                    <a:pt x="191" y="406"/>
                  </a:cubicBezTo>
                  <a:cubicBezTo>
                    <a:pt x="197" y="406"/>
                    <a:pt x="204" y="406"/>
                    <a:pt x="211" y="405"/>
                  </a:cubicBezTo>
                  <a:lnTo>
                    <a:pt x="1793" y="405"/>
                  </a:lnTo>
                  <a:cubicBezTo>
                    <a:pt x="1801" y="406"/>
                    <a:pt x="1809" y="406"/>
                    <a:pt x="1817" y="406"/>
                  </a:cubicBezTo>
                  <a:cubicBezTo>
                    <a:pt x="2034" y="406"/>
                    <a:pt x="2034" y="0"/>
                    <a:pt x="1817" y="0"/>
                  </a:cubicBezTo>
                  <a:cubicBezTo>
                    <a:pt x="1809" y="0"/>
                    <a:pt x="1801" y="1"/>
                    <a:pt x="1793" y="2"/>
                  </a:cubicBezTo>
                  <a:lnTo>
                    <a:pt x="211" y="2"/>
                  </a:lnTo>
                  <a:cubicBezTo>
                    <a:pt x="204" y="1"/>
                    <a:pt x="197" y="0"/>
                    <a:pt x="191"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426" name="Google Shape;13196;p24">
              <a:extLst>
                <a:ext uri="{FF2B5EF4-FFF2-40B4-BE49-F238E27FC236}">
                  <a16:creationId xmlns:a16="http://schemas.microsoft.com/office/drawing/2014/main" id="{D6E21959-5DAC-1462-B0AA-5BFDE49C7717}"/>
                </a:ext>
              </a:extLst>
            </p:cNvPr>
            <p:cNvSpPr/>
            <p:nvPr/>
          </p:nvSpPr>
          <p:spPr>
            <a:xfrm>
              <a:off x="1779425" y="2178225"/>
              <a:ext cx="50425" cy="10100"/>
            </a:xfrm>
            <a:custGeom>
              <a:avLst/>
              <a:gdLst/>
              <a:ahLst/>
              <a:cxnLst/>
              <a:rect l="l" t="t" r="r" b="b"/>
              <a:pathLst>
                <a:path w="2017" h="404" extrusionOk="0">
                  <a:moveTo>
                    <a:pt x="217" y="0"/>
                  </a:moveTo>
                  <a:cubicBezTo>
                    <a:pt x="93" y="0"/>
                    <a:pt x="0" y="93"/>
                    <a:pt x="0" y="217"/>
                  </a:cubicBezTo>
                  <a:cubicBezTo>
                    <a:pt x="0" y="310"/>
                    <a:pt x="93" y="404"/>
                    <a:pt x="217" y="404"/>
                  </a:cubicBezTo>
                  <a:lnTo>
                    <a:pt x="1799" y="404"/>
                  </a:lnTo>
                  <a:cubicBezTo>
                    <a:pt x="1923" y="404"/>
                    <a:pt x="2016" y="310"/>
                    <a:pt x="2016" y="217"/>
                  </a:cubicBezTo>
                  <a:cubicBezTo>
                    <a:pt x="2016" y="93"/>
                    <a:pt x="1923" y="0"/>
                    <a:pt x="1799"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427" name="Google Shape;13197;p24">
              <a:extLst>
                <a:ext uri="{FF2B5EF4-FFF2-40B4-BE49-F238E27FC236}">
                  <a16:creationId xmlns:a16="http://schemas.microsoft.com/office/drawing/2014/main" id="{950340CB-AF7D-9B93-FF85-595126C33A96}"/>
                </a:ext>
              </a:extLst>
            </p:cNvPr>
            <p:cNvSpPr/>
            <p:nvPr/>
          </p:nvSpPr>
          <p:spPr>
            <a:xfrm>
              <a:off x="1777875" y="2203000"/>
              <a:ext cx="53525" cy="10150"/>
            </a:xfrm>
            <a:custGeom>
              <a:avLst/>
              <a:gdLst/>
              <a:ahLst/>
              <a:cxnLst/>
              <a:rect l="l" t="t" r="r" b="b"/>
              <a:pathLst>
                <a:path w="2141" h="406" extrusionOk="0">
                  <a:moveTo>
                    <a:pt x="251" y="0"/>
                  </a:moveTo>
                  <a:cubicBezTo>
                    <a:pt x="0" y="0"/>
                    <a:pt x="10" y="405"/>
                    <a:pt x="279" y="405"/>
                  </a:cubicBezTo>
                  <a:lnTo>
                    <a:pt x="1861" y="405"/>
                  </a:lnTo>
                  <a:cubicBezTo>
                    <a:pt x="2140" y="405"/>
                    <a:pt x="2140" y="2"/>
                    <a:pt x="1861" y="2"/>
                  </a:cubicBezTo>
                  <a:lnTo>
                    <a:pt x="279" y="2"/>
                  </a:lnTo>
                  <a:cubicBezTo>
                    <a:pt x="270" y="1"/>
                    <a:pt x="260" y="0"/>
                    <a:pt x="251"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428" name="Google Shape;13198;p24">
              <a:extLst>
                <a:ext uri="{FF2B5EF4-FFF2-40B4-BE49-F238E27FC236}">
                  <a16:creationId xmlns:a16="http://schemas.microsoft.com/office/drawing/2014/main" id="{C56E92E2-78AD-968D-5AC0-2521C45F7DFC}"/>
                </a:ext>
              </a:extLst>
            </p:cNvPr>
            <p:cNvSpPr/>
            <p:nvPr/>
          </p:nvSpPr>
          <p:spPr>
            <a:xfrm>
              <a:off x="1777875" y="2227075"/>
              <a:ext cx="53525" cy="10100"/>
            </a:xfrm>
            <a:custGeom>
              <a:avLst/>
              <a:gdLst/>
              <a:ahLst/>
              <a:cxnLst/>
              <a:rect l="l" t="t" r="r" b="b"/>
              <a:pathLst>
                <a:path w="2141" h="404" extrusionOk="0">
                  <a:moveTo>
                    <a:pt x="279" y="0"/>
                  </a:moveTo>
                  <a:cubicBezTo>
                    <a:pt x="0" y="0"/>
                    <a:pt x="0" y="404"/>
                    <a:pt x="279" y="404"/>
                  </a:cubicBezTo>
                  <a:lnTo>
                    <a:pt x="1861" y="404"/>
                  </a:lnTo>
                  <a:cubicBezTo>
                    <a:pt x="2140" y="404"/>
                    <a:pt x="2140" y="0"/>
                    <a:pt x="1861"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429" name="Google Shape;13199;p24">
              <a:extLst>
                <a:ext uri="{FF2B5EF4-FFF2-40B4-BE49-F238E27FC236}">
                  <a16:creationId xmlns:a16="http://schemas.microsoft.com/office/drawing/2014/main" id="{B3BDBE88-CA23-BC10-2AD7-530183ABB964}"/>
                </a:ext>
              </a:extLst>
            </p:cNvPr>
            <p:cNvSpPr/>
            <p:nvPr/>
          </p:nvSpPr>
          <p:spPr>
            <a:xfrm>
              <a:off x="1777875" y="2086725"/>
              <a:ext cx="152000" cy="10875"/>
            </a:xfrm>
            <a:custGeom>
              <a:avLst/>
              <a:gdLst/>
              <a:ahLst/>
              <a:cxnLst/>
              <a:rect l="l" t="t" r="r" b="b"/>
              <a:pathLst>
                <a:path w="6080" h="435" extrusionOk="0">
                  <a:moveTo>
                    <a:pt x="279" y="0"/>
                  </a:moveTo>
                  <a:cubicBezTo>
                    <a:pt x="0" y="0"/>
                    <a:pt x="0" y="434"/>
                    <a:pt x="279" y="434"/>
                  </a:cubicBezTo>
                  <a:lnTo>
                    <a:pt x="5801" y="434"/>
                  </a:lnTo>
                  <a:cubicBezTo>
                    <a:pt x="6080" y="403"/>
                    <a:pt x="6080" y="0"/>
                    <a:pt x="5801"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430" name="Google Shape;13200;p24">
              <a:extLst>
                <a:ext uri="{FF2B5EF4-FFF2-40B4-BE49-F238E27FC236}">
                  <a16:creationId xmlns:a16="http://schemas.microsoft.com/office/drawing/2014/main" id="{D4CD89E3-24D4-904B-9431-C1192D7B7F73}"/>
                </a:ext>
              </a:extLst>
            </p:cNvPr>
            <p:cNvSpPr/>
            <p:nvPr/>
          </p:nvSpPr>
          <p:spPr>
            <a:xfrm>
              <a:off x="1777875" y="2109975"/>
              <a:ext cx="152000" cy="10100"/>
            </a:xfrm>
            <a:custGeom>
              <a:avLst/>
              <a:gdLst/>
              <a:ahLst/>
              <a:cxnLst/>
              <a:rect l="l" t="t" r="r" b="b"/>
              <a:pathLst>
                <a:path w="6080" h="404" extrusionOk="0">
                  <a:moveTo>
                    <a:pt x="279" y="1"/>
                  </a:moveTo>
                  <a:cubicBezTo>
                    <a:pt x="0" y="1"/>
                    <a:pt x="0" y="404"/>
                    <a:pt x="279" y="404"/>
                  </a:cubicBezTo>
                  <a:lnTo>
                    <a:pt x="5801" y="404"/>
                  </a:lnTo>
                  <a:cubicBezTo>
                    <a:pt x="6080" y="404"/>
                    <a:pt x="6080" y="1"/>
                    <a:pt x="5801"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431" name="Google Shape;13201;p24">
              <a:extLst>
                <a:ext uri="{FF2B5EF4-FFF2-40B4-BE49-F238E27FC236}">
                  <a16:creationId xmlns:a16="http://schemas.microsoft.com/office/drawing/2014/main" id="{EA86D897-8832-90B0-F521-38EC122FFA95}"/>
                </a:ext>
              </a:extLst>
            </p:cNvPr>
            <p:cNvSpPr/>
            <p:nvPr/>
          </p:nvSpPr>
          <p:spPr>
            <a:xfrm>
              <a:off x="1780200" y="2025450"/>
              <a:ext cx="148125" cy="40350"/>
            </a:xfrm>
            <a:custGeom>
              <a:avLst/>
              <a:gdLst/>
              <a:ahLst/>
              <a:cxnLst/>
              <a:rect l="l" t="t" r="r" b="b"/>
              <a:pathLst>
                <a:path w="5925" h="1614" extrusionOk="0">
                  <a:moveTo>
                    <a:pt x="5491" y="404"/>
                  </a:moveTo>
                  <a:lnTo>
                    <a:pt x="5491" y="1179"/>
                  </a:lnTo>
                  <a:lnTo>
                    <a:pt x="403" y="1179"/>
                  </a:lnTo>
                  <a:lnTo>
                    <a:pt x="403" y="404"/>
                  </a:lnTo>
                  <a:close/>
                  <a:moveTo>
                    <a:pt x="341" y="1"/>
                  </a:moveTo>
                  <a:cubicBezTo>
                    <a:pt x="155" y="1"/>
                    <a:pt x="0" y="156"/>
                    <a:pt x="0" y="342"/>
                  </a:cubicBezTo>
                  <a:lnTo>
                    <a:pt x="0" y="1241"/>
                  </a:lnTo>
                  <a:cubicBezTo>
                    <a:pt x="0" y="1427"/>
                    <a:pt x="155" y="1613"/>
                    <a:pt x="341" y="1613"/>
                  </a:cubicBezTo>
                  <a:lnTo>
                    <a:pt x="5553" y="1613"/>
                  </a:lnTo>
                  <a:cubicBezTo>
                    <a:pt x="5739" y="1613"/>
                    <a:pt x="5925" y="1427"/>
                    <a:pt x="5925" y="1241"/>
                  </a:cubicBezTo>
                  <a:lnTo>
                    <a:pt x="5925" y="342"/>
                  </a:lnTo>
                  <a:cubicBezTo>
                    <a:pt x="5925" y="156"/>
                    <a:pt x="5739" y="1"/>
                    <a:pt x="5553"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432" name="Google Shape;13202;p24">
              <a:extLst>
                <a:ext uri="{FF2B5EF4-FFF2-40B4-BE49-F238E27FC236}">
                  <a16:creationId xmlns:a16="http://schemas.microsoft.com/office/drawing/2014/main" id="{44CB76F7-9B27-5FBF-6773-B607326127CD}"/>
                </a:ext>
              </a:extLst>
            </p:cNvPr>
            <p:cNvSpPr/>
            <p:nvPr/>
          </p:nvSpPr>
          <p:spPr>
            <a:xfrm>
              <a:off x="1955450" y="2175125"/>
              <a:ext cx="24075" cy="41700"/>
            </a:xfrm>
            <a:custGeom>
              <a:avLst/>
              <a:gdLst/>
              <a:ahLst/>
              <a:cxnLst/>
              <a:rect l="l" t="t" r="r" b="b"/>
              <a:pathLst>
                <a:path w="963" h="1668" extrusionOk="0">
                  <a:moveTo>
                    <a:pt x="187" y="0"/>
                  </a:moveTo>
                  <a:cubicBezTo>
                    <a:pt x="94" y="0"/>
                    <a:pt x="1" y="62"/>
                    <a:pt x="1" y="186"/>
                  </a:cubicBezTo>
                  <a:lnTo>
                    <a:pt x="1" y="1458"/>
                  </a:lnTo>
                  <a:cubicBezTo>
                    <a:pt x="1" y="1598"/>
                    <a:pt x="101" y="1667"/>
                    <a:pt x="202" y="1667"/>
                  </a:cubicBezTo>
                  <a:cubicBezTo>
                    <a:pt x="303" y="1667"/>
                    <a:pt x="404" y="1598"/>
                    <a:pt x="404" y="1458"/>
                  </a:cubicBezTo>
                  <a:lnTo>
                    <a:pt x="404" y="1024"/>
                  </a:lnTo>
                  <a:lnTo>
                    <a:pt x="683" y="1024"/>
                  </a:lnTo>
                  <a:cubicBezTo>
                    <a:pt x="962" y="1024"/>
                    <a:pt x="962" y="621"/>
                    <a:pt x="683" y="621"/>
                  </a:cubicBezTo>
                  <a:lnTo>
                    <a:pt x="404" y="621"/>
                  </a:lnTo>
                  <a:lnTo>
                    <a:pt x="404" y="403"/>
                  </a:lnTo>
                  <a:lnTo>
                    <a:pt x="714" y="403"/>
                  </a:lnTo>
                  <a:cubicBezTo>
                    <a:pt x="962" y="372"/>
                    <a:pt x="962" y="31"/>
                    <a:pt x="714"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433" name="Google Shape;13203;p24">
              <a:extLst>
                <a:ext uri="{FF2B5EF4-FFF2-40B4-BE49-F238E27FC236}">
                  <a16:creationId xmlns:a16="http://schemas.microsoft.com/office/drawing/2014/main" id="{3FF0BB82-B6E0-10FA-18C5-830CEF61AEF7}"/>
                </a:ext>
              </a:extLst>
            </p:cNvPr>
            <p:cNvSpPr/>
            <p:nvPr/>
          </p:nvSpPr>
          <p:spPr>
            <a:xfrm>
              <a:off x="1915125" y="2175125"/>
              <a:ext cx="33375" cy="41900"/>
            </a:xfrm>
            <a:custGeom>
              <a:avLst/>
              <a:gdLst/>
              <a:ahLst/>
              <a:cxnLst/>
              <a:rect l="l" t="t" r="r" b="b"/>
              <a:pathLst>
                <a:path w="1335" h="1676" extrusionOk="0">
                  <a:moveTo>
                    <a:pt x="559" y="434"/>
                  </a:moveTo>
                  <a:cubicBezTo>
                    <a:pt x="838" y="434"/>
                    <a:pt x="838" y="745"/>
                    <a:pt x="838" y="838"/>
                  </a:cubicBezTo>
                  <a:cubicBezTo>
                    <a:pt x="838" y="1055"/>
                    <a:pt x="745" y="1241"/>
                    <a:pt x="559" y="1241"/>
                  </a:cubicBezTo>
                  <a:lnTo>
                    <a:pt x="404" y="1241"/>
                  </a:lnTo>
                  <a:lnTo>
                    <a:pt x="404" y="434"/>
                  </a:lnTo>
                  <a:close/>
                  <a:moveTo>
                    <a:pt x="218" y="0"/>
                  </a:moveTo>
                  <a:cubicBezTo>
                    <a:pt x="156" y="0"/>
                    <a:pt x="125" y="31"/>
                    <a:pt x="63" y="62"/>
                  </a:cubicBezTo>
                  <a:cubicBezTo>
                    <a:pt x="32" y="93"/>
                    <a:pt x="1" y="155"/>
                    <a:pt x="1" y="217"/>
                  </a:cubicBezTo>
                  <a:lnTo>
                    <a:pt x="1" y="1458"/>
                  </a:lnTo>
                  <a:cubicBezTo>
                    <a:pt x="32" y="1520"/>
                    <a:pt x="32" y="1551"/>
                    <a:pt x="63" y="1613"/>
                  </a:cubicBezTo>
                  <a:cubicBezTo>
                    <a:pt x="125" y="1644"/>
                    <a:pt x="156" y="1644"/>
                    <a:pt x="218" y="1675"/>
                  </a:cubicBezTo>
                  <a:lnTo>
                    <a:pt x="590" y="1675"/>
                  </a:lnTo>
                  <a:cubicBezTo>
                    <a:pt x="1024" y="1644"/>
                    <a:pt x="1334" y="1241"/>
                    <a:pt x="1272" y="838"/>
                  </a:cubicBezTo>
                  <a:cubicBezTo>
                    <a:pt x="1334" y="403"/>
                    <a:pt x="993" y="0"/>
                    <a:pt x="559"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434" name="Google Shape;13204;p24">
              <a:extLst>
                <a:ext uri="{FF2B5EF4-FFF2-40B4-BE49-F238E27FC236}">
                  <a16:creationId xmlns:a16="http://schemas.microsoft.com/office/drawing/2014/main" id="{FC9E1141-790E-C1C1-062C-6105871AF235}"/>
                </a:ext>
              </a:extLst>
            </p:cNvPr>
            <p:cNvSpPr/>
            <p:nvPr/>
          </p:nvSpPr>
          <p:spPr>
            <a:xfrm>
              <a:off x="1877525" y="2174800"/>
              <a:ext cx="33750" cy="41625"/>
            </a:xfrm>
            <a:custGeom>
              <a:avLst/>
              <a:gdLst/>
              <a:ahLst/>
              <a:cxnLst/>
              <a:rect l="l" t="t" r="r" b="b"/>
              <a:pathLst>
                <a:path w="1350" h="1665" extrusionOk="0">
                  <a:moveTo>
                    <a:pt x="605" y="416"/>
                  </a:moveTo>
                  <a:cubicBezTo>
                    <a:pt x="822" y="416"/>
                    <a:pt x="822" y="727"/>
                    <a:pt x="605" y="727"/>
                  </a:cubicBezTo>
                  <a:lnTo>
                    <a:pt x="450" y="727"/>
                  </a:lnTo>
                  <a:lnTo>
                    <a:pt x="450" y="572"/>
                  </a:lnTo>
                  <a:lnTo>
                    <a:pt x="450" y="416"/>
                  </a:lnTo>
                  <a:close/>
                  <a:moveTo>
                    <a:pt x="199" y="0"/>
                  </a:moveTo>
                  <a:cubicBezTo>
                    <a:pt x="168" y="0"/>
                    <a:pt x="131" y="22"/>
                    <a:pt x="109" y="44"/>
                  </a:cubicBezTo>
                  <a:cubicBezTo>
                    <a:pt x="47" y="106"/>
                    <a:pt x="47" y="137"/>
                    <a:pt x="47" y="199"/>
                  </a:cubicBezTo>
                  <a:lnTo>
                    <a:pt x="47" y="1502"/>
                  </a:lnTo>
                  <a:cubicBezTo>
                    <a:pt x="0" y="1611"/>
                    <a:pt x="116" y="1665"/>
                    <a:pt x="233" y="1665"/>
                  </a:cubicBezTo>
                  <a:cubicBezTo>
                    <a:pt x="349" y="1665"/>
                    <a:pt x="465" y="1611"/>
                    <a:pt x="419" y="1502"/>
                  </a:cubicBezTo>
                  <a:lnTo>
                    <a:pt x="419" y="1130"/>
                  </a:lnTo>
                  <a:lnTo>
                    <a:pt x="574" y="1130"/>
                  </a:lnTo>
                  <a:cubicBezTo>
                    <a:pt x="1349" y="1130"/>
                    <a:pt x="1349" y="13"/>
                    <a:pt x="574" y="13"/>
                  </a:cubicBezTo>
                  <a:lnTo>
                    <a:pt x="233" y="13"/>
                  </a:lnTo>
                  <a:cubicBezTo>
                    <a:pt x="224" y="4"/>
                    <a:pt x="212" y="0"/>
                    <a:pt x="199"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grpSp>
      <p:grpSp>
        <p:nvGrpSpPr>
          <p:cNvPr id="435" name="Google Shape;13205;p24">
            <a:extLst>
              <a:ext uri="{FF2B5EF4-FFF2-40B4-BE49-F238E27FC236}">
                <a16:creationId xmlns:a16="http://schemas.microsoft.com/office/drawing/2014/main" id="{5E3E916B-92A6-AAE5-FC83-672AB9D47A72}"/>
              </a:ext>
            </a:extLst>
          </p:cNvPr>
          <p:cNvGrpSpPr/>
          <p:nvPr/>
        </p:nvGrpSpPr>
        <p:grpSpPr>
          <a:xfrm>
            <a:off x="2114813" y="4528959"/>
            <a:ext cx="702650" cy="685550"/>
            <a:chOff x="1680925" y="3066150"/>
            <a:chExt cx="351325" cy="342775"/>
          </a:xfrm>
        </p:grpSpPr>
        <p:sp>
          <p:nvSpPr>
            <p:cNvPr id="436" name="Google Shape;13206;p24">
              <a:extLst>
                <a:ext uri="{FF2B5EF4-FFF2-40B4-BE49-F238E27FC236}">
                  <a16:creationId xmlns:a16="http://schemas.microsoft.com/office/drawing/2014/main" id="{C9074123-CECA-1457-FD52-8F12D7602A45}"/>
                </a:ext>
              </a:extLst>
            </p:cNvPr>
            <p:cNvSpPr/>
            <p:nvPr/>
          </p:nvSpPr>
          <p:spPr>
            <a:xfrm>
              <a:off x="1949250" y="3134775"/>
              <a:ext cx="41125" cy="16700"/>
            </a:xfrm>
            <a:custGeom>
              <a:avLst/>
              <a:gdLst/>
              <a:ahLst/>
              <a:cxnLst/>
              <a:rect l="l" t="t" r="r" b="b"/>
              <a:pathLst>
                <a:path w="1645" h="668" extrusionOk="0">
                  <a:moveTo>
                    <a:pt x="822" y="0"/>
                  </a:moveTo>
                  <a:cubicBezTo>
                    <a:pt x="559" y="0"/>
                    <a:pt x="295" y="109"/>
                    <a:pt x="93" y="326"/>
                  </a:cubicBezTo>
                  <a:cubicBezTo>
                    <a:pt x="0" y="388"/>
                    <a:pt x="0" y="512"/>
                    <a:pt x="93" y="605"/>
                  </a:cubicBezTo>
                  <a:cubicBezTo>
                    <a:pt x="124" y="636"/>
                    <a:pt x="186" y="667"/>
                    <a:pt x="217" y="667"/>
                  </a:cubicBezTo>
                  <a:cubicBezTo>
                    <a:pt x="280" y="667"/>
                    <a:pt x="342" y="636"/>
                    <a:pt x="373" y="605"/>
                  </a:cubicBezTo>
                  <a:cubicBezTo>
                    <a:pt x="497" y="481"/>
                    <a:pt x="660" y="419"/>
                    <a:pt x="822" y="419"/>
                  </a:cubicBezTo>
                  <a:cubicBezTo>
                    <a:pt x="985" y="419"/>
                    <a:pt x="1148" y="481"/>
                    <a:pt x="1272" y="605"/>
                  </a:cubicBezTo>
                  <a:cubicBezTo>
                    <a:pt x="1319" y="636"/>
                    <a:pt x="1373" y="652"/>
                    <a:pt x="1423" y="652"/>
                  </a:cubicBezTo>
                  <a:cubicBezTo>
                    <a:pt x="1474" y="652"/>
                    <a:pt x="1520" y="636"/>
                    <a:pt x="1551" y="605"/>
                  </a:cubicBezTo>
                  <a:cubicBezTo>
                    <a:pt x="1644" y="512"/>
                    <a:pt x="1644" y="388"/>
                    <a:pt x="1551" y="326"/>
                  </a:cubicBezTo>
                  <a:cubicBezTo>
                    <a:pt x="1350" y="109"/>
                    <a:pt x="1086" y="0"/>
                    <a:pt x="822"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437" name="Google Shape;13207;p24">
              <a:extLst>
                <a:ext uri="{FF2B5EF4-FFF2-40B4-BE49-F238E27FC236}">
                  <a16:creationId xmlns:a16="http://schemas.microsoft.com/office/drawing/2014/main" id="{00B28B2F-6A9C-511A-5455-B038E7715585}"/>
                </a:ext>
              </a:extLst>
            </p:cNvPr>
            <p:cNvSpPr/>
            <p:nvPr/>
          </p:nvSpPr>
          <p:spPr>
            <a:xfrm>
              <a:off x="1931650" y="3112675"/>
              <a:ext cx="74225" cy="23275"/>
            </a:xfrm>
            <a:custGeom>
              <a:avLst/>
              <a:gdLst/>
              <a:ahLst/>
              <a:cxnLst/>
              <a:rect l="l" t="t" r="r" b="b"/>
              <a:pathLst>
                <a:path w="2969" h="931" extrusionOk="0">
                  <a:moveTo>
                    <a:pt x="1526" y="0"/>
                  </a:moveTo>
                  <a:cubicBezTo>
                    <a:pt x="1030" y="0"/>
                    <a:pt x="534" y="186"/>
                    <a:pt x="146" y="559"/>
                  </a:cubicBezTo>
                  <a:cubicBezTo>
                    <a:pt x="0" y="704"/>
                    <a:pt x="140" y="926"/>
                    <a:pt x="297" y="926"/>
                  </a:cubicBezTo>
                  <a:cubicBezTo>
                    <a:pt x="340" y="926"/>
                    <a:pt x="385" y="909"/>
                    <a:pt x="425" y="869"/>
                  </a:cubicBezTo>
                  <a:cubicBezTo>
                    <a:pt x="735" y="559"/>
                    <a:pt x="1131" y="404"/>
                    <a:pt x="1526" y="404"/>
                  </a:cubicBezTo>
                  <a:cubicBezTo>
                    <a:pt x="1922" y="404"/>
                    <a:pt x="2317" y="559"/>
                    <a:pt x="2628" y="869"/>
                  </a:cubicBezTo>
                  <a:cubicBezTo>
                    <a:pt x="2659" y="900"/>
                    <a:pt x="2690" y="931"/>
                    <a:pt x="2752" y="931"/>
                  </a:cubicBezTo>
                  <a:cubicBezTo>
                    <a:pt x="2814" y="931"/>
                    <a:pt x="2876" y="900"/>
                    <a:pt x="2907" y="869"/>
                  </a:cubicBezTo>
                  <a:cubicBezTo>
                    <a:pt x="2969" y="776"/>
                    <a:pt x="2969" y="652"/>
                    <a:pt x="2907" y="559"/>
                  </a:cubicBezTo>
                  <a:cubicBezTo>
                    <a:pt x="2519" y="186"/>
                    <a:pt x="2023" y="0"/>
                    <a:pt x="1526"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438" name="Google Shape;13208;p24">
              <a:extLst>
                <a:ext uri="{FF2B5EF4-FFF2-40B4-BE49-F238E27FC236}">
                  <a16:creationId xmlns:a16="http://schemas.microsoft.com/office/drawing/2014/main" id="{A228F505-88C5-3C61-BC9A-B60178902E85}"/>
                </a:ext>
              </a:extLst>
            </p:cNvPr>
            <p:cNvSpPr/>
            <p:nvPr/>
          </p:nvSpPr>
          <p:spPr>
            <a:xfrm>
              <a:off x="1917450" y="3089400"/>
              <a:ext cx="105500" cy="29700"/>
            </a:xfrm>
            <a:custGeom>
              <a:avLst/>
              <a:gdLst/>
              <a:ahLst/>
              <a:cxnLst/>
              <a:rect l="l" t="t" r="r" b="b"/>
              <a:pathLst>
                <a:path w="4220" h="1188" extrusionOk="0">
                  <a:moveTo>
                    <a:pt x="2094" y="1"/>
                  </a:moveTo>
                  <a:cubicBezTo>
                    <a:pt x="1358" y="1"/>
                    <a:pt x="621" y="280"/>
                    <a:pt x="63" y="838"/>
                  </a:cubicBezTo>
                  <a:cubicBezTo>
                    <a:pt x="1" y="900"/>
                    <a:pt x="1" y="1055"/>
                    <a:pt x="63" y="1117"/>
                  </a:cubicBezTo>
                  <a:cubicBezTo>
                    <a:pt x="109" y="1164"/>
                    <a:pt x="163" y="1187"/>
                    <a:pt x="218" y="1187"/>
                  </a:cubicBezTo>
                  <a:cubicBezTo>
                    <a:pt x="272" y="1187"/>
                    <a:pt x="326" y="1164"/>
                    <a:pt x="373" y="1117"/>
                  </a:cubicBezTo>
                  <a:lnTo>
                    <a:pt x="342" y="1117"/>
                  </a:lnTo>
                  <a:cubicBezTo>
                    <a:pt x="823" y="637"/>
                    <a:pt x="1458" y="396"/>
                    <a:pt x="2094" y="396"/>
                  </a:cubicBezTo>
                  <a:cubicBezTo>
                    <a:pt x="2730" y="396"/>
                    <a:pt x="3366" y="637"/>
                    <a:pt x="3847" y="1117"/>
                  </a:cubicBezTo>
                  <a:cubicBezTo>
                    <a:pt x="3878" y="1148"/>
                    <a:pt x="3940" y="1179"/>
                    <a:pt x="4002" y="1179"/>
                  </a:cubicBezTo>
                  <a:cubicBezTo>
                    <a:pt x="4033" y="1179"/>
                    <a:pt x="4095" y="1148"/>
                    <a:pt x="4126" y="1117"/>
                  </a:cubicBezTo>
                  <a:cubicBezTo>
                    <a:pt x="4219" y="1055"/>
                    <a:pt x="4219" y="900"/>
                    <a:pt x="4126" y="838"/>
                  </a:cubicBezTo>
                  <a:cubicBezTo>
                    <a:pt x="3568" y="280"/>
                    <a:pt x="2831" y="1"/>
                    <a:pt x="2094"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439" name="Google Shape;13209;p24">
              <a:extLst>
                <a:ext uri="{FF2B5EF4-FFF2-40B4-BE49-F238E27FC236}">
                  <a16:creationId xmlns:a16="http://schemas.microsoft.com/office/drawing/2014/main" id="{3E0F64EC-311D-DC7A-3A2C-3E7003600B5E}"/>
                </a:ext>
              </a:extLst>
            </p:cNvPr>
            <p:cNvSpPr/>
            <p:nvPr/>
          </p:nvSpPr>
          <p:spPr>
            <a:xfrm>
              <a:off x="1680925" y="3066150"/>
              <a:ext cx="351325" cy="342775"/>
            </a:xfrm>
            <a:custGeom>
              <a:avLst/>
              <a:gdLst/>
              <a:ahLst/>
              <a:cxnLst/>
              <a:rect l="l" t="t" r="r" b="b"/>
              <a:pathLst>
                <a:path w="14053" h="13711" extrusionOk="0">
                  <a:moveTo>
                    <a:pt x="6763" y="403"/>
                  </a:moveTo>
                  <a:lnTo>
                    <a:pt x="6763" y="1179"/>
                  </a:lnTo>
                  <a:lnTo>
                    <a:pt x="5212" y="1179"/>
                  </a:lnTo>
                  <a:cubicBezTo>
                    <a:pt x="5150" y="1179"/>
                    <a:pt x="5119" y="1117"/>
                    <a:pt x="5119" y="1086"/>
                  </a:cubicBezTo>
                  <a:lnTo>
                    <a:pt x="5119" y="496"/>
                  </a:lnTo>
                  <a:cubicBezTo>
                    <a:pt x="5119" y="434"/>
                    <a:pt x="5150" y="403"/>
                    <a:pt x="5212" y="403"/>
                  </a:cubicBezTo>
                  <a:close/>
                  <a:moveTo>
                    <a:pt x="6949" y="2637"/>
                  </a:moveTo>
                  <a:lnTo>
                    <a:pt x="10888" y="6669"/>
                  </a:lnTo>
                  <a:lnTo>
                    <a:pt x="10206" y="6669"/>
                  </a:lnTo>
                  <a:lnTo>
                    <a:pt x="7104" y="3505"/>
                  </a:lnTo>
                  <a:cubicBezTo>
                    <a:pt x="7073" y="3474"/>
                    <a:pt x="7011" y="3443"/>
                    <a:pt x="6949" y="3443"/>
                  </a:cubicBezTo>
                  <a:cubicBezTo>
                    <a:pt x="6887" y="3443"/>
                    <a:pt x="6856" y="3474"/>
                    <a:pt x="6794" y="3505"/>
                  </a:cubicBezTo>
                  <a:lnTo>
                    <a:pt x="3816" y="6669"/>
                  </a:lnTo>
                  <a:lnTo>
                    <a:pt x="3134" y="6669"/>
                  </a:lnTo>
                  <a:lnTo>
                    <a:pt x="6949" y="2637"/>
                  </a:lnTo>
                  <a:close/>
                  <a:moveTo>
                    <a:pt x="3692" y="7041"/>
                  </a:moveTo>
                  <a:lnTo>
                    <a:pt x="3692" y="8716"/>
                  </a:lnTo>
                  <a:lnTo>
                    <a:pt x="466" y="8716"/>
                  </a:lnTo>
                  <a:lnTo>
                    <a:pt x="1148" y="7103"/>
                  </a:lnTo>
                  <a:cubicBezTo>
                    <a:pt x="1148" y="7072"/>
                    <a:pt x="1179" y="7041"/>
                    <a:pt x="1210" y="7041"/>
                  </a:cubicBezTo>
                  <a:close/>
                  <a:moveTo>
                    <a:pt x="1521" y="10267"/>
                  </a:moveTo>
                  <a:cubicBezTo>
                    <a:pt x="1614" y="10267"/>
                    <a:pt x="1676" y="10329"/>
                    <a:pt x="1676" y="10392"/>
                  </a:cubicBezTo>
                  <a:lnTo>
                    <a:pt x="1676" y="11694"/>
                  </a:lnTo>
                  <a:cubicBezTo>
                    <a:pt x="1676" y="11756"/>
                    <a:pt x="1614" y="11818"/>
                    <a:pt x="1521" y="11818"/>
                  </a:cubicBezTo>
                  <a:lnTo>
                    <a:pt x="807" y="11818"/>
                  </a:lnTo>
                  <a:lnTo>
                    <a:pt x="807" y="10267"/>
                  </a:lnTo>
                  <a:close/>
                  <a:moveTo>
                    <a:pt x="13215" y="10267"/>
                  </a:moveTo>
                  <a:lnTo>
                    <a:pt x="13215" y="11818"/>
                  </a:lnTo>
                  <a:lnTo>
                    <a:pt x="12501" y="11818"/>
                  </a:lnTo>
                  <a:cubicBezTo>
                    <a:pt x="12408" y="11818"/>
                    <a:pt x="12377" y="11787"/>
                    <a:pt x="12377" y="11694"/>
                  </a:cubicBezTo>
                  <a:lnTo>
                    <a:pt x="12377" y="10392"/>
                  </a:lnTo>
                  <a:cubicBezTo>
                    <a:pt x="12346" y="10329"/>
                    <a:pt x="12408" y="10267"/>
                    <a:pt x="12501" y="10267"/>
                  </a:cubicBezTo>
                  <a:close/>
                  <a:moveTo>
                    <a:pt x="6794" y="9740"/>
                  </a:moveTo>
                  <a:lnTo>
                    <a:pt x="6825" y="13276"/>
                  </a:lnTo>
                  <a:lnTo>
                    <a:pt x="5708" y="13276"/>
                  </a:lnTo>
                  <a:lnTo>
                    <a:pt x="5708" y="9926"/>
                  </a:lnTo>
                  <a:cubicBezTo>
                    <a:pt x="5708" y="9833"/>
                    <a:pt x="5801" y="9740"/>
                    <a:pt x="5894" y="9740"/>
                  </a:cubicBezTo>
                  <a:close/>
                  <a:moveTo>
                    <a:pt x="8097" y="9771"/>
                  </a:moveTo>
                  <a:cubicBezTo>
                    <a:pt x="8190" y="9771"/>
                    <a:pt x="8283" y="9833"/>
                    <a:pt x="8283" y="9926"/>
                  </a:cubicBezTo>
                  <a:lnTo>
                    <a:pt x="8314" y="13276"/>
                  </a:lnTo>
                  <a:lnTo>
                    <a:pt x="7197" y="13276"/>
                  </a:lnTo>
                  <a:lnTo>
                    <a:pt x="7197" y="9771"/>
                  </a:lnTo>
                  <a:close/>
                  <a:moveTo>
                    <a:pt x="6980" y="3940"/>
                  </a:moveTo>
                  <a:lnTo>
                    <a:pt x="9927" y="6948"/>
                  </a:lnTo>
                  <a:lnTo>
                    <a:pt x="9927" y="13276"/>
                  </a:lnTo>
                  <a:lnTo>
                    <a:pt x="8717" y="13276"/>
                  </a:lnTo>
                  <a:lnTo>
                    <a:pt x="8717" y="9926"/>
                  </a:lnTo>
                  <a:cubicBezTo>
                    <a:pt x="8717" y="9616"/>
                    <a:pt x="8438" y="9337"/>
                    <a:pt x="8128" y="9337"/>
                  </a:cubicBezTo>
                  <a:lnTo>
                    <a:pt x="5925" y="9337"/>
                  </a:lnTo>
                  <a:cubicBezTo>
                    <a:pt x="5584" y="9337"/>
                    <a:pt x="5336" y="9616"/>
                    <a:pt x="5336" y="9926"/>
                  </a:cubicBezTo>
                  <a:lnTo>
                    <a:pt x="5336" y="13276"/>
                  </a:lnTo>
                  <a:lnTo>
                    <a:pt x="4095" y="13276"/>
                  </a:lnTo>
                  <a:lnTo>
                    <a:pt x="4095" y="11787"/>
                  </a:lnTo>
                  <a:cubicBezTo>
                    <a:pt x="4095" y="11648"/>
                    <a:pt x="3994" y="11578"/>
                    <a:pt x="3894" y="11578"/>
                  </a:cubicBezTo>
                  <a:cubicBezTo>
                    <a:pt x="3793" y="11578"/>
                    <a:pt x="3692" y="11648"/>
                    <a:pt x="3692" y="11787"/>
                  </a:cubicBezTo>
                  <a:lnTo>
                    <a:pt x="3692" y="13276"/>
                  </a:lnTo>
                  <a:lnTo>
                    <a:pt x="931" y="13276"/>
                  </a:lnTo>
                  <a:cubicBezTo>
                    <a:pt x="869" y="13276"/>
                    <a:pt x="807" y="13214"/>
                    <a:pt x="807" y="13121"/>
                  </a:cubicBezTo>
                  <a:lnTo>
                    <a:pt x="807" y="12253"/>
                  </a:lnTo>
                  <a:lnTo>
                    <a:pt x="1521" y="12253"/>
                  </a:lnTo>
                  <a:cubicBezTo>
                    <a:pt x="1831" y="12253"/>
                    <a:pt x="2048" y="12005"/>
                    <a:pt x="2048" y="11694"/>
                  </a:cubicBezTo>
                  <a:lnTo>
                    <a:pt x="2048" y="10392"/>
                  </a:lnTo>
                  <a:cubicBezTo>
                    <a:pt x="2048" y="10081"/>
                    <a:pt x="1800" y="9864"/>
                    <a:pt x="1521" y="9864"/>
                  </a:cubicBezTo>
                  <a:lnTo>
                    <a:pt x="807" y="9864"/>
                  </a:lnTo>
                  <a:lnTo>
                    <a:pt x="807" y="9120"/>
                  </a:lnTo>
                  <a:lnTo>
                    <a:pt x="3692" y="9120"/>
                  </a:lnTo>
                  <a:lnTo>
                    <a:pt x="3692" y="10950"/>
                  </a:lnTo>
                  <a:cubicBezTo>
                    <a:pt x="3692" y="11074"/>
                    <a:pt x="3793" y="11136"/>
                    <a:pt x="3894" y="11136"/>
                  </a:cubicBezTo>
                  <a:cubicBezTo>
                    <a:pt x="3994" y="11136"/>
                    <a:pt x="4095" y="11074"/>
                    <a:pt x="4095" y="10950"/>
                  </a:cubicBezTo>
                  <a:lnTo>
                    <a:pt x="4095" y="6917"/>
                  </a:lnTo>
                  <a:lnTo>
                    <a:pt x="6980" y="3940"/>
                  </a:lnTo>
                  <a:close/>
                  <a:moveTo>
                    <a:pt x="12812" y="7041"/>
                  </a:moveTo>
                  <a:cubicBezTo>
                    <a:pt x="12843" y="7041"/>
                    <a:pt x="12874" y="7072"/>
                    <a:pt x="12905" y="7103"/>
                  </a:cubicBezTo>
                  <a:lnTo>
                    <a:pt x="13556" y="8716"/>
                  </a:lnTo>
                  <a:lnTo>
                    <a:pt x="12688" y="8716"/>
                  </a:lnTo>
                  <a:cubicBezTo>
                    <a:pt x="12563" y="8716"/>
                    <a:pt x="12470" y="8810"/>
                    <a:pt x="12470" y="8934"/>
                  </a:cubicBezTo>
                  <a:cubicBezTo>
                    <a:pt x="12470" y="9027"/>
                    <a:pt x="12563" y="9120"/>
                    <a:pt x="12688" y="9120"/>
                  </a:cubicBezTo>
                  <a:lnTo>
                    <a:pt x="13215" y="9120"/>
                  </a:lnTo>
                  <a:lnTo>
                    <a:pt x="13215" y="9864"/>
                  </a:lnTo>
                  <a:lnTo>
                    <a:pt x="12501" y="9864"/>
                  </a:lnTo>
                  <a:cubicBezTo>
                    <a:pt x="12191" y="9864"/>
                    <a:pt x="11974" y="10112"/>
                    <a:pt x="11974" y="10392"/>
                  </a:cubicBezTo>
                  <a:lnTo>
                    <a:pt x="11974" y="11694"/>
                  </a:lnTo>
                  <a:cubicBezTo>
                    <a:pt x="11974" y="12005"/>
                    <a:pt x="12191" y="12222"/>
                    <a:pt x="12501" y="12222"/>
                  </a:cubicBezTo>
                  <a:lnTo>
                    <a:pt x="13215" y="12222"/>
                  </a:lnTo>
                  <a:lnTo>
                    <a:pt x="13215" y="13121"/>
                  </a:lnTo>
                  <a:cubicBezTo>
                    <a:pt x="13215" y="13183"/>
                    <a:pt x="13153" y="13245"/>
                    <a:pt x="13091" y="13245"/>
                  </a:cubicBezTo>
                  <a:lnTo>
                    <a:pt x="13091" y="13276"/>
                  </a:lnTo>
                  <a:lnTo>
                    <a:pt x="10330" y="13276"/>
                  </a:lnTo>
                  <a:lnTo>
                    <a:pt x="10330" y="9120"/>
                  </a:lnTo>
                  <a:lnTo>
                    <a:pt x="11850" y="9120"/>
                  </a:lnTo>
                  <a:cubicBezTo>
                    <a:pt x="11974" y="9120"/>
                    <a:pt x="12067" y="9027"/>
                    <a:pt x="12067" y="8934"/>
                  </a:cubicBezTo>
                  <a:cubicBezTo>
                    <a:pt x="12067" y="8810"/>
                    <a:pt x="11974" y="8716"/>
                    <a:pt x="11850" y="8716"/>
                  </a:cubicBezTo>
                  <a:lnTo>
                    <a:pt x="10330" y="8716"/>
                  </a:lnTo>
                  <a:lnTo>
                    <a:pt x="10330" y="7041"/>
                  </a:lnTo>
                  <a:close/>
                  <a:moveTo>
                    <a:pt x="5212" y="0"/>
                  </a:moveTo>
                  <a:cubicBezTo>
                    <a:pt x="4933" y="0"/>
                    <a:pt x="4716" y="217"/>
                    <a:pt x="4716" y="496"/>
                  </a:cubicBezTo>
                  <a:lnTo>
                    <a:pt x="4716" y="1086"/>
                  </a:lnTo>
                  <a:cubicBezTo>
                    <a:pt x="4716" y="1365"/>
                    <a:pt x="4933" y="1582"/>
                    <a:pt x="5212" y="1582"/>
                  </a:cubicBezTo>
                  <a:lnTo>
                    <a:pt x="6763" y="1582"/>
                  </a:lnTo>
                  <a:lnTo>
                    <a:pt x="6763" y="2265"/>
                  </a:lnTo>
                  <a:lnTo>
                    <a:pt x="2544" y="6669"/>
                  </a:lnTo>
                  <a:lnTo>
                    <a:pt x="1210" y="6669"/>
                  </a:lnTo>
                  <a:cubicBezTo>
                    <a:pt x="1188" y="6666"/>
                    <a:pt x="1166" y="6665"/>
                    <a:pt x="1145" y="6665"/>
                  </a:cubicBezTo>
                  <a:cubicBezTo>
                    <a:pt x="957" y="6665"/>
                    <a:pt x="801" y="6784"/>
                    <a:pt x="745" y="6979"/>
                  </a:cubicBezTo>
                  <a:lnTo>
                    <a:pt x="63" y="8654"/>
                  </a:lnTo>
                  <a:cubicBezTo>
                    <a:pt x="1" y="8748"/>
                    <a:pt x="32" y="8903"/>
                    <a:pt x="94" y="8996"/>
                  </a:cubicBezTo>
                  <a:cubicBezTo>
                    <a:pt x="156" y="9089"/>
                    <a:pt x="249" y="9151"/>
                    <a:pt x="373" y="9151"/>
                  </a:cubicBezTo>
                  <a:lnTo>
                    <a:pt x="373" y="13152"/>
                  </a:lnTo>
                  <a:cubicBezTo>
                    <a:pt x="373" y="13462"/>
                    <a:pt x="621" y="13711"/>
                    <a:pt x="931" y="13711"/>
                  </a:cubicBezTo>
                  <a:lnTo>
                    <a:pt x="13091" y="13711"/>
                  </a:lnTo>
                  <a:cubicBezTo>
                    <a:pt x="13370" y="13711"/>
                    <a:pt x="13618" y="13462"/>
                    <a:pt x="13618" y="13152"/>
                  </a:cubicBezTo>
                  <a:lnTo>
                    <a:pt x="13618" y="9120"/>
                  </a:lnTo>
                  <a:cubicBezTo>
                    <a:pt x="13866" y="9120"/>
                    <a:pt x="14052" y="8872"/>
                    <a:pt x="13959" y="8623"/>
                  </a:cubicBezTo>
                  <a:lnTo>
                    <a:pt x="13277" y="6948"/>
                  </a:lnTo>
                  <a:cubicBezTo>
                    <a:pt x="13184" y="6762"/>
                    <a:pt x="12998" y="6638"/>
                    <a:pt x="12812" y="6638"/>
                  </a:cubicBezTo>
                  <a:lnTo>
                    <a:pt x="11447" y="6638"/>
                  </a:lnTo>
                  <a:lnTo>
                    <a:pt x="7166" y="2265"/>
                  </a:lnTo>
                  <a:lnTo>
                    <a:pt x="7166" y="186"/>
                  </a:lnTo>
                  <a:cubicBezTo>
                    <a:pt x="7166" y="93"/>
                    <a:pt x="7073" y="0"/>
                    <a:pt x="6949"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440" name="Google Shape;13210;p24">
              <a:extLst>
                <a:ext uri="{FF2B5EF4-FFF2-40B4-BE49-F238E27FC236}">
                  <a16:creationId xmlns:a16="http://schemas.microsoft.com/office/drawing/2014/main" id="{C592B5F6-D314-B12B-3F6C-0F0EBA420949}"/>
                </a:ext>
              </a:extLst>
            </p:cNvPr>
            <p:cNvSpPr/>
            <p:nvPr/>
          </p:nvSpPr>
          <p:spPr>
            <a:xfrm>
              <a:off x="1809650" y="3208050"/>
              <a:ext cx="79900" cy="68575"/>
            </a:xfrm>
            <a:custGeom>
              <a:avLst/>
              <a:gdLst/>
              <a:ahLst/>
              <a:cxnLst/>
              <a:rect l="l" t="t" r="r" b="b"/>
              <a:pathLst>
                <a:path w="3196" h="2743" extrusionOk="0">
                  <a:moveTo>
                    <a:pt x="1815" y="435"/>
                  </a:moveTo>
                  <a:cubicBezTo>
                    <a:pt x="2298" y="435"/>
                    <a:pt x="2762" y="802"/>
                    <a:pt x="2762" y="1365"/>
                  </a:cubicBezTo>
                  <a:cubicBezTo>
                    <a:pt x="2762" y="1893"/>
                    <a:pt x="2358" y="2327"/>
                    <a:pt x="1831" y="2327"/>
                  </a:cubicBezTo>
                  <a:cubicBezTo>
                    <a:pt x="962" y="2327"/>
                    <a:pt x="559" y="1334"/>
                    <a:pt x="1149" y="714"/>
                  </a:cubicBezTo>
                  <a:cubicBezTo>
                    <a:pt x="1341" y="521"/>
                    <a:pt x="1580" y="435"/>
                    <a:pt x="1815" y="435"/>
                  </a:cubicBezTo>
                  <a:close/>
                  <a:moveTo>
                    <a:pt x="1831" y="1"/>
                  </a:moveTo>
                  <a:cubicBezTo>
                    <a:pt x="590" y="1"/>
                    <a:pt x="1" y="1490"/>
                    <a:pt x="838" y="2358"/>
                  </a:cubicBezTo>
                  <a:cubicBezTo>
                    <a:pt x="1114" y="2624"/>
                    <a:pt x="1452" y="2743"/>
                    <a:pt x="1785" y="2743"/>
                  </a:cubicBezTo>
                  <a:cubicBezTo>
                    <a:pt x="2502" y="2743"/>
                    <a:pt x="3196" y="2191"/>
                    <a:pt x="3196" y="1365"/>
                  </a:cubicBezTo>
                  <a:cubicBezTo>
                    <a:pt x="3196" y="621"/>
                    <a:pt x="2575" y="1"/>
                    <a:pt x="1831"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441" name="Google Shape;13211;p24">
              <a:extLst>
                <a:ext uri="{FF2B5EF4-FFF2-40B4-BE49-F238E27FC236}">
                  <a16:creationId xmlns:a16="http://schemas.microsoft.com/office/drawing/2014/main" id="{EDF579B3-ABA4-5DF2-BBFF-D510506EFE6A}"/>
                </a:ext>
              </a:extLst>
            </p:cNvPr>
            <p:cNvSpPr/>
            <p:nvPr/>
          </p:nvSpPr>
          <p:spPr>
            <a:xfrm>
              <a:off x="1849975" y="3225300"/>
              <a:ext cx="15550" cy="26200"/>
            </a:xfrm>
            <a:custGeom>
              <a:avLst/>
              <a:gdLst/>
              <a:ahLst/>
              <a:cxnLst/>
              <a:rect l="l" t="t" r="r" b="b"/>
              <a:pathLst>
                <a:path w="622" h="1048" extrusionOk="0">
                  <a:moveTo>
                    <a:pt x="218" y="1"/>
                  </a:moveTo>
                  <a:cubicBezTo>
                    <a:pt x="109" y="1"/>
                    <a:pt x="1" y="71"/>
                    <a:pt x="1" y="210"/>
                  </a:cubicBezTo>
                  <a:lnTo>
                    <a:pt x="1" y="675"/>
                  </a:lnTo>
                  <a:cubicBezTo>
                    <a:pt x="1" y="737"/>
                    <a:pt x="32" y="769"/>
                    <a:pt x="63" y="831"/>
                  </a:cubicBezTo>
                  <a:lnTo>
                    <a:pt x="249" y="986"/>
                  </a:lnTo>
                  <a:cubicBezTo>
                    <a:pt x="280" y="1017"/>
                    <a:pt x="342" y="1048"/>
                    <a:pt x="373" y="1048"/>
                  </a:cubicBezTo>
                  <a:cubicBezTo>
                    <a:pt x="435" y="1048"/>
                    <a:pt x="497" y="1017"/>
                    <a:pt x="528" y="986"/>
                  </a:cubicBezTo>
                  <a:cubicBezTo>
                    <a:pt x="621" y="924"/>
                    <a:pt x="621" y="769"/>
                    <a:pt x="528" y="706"/>
                  </a:cubicBezTo>
                  <a:lnTo>
                    <a:pt x="435" y="613"/>
                  </a:lnTo>
                  <a:lnTo>
                    <a:pt x="435" y="210"/>
                  </a:lnTo>
                  <a:cubicBezTo>
                    <a:pt x="435" y="71"/>
                    <a:pt x="327" y="1"/>
                    <a:pt x="218"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grpSp>
      <p:grpSp>
        <p:nvGrpSpPr>
          <p:cNvPr id="442" name="Google Shape;13212;p24">
            <a:extLst>
              <a:ext uri="{FF2B5EF4-FFF2-40B4-BE49-F238E27FC236}">
                <a16:creationId xmlns:a16="http://schemas.microsoft.com/office/drawing/2014/main" id="{3F8C8915-B9B7-66D4-6A15-2900FBF792B1}"/>
              </a:ext>
            </a:extLst>
          </p:cNvPr>
          <p:cNvGrpSpPr/>
          <p:nvPr/>
        </p:nvGrpSpPr>
        <p:grpSpPr>
          <a:xfrm>
            <a:off x="7981602" y="4640609"/>
            <a:ext cx="710400" cy="462250"/>
            <a:chOff x="3953100" y="3121200"/>
            <a:chExt cx="355200" cy="231125"/>
          </a:xfrm>
        </p:grpSpPr>
        <p:sp>
          <p:nvSpPr>
            <p:cNvPr id="443" name="Google Shape;13213;p24">
              <a:extLst>
                <a:ext uri="{FF2B5EF4-FFF2-40B4-BE49-F238E27FC236}">
                  <a16:creationId xmlns:a16="http://schemas.microsoft.com/office/drawing/2014/main" id="{52EE946A-4AD3-A344-B9DF-B1CE023113EF}"/>
                </a:ext>
              </a:extLst>
            </p:cNvPr>
            <p:cNvSpPr/>
            <p:nvPr/>
          </p:nvSpPr>
          <p:spPr>
            <a:xfrm>
              <a:off x="3953100" y="3121200"/>
              <a:ext cx="355200" cy="231125"/>
            </a:xfrm>
            <a:custGeom>
              <a:avLst/>
              <a:gdLst/>
              <a:ahLst/>
              <a:cxnLst/>
              <a:rect l="l" t="t" r="r" b="b"/>
              <a:pathLst>
                <a:path w="14208" h="9245" extrusionOk="0">
                  <a:moveTo>
                    <a:pt x="8655" y="4901"/>
                  </a:moveTo>
                  <a:lnTo>
                    <a:pt x="8841" y="5925"/>
                  </a:lnTo>
                  <a:lnTo>
                    <a:pt x="5677" y="5925"/>
                  </a:lnTo>
                  <a:lnTo>
                    <a:pt x="5863" y="4901"/>
                  </a:lnTo>
                  <a:close/>
                  <a:moveTo>
                    <a:pt x="8903" y="6328"/>
                  </a:moveTo>
                  <a:lnTo>
                    <a:pt x="9089" y="7352"/>
                  </a:lnTo>
                  <a:lnTo>
                    <a:pt x="5398" y="7352"/>
                  </a:lnTo>
                  <a:lnTo>
                    <a:pt x="5584" y="6328"/>
                  </a:lnTo>
                  <a:close/>
                  <a:moveTo>
                    <a:pt x="2730" y="0"/>
                  </a:moveTo>
                  <a:cubicBezTo>
                    <a:pt x="1396" y="0"/>
                    <a:pt x="279" y="1117"/>
                    <a:pt x="279" y="2451"/>
                  </a:cubicBezTo>
                  <a:cubicBezTo>
                    <a:pt x="279" y="3785"/>
                    <a:pt x="1396" y="4901"/>
                    <a:pt x="2730" y="4901"/>
                  </a:cubicBezTo>
                  <a:lnTo>
                    <a:pt x="5491" y="4901"/>
                  </a:lnTo>
                  <a:lnTo>
                    <a:pt x="4994" y="7352"/>
                  </a:lnTo>
                  <a:lnTo>
                    <a:pt x="4250" y="7352"/>
                  </a:lnTo>
                  <a:cubicBezTo>
                    <a:pt x="4002" y="7352"/>
                    <a:pt x="3816" y="7538"/>
                    <a:pt x="3816" y="7786"/>
                  </a:cubicBezTo>
                  <a:lnTo>
                    <a:pt x="3816" y="7972"/>
                  </a:lnTo>
                  <a:cubicBezTo>
                    <a:pt x="3816" y="8686"/>
                    <a:pt x="4374" y="9244"/>
                    <a:pt x="5087" y="9244"/>
                  </a:cubicBezTo>
                  <a:lnTo>
                    <a:pt x="6887" y="9244"/>
                  </a:lnTo>
                  <a:cubicBezTo>
                    <a:pt x="7166" y="9244"/>
                    <a:pt x="7166" y="8841"/>
                    <a:pt x="6887" y="8841"/>
                  </a:cubicBezTo>
                  <a:lnTo>
                    <a:pt x="5087" y="8841"/>
                  </a:lnTo>
                  <a:cubicBezTo>
                    <a:pt x="4591" y="8841"/>
                    <a:pt x="4219" y="8469"/>
                    <a:pt x="4219" y="7972"/>
                  </a:cubicBezTo>
                  <a:lnTo>
                    <a:pt x="4219" y="7786"/>
                  </a:lnTo>
                  <a:lnTo>
                    <a:pt x="4250" y="7755"/>
                  </a:lnTo>
                  <a:lnTo>
                    <a:pt x="10268" y="7755"/>
                  </a:lnTo>
                  <a:cubicBezTo>
                    <a:pt x="10268" y="7755"/>
                    <a:pt x="10299" y="7755"/>
                    <a:pt x="10299" y="7786"/>
                  </a:cubicBezTo>
                  <a:lnTo>
                    <a:pt x="10299" y="7972"/>
                  </a:lnTo>
                  <a:cubicBezTo>
                    <a:pt x="10299" y="8469"/>
                    <a:pt x="9895" y="8841"/>
                    <a:pt x="9430" y="8841"/>
                  </a:cubicBezTo>
                  <a:lnTo>
                    <a:pt x="7693" y="8841"/>
                  </a:lnTo>
                  <a:cubicBezTo>
                    <a:pt x="7414" y="8841"/>
                    <a:pt x="7414" y="9244"/>
                    <a:pt x="7693" y="9244"/>
                  </a:cubicBezTo>
                  <a:lnTo>
                    <a:pt x="9430" y="9244"/>
                  </a:lnTo>
                  <a:cubicBezTo>
                    <a:pt x="10144" y="9244"/>
                    <a:pt x="10702" y="8686"/>
                    <a:pt x="10702" y="7972"/>
                  </a:cubicBezTo>
                  <a:lnTo>
                    <a:pt x="10702" y="7786"/>
                  </a:lnTo>
                  <a:cubicBezTo>
                    <a:pt x="10702" y="7538"/>
                    <a:pt x="10516" y="7352"/>
                    <a:pt x="10268" y="7352"/>
                  </a:cubicBezTo>
                  <a:lnTo>
                    <a:pt x="9523" y="7352"/>
                  </a:lnTo>
                  <a:lnTo>
                    <a:pt x="9058" y="4901"/>
                  </a:lnTo>
                  <a:lnTo>
                    <a:pt x="11788" y="4901"/>
                  </a:lnTo>
                  <a:cubicBezTo>
                    <a:pt x="13121" y="4901"/>
                    <a:pt x="14207" y="3785"/>
                    <a:pt x="14207" y="2451"/>
                  </a:cubicBezTo>
                  <a:cubicBezTo>
                    <a:pt x="14207" y="1117"/>
                    <a:pt x="13121" y="0"/>
                    <a:pt x="11788" y="0"/>
                  </a:cubicBezTo>
                  <a:lnTo>
                    <a:pt x="6763" y="0"/>
                  </a:lnTo>
                  <a:cubicBezTo>
                    <a:pt x="6638" y="0"/>
                    <a:pt x="6545" y="94"/>
                    <a:pt x="6545" y="218"/>
                  </a:cubicBezTo>
                  <a:cubicBezTo>
                    <a:pt x="6545" y="342"/>
                    <a:pt x="6638" y="435"/>
                    <a:pt x="6763" y="435"/>
                  </a:cubicBezTo>
                  <a:lnTo>
                    <a:pt x="11788" y="435"/>
                  </a:lnTo>
                  <a:cubicBezTo>
                    <a:pt x="12904" y="435"/>
                    <a:pt x="13835" y="1334"/>
                    <a:pt x="13835" y="2451"/>
                  </a:cubicBezTo>
                  <a:cubicBezTo>
                    <a:pt x="13835" y="3568"/>
                    <a:pt x="12904" y="4467"/>
                    <a:pt x="11788" y="4467"/>
                  </a:cubicBezTo>
                  <a:lnTo>
                    <a:pt x="2699" y="4467"/>
                  </a:lnTo>
                  <a:cubicBezTo>
                    <a:pt x="0" y="4467"/>
                    <a:pt x="0" y="404"/>
                    <a:pt x="2699" y="404"/>
                  </a:cubicBezTo>
                  <a:lnTo>
                    <a:pt x="5956" y="404"/>
                  </a:lnTo>
                  <a:cubicBezTo>
                    <a:pt x="6049" y="404"/>
                    <a:pt x="6142" y="342"/>
                    <a:pt x="6142" y="218"/>
                  </a:cubicBezTo>
                  <a:cubicBezTo>
                    <a:pt x="6142" y="94"/>
                    <a:pt x="6049" y="0"/>
                    <a:pt x="5956"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444" name="Google Shape;13214;p24">
              <a:extLst>
                <a:ext uri="{FF2B5EF4-FFF2-40B4-BE49-F238E27FC236}">
                  <a16:creationId xmlns:a16="http://schemas.microsoft.com/office/drawing/2014/main" id="{B0BF92B2-FABA-5E35-9A4A-28C43F420E33}"/>
                </a:ext>
              </a:extLst>
            </p:cNvPr>
            <p:cNvSpPr/>
            <p:nvPr/>
          </p:nvSpPr>
          <p:spPr>
            <a:xfrm>
              <a:off x="4094225" y="3142825"/>
              <a:ext cx="93100" cy="79200"/>
            </a:xfrm>
            <a:custGeom>
              <a:avLst/>
              <a:gdLst/>
              <a:ahLst/>
              <a:cxnLst/>
              <a:rect l="l" t="t" r="r" b="b"/>
              <a:pathLst>
                <a:path w="3724" h="3168" extrusionOk="0">
                  <a:moveTo>
                    <a:pt x="1583" y="407"/>
                  </a:moveTo>
                  <a:cubicBezTo>
                    <a:pt x="2637" y="407"/>
                    <a:pt x="3134" y="1679"/>
                    <a:pt x="2420" y="2392"/>
                  </a:cubicBezTo>
                  <a:cubicBezTo>
                    <a:pt x="2178" y="2634"/>
                    <a:pt x="1884" y="2742"/>
                    <a:pt x="1597" y="2742"/>
                  </a:cubicBezTo>
                  <a:cubicBezTo>
                    <a:pt x="1001" y="2742"/>
                    <a:pt x="435" y="2277"/>
                    <a:pt x="435" y="1586"/>
                  </a:cubicBezTo>
                  <a:cubicBezTo>
                    <a:pt x="435" y="935"/>
                    <a:pt x="962" y="407"/>
                    <a:pt x="1583" y="407"/>
                  </a:cubicBezTo>
                  <a:close/>
                  <a:moveTo>
                    <a:pt x="1586" y="0"/>
                  </a:moveTo>
                  <a:cubicBezTo>
                    <a:pt x="776" y="0"/>
                    <a:pt x="1" y="624"/>
                    <a:pt x="1" y="1586"/>
                  </a:cubicBezTo>
                  <a:cubicBezTo>
                    <a:pt x="1" y="2455"/>
                    <a:pt x="714" y="3168"/>
                    <a:pt x="1583" y="3168"/>
                  </a:cubicBezTo>
                  <a:cubicBezTo>
                    <a:pt x="3010" y="3168"/>
                    <a:pt x="3723" y="1462"/>
                    <a:pt x="2699" y="469"/>
                  </a:cubicBezTo>
                  <a:cubicBezTo>
                    <a:pt x="2376" y="146"/>
                    <a:pt x="1977" y="0"/>
                    <a:pt x="1586"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445" name="Google Shape;13215;p24">
              <a:extLst>
                <a:ext uri="{FF2B5EF4-FFF2-40B4-BE49-F238E27FC236}">
                  <a16:creationId xmlns:a16="http://schemas.microsoft.com/office/drawing/2014/main" id="{479C12D7-DA1B-F317-C1D7-DA9585AD205C}"/>
                </a:ext>
              </a:extLst>
            </p:cNvPr>
            <p:cNvSpPr/>
            <p:nvPr/>
          </p:nvSpPr>
          <p:spPr>
            <a:xfrm>
              <a:off x="4115175" y="3163900"/>
              <a:ext cx="44225" cy="37200"/>
            </a:xfrm>
            <a:custGeom>
              <a:avLst/>
              <a:gdLst/>
              <a:ahLst/>
              <a:cxnLst/>
              <a:rect l="l" t="t" r="r" b="b"/>
              <a:pathLst>
                <a:path w="1769" h="1488" extrusionOk="0">
                  <a:moveTo>
                    <a:pt x="745" y="402"/>
                  </a:moveTo>
                  <a:cubicBezTo>
                    <a:pt x="1055" y="402"/>
                    <a:pt x="1210" y="774"/>
                    <a:pt x="993" y="991"/>
                  </a:cubicBezTo>
                  <a:cubicBezTo>
                    <a:pt x="923" y="1061"/>
                    <a:pt x="837" y="1092"/>
                    <a:pt x="753" y="1092"/>
                  </a:cubicBezTo>
                  <a:cubicBezTo>
                    <a:pt x="575" y="1092"/>
                    <a:pt x="404" y="953"/>
                    <a:pt x="404" y="743"/>
                  </a:cubicBezTo>
                  <a:cubicBezTo>
                    <a:pt x="404" y="557"/>
                    <a:pt x="559" y="402"/>
                    <a:pt x="745" y="402"/>
                  </a:cubicBezTo>
                  <a:close/>
                  <a:moveTo>
                    <a:pt x="758" y="0"/>
                  </a:moveTo>
                  <a:cubicBezTo>
                    <a:pt x="373" y="0"/>
                    <a:pt x="0" y="300"/>
                    <a:pt x="0" y="743"/>
                  </a:cubicBezTo>
                  <a:cubicBezTo>
                    <a:pt x="0" y="1146"/>
                    <a:pt x="342" y="1487"/>
                    <a:pt x="745" y="1487"/>
                  </a:cubicBezTo>
                  <a:cubicBezTo>
                    <a:pt x="1427" y="1487"/>
                    <a:pt x="1768" y="681"/>
                    <a:pt x="1272" y="216"/>
                  </a:cubicBezTo>
                  <a:cubicBezTo>
                    <a:pt x="1123" y="67"/>
                    <a:pt x="939" y="0"/>
                    <a:pt x="758"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446" name="Google Shape;13216;p24">
              <a:extLst>
                <a:ext uri="{FF2B5EF4-FFF2-40B4-BE49-F238E27FC236}">
                  <a16:creationId xmlns:a16="http://schemas.microsoft.com/office/drawing/2014/main" id="{F823ABA1-CBF3-41DA-8AF1-87E0AFAFFE87}"/>
                </a:ext>
              </a:extLst>
            </p:cNvPr>
            <p:cNvSpPr/>
            <p:nvPr/>
          </p:nvSpPr>
          <p:spPr>
            <a:xfrm>
              <a:off x="4011700" y="3178325"/>
              <a:ext cx="41025" cy="9850"/>
            </a:xfrm>
            <a:custGeom>
              <a:avLst/>
              <a:gdLst/>
              <a:ahLst/>
              <a:cxnLst/>
              <a:rect l="l" t="t" r="r" b="b"/>
              <a:pathLst>
                <a:path w="1641" h="394" extrusionOk="0">
                  <a:moveTo>
                    <a:pt x="178" y="0"/>
                  </a:moveTo>
                  <a:cubicBezTo>
                    <a:pt x="0" y="0"/>
                    <a:pt x="0" y="394"/>
                    <a:pt x="178" y="394"/>
                  </a:cubicBezTo>
                  <a:cubicBezTo>
                    <a:pt x="194" y="394"/>
                    <a:pt x="212" y="390"/>
                    <a:pt x="231" y="383"/>
                  </a:cubicBezTo>
                  <a:lnTo>
                    <a:pt x="1410" y="383"/>
                  </a:lnTo>
                  <a:cubicBezTo>
                    <a:pt x="1429" y="390"/>
                    <a:pt x="1447" y="394"/>
                    <a:pt x="1463" y="394"/>
                  </a:cubicBezTo>
                  <a:cubicBezTo>
                    <a:pt x="1640" y="394"/>
                    <a:pt x="1640" y="0"/>
                    <a:pt x="1463" y="0"/>
                  </a:cubicBezTo>
                  <a:cubicBezTo>
                    <a:pt x="1447" y="0"/>
                    <a:pt x="1429" y="4"/>
                    <a:pt x="1410" y="11"/>
                  </a:cubicBezTo>
                  <a:lnTo>
                    <a:pt x="231" y="11"/>
                  </a:lnTo>
                  <a:cubicBezTo>
                    <a:pt x="212" y="4"/>
                    <a:pt x="194" y="0"/>
                    <a:pt x="178"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447" name="Google Shape;13217;p24">
              <a:extLst>
                <a:ext uri="{FF2B5EF4-FFF2-40B4-BE49-F238E27FC236}">
                  <a16:creationId xmlns:a16="http://schemas.microsoft.com/office/drawing/2014/main" id="{50E0B9B5-B33A-1769-8D9B-F8E0216A8328}"/>
                </a:ext>
              </a:extLst>
            </p:cNvPr>
            <p:cNvSpPr/>
            <p:nvPr/>
          </p:nvSpPr>
          <p:spPr>
            <a:xfrm>
              <a:off x="4217525" y="3178475"/>
              <a:ext cx="39275" cy="10475"/>
            </a:xfrm>
            <a:custGeom>
              <a:avLst/>
              <a:gdLst/>
              <a:ahLst/>
              <a:cxnLst/>
              <a:rect l="l" t="t" r="r" b="b"/>
              <a:pathLst>
                <a:path w="1571" h="419" extrusionOk="0">
                  <a:moveTo>
                    <a:pt x="1372" y="0"/>
                  </a:moveTo>
                  <a:cubicBezTo>
                    <a:pt x="1360" y="0"/>
                    <a:pt x="1348" y="2"/>
                    <a:pt x="1335" y="5"/>
                  </a:cubicBezTo>
                  <a:lnTo>
                    <a:pt x="187" y="5"/>
                  </a:lnTo>
                  <a:cubicBezTo>
                    <a:pt x="1" y="98"/>
                    <a:pt x="1" y="346"/>
                    <a:pt x="187" y="408"/>
                  </a:cubicBezTo>
                  <a:lnTo>
                    <a:pt x="1335" y="408"/>
                  </a:lnTo>
                  <a:cubicBezTo>
                    <a:pt x="1354" y="415"/>
                    <a:pt x="1372" y="419"/>
                    <a:pt x="1388" y="419"/>
                  </a:cubicBezTo>
                  <a:cubicBezTo>
                    <a:pt x="1570" y="419"/>
                    <a:pt x="1565" y="0"/>
                    <a:pt x="1372"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grpSp>
      <p:grpSp>
        <p:nvGrpSpPr>
          <p:cNvPr id="448" name="Google Shape;13218;p24">
            <a:extLst>
              <a:ext uri="{FF2B5EF4-FFF2-40B4-BE49-F238E27FC236}">
                <a16:creationId xmlns:a16="http://schemas.microsoft.com/office/drawing/2014/main" id="{2F5BE3E1-8302-090F-7B48-5AE0FFDF8629}"/>
              </a:ext>
            </a:extLst>
          </p:cNvPr>
          <p:cNvGrpSpPr/>
          <p:nvPr/>
        </p:nvGrpSpPr>
        <p:grpSpPr>
          <a:xfrm>
            <a:off x="11016008" y="3570598"/>
            <a:ext cx="699500" cy="532200"/>
            <a:chOff x="931825" y="2533500"/>
            <a:chExt cx="349750" cy="266100"/>
          </a:xfrm>
        </p:grpSpPr>
        <p:sp>
          <p:nvSpPr>
            <p:cNvPr id="449" name="Google Shape;13219;p24">
              <a:extLst>
                <a:ext uri="{FF2B5EF4-FFF2-40B4-BE49-F238E27FC236}">
                  <a16:creationId xmlns:a16="http://schemas.microsoft.com/office/drawing/2014/main" id="{6288B673-2C1C-8C16-5F0F-6E6B95C339A4}"/>
                </a:ext>
              </a:extLst>
            </p:cNvPr>
            <p:cNvSpPr/>
            <p:nvPr/>
          </p:nvSpPr>
          <p:spPr>
            <a:xfrm>
              <a:off x="1137325" y="2698375"/>
              <a:ext cx="144250" cy="101225"/>
            </a:xfrm>
            <a:custGeom>
              <a:avLst/>
              <a:gdLst/>
              <a:ahLst/>
              <a:cxnLst/>
              <a:rect l="l" t="t" r="r" b="b"/>
              <a:pathLst>
                <a:path w="5770" h="4049" extrusionOk="0">
                  <a:moveTo>
                    <a:pt x="4281" y="2366"/>
                  </a:moveTo>
                  <a:lnTo>
                    <a:pt x="4281" y="3327"/>
                  </a:lnTo>
                  <a:lnTo>
                    <a:pt x="4095" y="3420"/>
                  </a:lnTo>
                  <a:cubicBezTo>
                    <a:pt x="3707" y="3575"/>
                    <a:pt x="3296" y="3653"/>
                    <a:pt x="2885" y="3653"/>
                  </a:cubicBezTo>
                  <a:cubicBezTo>
                    <a:pt x="2474" y="3653"/>
                    <a:pt x="2063" y="3575"/>
                    <a:pt x="1675" y="3420"/>
                  </a:cubicBezTo>
                  <a:lnTo>
                    <a:pt x="1489" y="3327"/>
                  </a:lnTo>
                  <a:lnTo>
                    <a:pt x="1489" y="2366"/>
                  </a:lnTo>
                  <a:lnTo>
                    <a:pt x="2606" y="2893"/>
                  </a:lnTo>
                  <a:cubicBezTo>
                    <a:pt x="2699" y="2924"/>
                    <a:pt x="2792" y="2955"/>
                    <a:pt x="2885" y="2955"/>
                  </a:cubicBezTo>
                  <a:cubicBezTo>
                    <a:pt x="2978" y="2955"/>
                    <a:pt x="3071" y="2924"/>
                    <a:pt x="3164" y="2893"/>
                  </a:cubicBezTo>
                  <a:lnTo>
                    <a:pt x="4281" y="2366"/>
                  </a:lnTo>
                  <a:close/>
                  <a:moveTo>
                    <a:pt x="2854" y="0"/>
                  </a:moveTo>
                  <a:cubicBezTo>
                    <a:pt x="2745" y="0"/>
                    <a:pt x="2637" y="24"/>
                    <a:pt x="2544" y="70"/>
                  </a:cubicBezTo>
                  <a:lnTo>
                    <a:pt x="186" y="1156"/>
                  </a:lnTo>
                  <a:cubicBezTo>
                    <a:pt x="93" y="1218"/>
                    <a:pt x="0" y="1342"/>
                    <a:pt x="0" y="1466"/>
                  </a:cubicBezTo>
                  <a:cubicBezTo>
                    <a:pt x="31" y="1590"/>
                    <a:pt x="93" y="1714"/>
                    <a:pt x="217" y="1776"/>
                  </a:cubicBezTo>
                  <a:lnTo>
                    <a:pt x="1055" y="2148"/>
                  </a:lnTo>
                  <a:lnTo>
                    <a:pt x="1055" y="3389"/>
                  </a:lnTo>
                  <a:cubicBezTo>
                    <a:pt x="1055" y="3513"/>
                    <a:pt x="1117" y="3606"/>
                    <a:pt x="1241" y="3668"/>
                  </a:cubicBezTo>
                  <a:lnTo>
                    <a:pt x="1520" y="3792"/>
                  </a:lnTo>
                  <a:cubicBezTo>
                    <a:pt x="1954" y="3963"/>
                    <a:pt x="2420" y="4048"/>
                    <a:pt x="2885" y="4048"/>
                  </a:cubicBezTo>
                  <a:cubicBezTo>
                    <a:pt x="3350" y="4048"/>
                    <a:pt x="3815" y="3963"/>
                    <a:pt x="4250" y="3792"/>
                  </a:cubicBezTo>
                  <a:lnTo>
                    <a:pt x="4529" y="3668"/>
                  </a:lnTo>
                  <a:cubicBezTo>
                    <a:pt x="4622" y="3606"/>
                    <a:pt x="4715" y="3513"/>
                    <a:pt x="4715" y="3389"/>
                  </a:cubicBezTo>
                  <a:lnTo>
                    <a:pt x="4715" y="2179"/>
                  </a:lnTo>
                  <a:lnTo>
                    <a:pt x="5553" y="1776"/>
                  </a:lnTo>
                  <a:cubicBezTo>
                    <a:pt x="5677" y="1714"/>
                    <a:pt x="5739" y="1590"/>
                    <a:pt x="5739" y="1466"/>
                  </a:cubicBezTo>
                  <a:cubicBezTo>
                    <a:pt x="5770" y="1342"/>
                    <a:pt x="5677" y="1218"/>
                    <a:pt x="5584" y="1156"/>
                  </a:cubicBezTo>
                  <a:lnTo>
                    <a:pt x="5553" y="1156"/>
                  </a:lnTo>
                  <a:lnTo>
                    <a:pt x="4622" y="722"/>
                  </a:lnTo>
                  <a:cubicBezTo>
                    <a:pt x="4593" y="714"/>
                    <a:pt x="4565" y="710"/>
                    <a:pt x="4539" y="710"/>
                  </a:cubicBezTo>
                  <a:cubicBezTo>
                    <a:pt x="4456" y="710"/>
                    <a:pt x="4390" y="751"/>
                    <a:pt x="4343" y="846"/>
                  </a:cubicBezTo>
                  <a:cubicBezTo>
                    <a:pt x="4312" y="939"/>
                    <a:pt x="4343" y="1063"/>
                    <a:pt x="4436" y="1094"/>
                  </a:cubicBezTo>
                  <a:lnTo>
                    <a:pt x="5242" y="1466"/>
                  </a:lnTo>
                  <a:lnTo>
                    <a:pt x="2978" y="2490"/>
                  </a:lnTo>
                  <a:cubicBezTo>
                    <a:pt x="2947" y="2505"/>
                    <a:pt x="2908" y="2513"/>
                    <a:pt x="2869" y="2513"/>
                  </a:cubicBezTo>
                  <a:cubicBezTo>
                    <a:pt x="2831" y="2513"/>
                    <a:pt x="2792" y="2505"/>
                    <a:pt x="2761" y="2490"/>
                  </a:cubicBezTo>
                  <a:lnTo>
                    <a:pt x="496" y="1466"/>
                  </a:lnTo>
                  <a:lnTo>
                    <a:pt x="2730" y="473"/>
                  </a:lnTo>
                  <a:cubicBezTo>
                    <a:pt x="2761" y="442"/>
                    <a:pt x="2807" y="427"/>
                    <a:pt x="2854" y="427"/>
                  </a:cubicBezTo>
                  <a:cubicBezTo>
                    <a:pt x="2900" y="427"/>
                    <a:pt x="2947" y="442"/>
                    <a:pt x="2978" y="473"/>
                  </a:cubicBezTo>
                  <a:lnTo>
                    <a:pt x="3722" y="784"/>
                  </a:lnTo>
                  <a:cubicBezTo>
                    <a:pt x="3755" y="800"/>
                    <a:pt x="3787" y="807"/>
                    <a:pt x="3816" y="807"/>
                  </a:cubicBezTo>
                  <a:cubicBezTo>
                    <a:pt x="4012" y="807"/>
                    <a:pt x="4124" y="492"/>
                    <a:pt x="3909" y="411"/>
                  </a:cubicBezTo>
                  <a:lnTo>
                    <a:pt x="3164" y="70"/>
                  </a:lnTo>
                  <a:cubicBezTo>
                    <a:pt x="3071" y="24"/>
                    <a:pt x="2962" y="0"/>
                    <a:pt x="2854"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450" name="Google Shape;13220;p24">
              <a:extLst>
                <a:ext uri="{FF2B5EF4-FFF2-40B4-BE49-F238E27FC236}">
                  <a16:creationId xmlns:a16="http://schemas.microsoft.com/office/drawing/2014/main" id="{A903767E-A38A-FCF0-A1F5-3EC36EDBE3C1}"/>
                </a:ext>
              </a:extLst>
            </p:cNvPr>
            <p:cNvSpPr/>
            <p:nvPr/>
          </p:nvSpPr>
          <p:spPr>
            <a:xfrm>
              <a:off x="931825" y="2533500"/>
              <a:ext cx="184575" cy="111625"/>
            </a:xfrm>
            <a:custGeom>
              <a:avLst/>
              <a:gdLst/>
              <a:ahLst/>
              <a:cxnLst/>
              <a:rect l="l" t="t" r="r" b="b"/>
              <a:pathLst>
                <a:path w="7383" h="4465" extrusionOk="0">
                  <a:moveTo>
                    <a:pt x="2918" y="0"/>
                  </a:moveTo>
                  <a:cubicBezTo>
                    <a:pt x="1958" y="0"/>
                    <a:pt x="1012" y="712"/>
                    <a:pt x="993" y="1888"/>
                  </a:cubicBezTo>
                  <a:lnTo>
                    <a:pt x="993" y="2043"/>
                  </a:lnTo>
                  <a:cubicBezTo>
                    <a:pt x="403" y="2167"/>
                    <a:pt x="0" y="2695"/>
                    <a:pt x="0" y="3315"/>
                  </a:cubicBezTo>
                  <a:lnTo>
                    <a:pt x="0" y="3346"/>
                  </a:lnTo>
                  <a:cubicBezTo>
                    <a:pt x="30" y="3978"/>
                    <a:pt x="527" y="4464"/>
                    <a:pt x="1124" y="4464"/>
                  </a:cubicBezTo>
                  <a:cubicBezTo>
                    <a:pt x="1142" y="4464"/>
                    <a:pt x="1160" y="4464"/>
                    <a:pt x="1179" y="4463"/>
                  </a:cubicBezTo>
                  <a:lnTo>
                    <a:pt x="2916" y="4463"/>
                  </a:lnTo>
                  <a:cubicBezTo>
                    <a:pt x="3195" y="4463"/>
                    <a:pt x="3195" y="4060"/>
                    <a:pt x="2916" y="4060"/>
                  </a:cubicBezTo>
                  <a:lnTo>
                    <a:pt x="1179" y="4060"/>
                  </a:lnTo>
                  <a:cubicBezTo>
                    <a:pt x="775" y="4060"/>
                    <a:pt x="434" y="3749"/>
                    <a:pt x="403" y="3346"/>
                  </a:cubicBezTo>
                  <a:lnTo>
                    <a:pt x="403" y="3315"/>
                  </a:lnTo>
                  <a:cubicBezTo>
                    <a:pt x="403" y="2819"/>
                    <a:pt x="775" y="2447"/>
                    <a:pt x="1241" y="2415"/>
                  </a:cubicBezTo>
                  <a:cubicBezTo>
                    <a:pt x="1303" y="2384"/>
                    <a:pt x="1365" y="2353"/>
                    <a:pt x="1396" y="2322"/>
                  </a:cubicBezTo>
                  <a:cubicBezTo>
                    <a:pt x="1427" y="2291"/>
                    <a:pt x="1458" y="2229"/>
                    <a:pt x="1458" y="2167"/>
                  </a:cubicBezTo>
                  <a:cubicBezTo>
                    <a:pt x="1171" y="1058"/>
                    <a:pt x="2052" y="314"/>
                    <a:pt x="2929" y="314"/>
                  </a:cubicBezTo>
                  <a:cubicBezTo>
                    <a:pt x="3475" y="314"/>
                    <a:pt x="4019" y="602"/>
                    <a:pt x="4281" y="1268"/>
                  </a:cubicBezTo>
                  <a:cubicBezTo>
                    <a:pt x="4281" y="1299"/>
                    <a:pt x="4343" y="1361"/>
                    <a:pt x="4374" y="1361"/>
                  </a:cubicBezTo>
                  <a:cubicBezTo>
                    <a:pt x="4405" y="1376"/>
                    <a:pt x="4436" y="1384"/>
                    <a:pt x="4467" y="1384"/>
                  </a:cubicBezTo>
                  <a:cubicBezTo>
                    <a:pt x="4498" y="1384"/>
                    <a:pt x="4529" y="1376"/>
                    <a:pt x="4560" y="1361"/>
                  </a:cubicBezTo>
                  <a:cubicBezTo>
                    <a:pt x="4684" y="1299"/>
                    <a:pt x="4839" y="1268"/>
                    <a:pt x="4994" y="1268"/>
                  </a:cubicBezTo>
                  <a:cubicBezTo>
                    <a:pt x="5490" y="1268"/>
                    <a:pt x="5894" y="1671"/>
                    <a:pt x="5894" y="2167"/>
                  </a:cubicBezTo>
                  <a:lnTo>
                    <a:pt x="5894" y="2198"/>
                  </a:lnTo>
                  <a:cubicBezTo>
                    <a:pt x="5894" y="2260"/>
                    <a:pt x="5894" y="2322"/>
                    <a:pt x="5956" y="2353"/>
                  </a:cubicBezTo>
                  <a:cubicBezTo>
                    <a:pt x="5987" y="2384"/>
                    <a:pt x="6049" y="2415"/>
                    <a:pt x="6080" y="2415"/>
                  </a:cubicBezTo>
                  <a:cubicBezTo>
                    <a:pt x="6576" y="2415"/>
                    <a:pt x="6979" y="2819"/>
                    <a:pt x="6979" y="3315"/>
                  </a:cubicBezTo>
                  <a:lnTo>
                    <a:pt x="6979" y="3346"/>
                  </a:lnTo>
                  <a:cubicBezTo>
                    <a:pt x="6948" y="3749"/>
                    <a:pt x="6607" y="4060"/>
                    <a:pt x="6204" y="4060"/>
                  </a:cubicBezTo>
                  <a:lnTo>
                    <a:pt x="3722" y="4060"/>
                  </a:lnTo>
                  <a:cubicBezTo>
                    <a:pt x="3443" y="4060"/>
                    <a:pt x="3443" y="4463"/>
                    <a:pt x="3722" y="4463"/>
                  </a:cubicBezTo>
                  <a:lnTo>
                    <a:pt x="6204" y="4463"/>
                  </a:lnTo>
                  <a:cubicBezTo>
                    <a:pt x="6222" y="4464"/>
                    <a:pt x="6241" y="4464"/>
                    <a:pt x="6259" y="4464"/>
                  </a:cubicBezTo>
                  <a:cubicBezTo>
                    <a:pt x="6855" y="4464"/>
                    <a:pt x="7353" y="3978"/>
                    <a:pt x="7383" y="3346"/>
                  </a:cubicBezTo>
                  <a:lnTo>
                    <a:pt x="7383" y="3315"/>
                  </a:lnTo>
                  <a:cubicBezTo>
                    <a:pt x="7383" y="2664"/>
                    <a:pt x="6917" y="2105"/>
                    <a:pt x="6266" y="2012"/>
                  </a:cubicBezTo>
                  <a:cubicBezTo>
                    <a:pt x="6204" y="1330"/>
                    <a:pt x="5646" y="834"/>
                    <a:pt x="4963" y="834"/>
                  </a:cubicBezTo>
                  <a:cubicBezTo>
                    <a:pt x="4808" y="834"/>
                    <a:pt x="4653" y="865"/>
                    <a:pt x="4529" y="927"/>
                  </a:cubicBezTo>
                  <a:cubicBezTo>
                    <a:pt x="4143" y="288"/>
                    <a:pt x="3528" y="0"/>
                    <a:pt x="2918"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451" name="Google Shape;13221;p24">
              <a:extLst>
                <a:ext uri="{FF2B5EF4-FFF2-40B4-BE49-F238E27FC236}">
                  <a16:creationId xmlns:a16="http://schemas.microsoft.com/office/drawing/2014/main" id="{0A0D1915-4C13-0238-FEE9-F4DE9F1122BF}"/>
                </a:ext>
              </a:extLst>
            </p:cNvPr>
            <p:cNvSpPr/>
            <p:nvPr/>
          </p:nvSpPr>
          <p:spPr>
            <a:xfrm>
              <a:off x="1010125" y="2770575"/>
              <a:ext cx="41900" cy="16600"/>
            </a:xfrm>
            <a:custGeom>
              <a:avLst/>
              <a:gdLst/>
              <a:ahLst/>
              <a:cxnLst/>
              <a:rect l="l" t="t" r="r" b="b"/>
              <a:pathLst>
                <a:path w="1676" h="664" extrusionOk="0">
                  <a:moveTo>
                    <a:pt x="753" y="0"/>
                  </a:moveTo>
                  <a:cubicBezTo>
                    <a:pt x="503" y="0"/>
                    <a:pt x="258" y="120"/>
                    <a:pt x="63" y="315"/>
                  </a:cubicBezTo>
                  <a:cubicBezTo>
                    <a:pt x="1" y="377"/>
                    <a:pt x="1" y="532"/>
                    <a:pt x="63" y="594"/>
                  </a:cubicBezTo>
                  <a:cubicBezTo>
                    <a:pt x="110" y="641"/>
                    <a:pt x="164" y="664"/>
                    <a:pt x="218" y="664"/>
                  </a:cubicBezTo>
                  <a:cubicBezTo>
                    <a:pt x="272" y="664"/>
                    <a:pt x="327" y="641"/>
                    <a:pt x="373" y="594"/>
                  </a:cubicBezTo>
                  <a:cubicBezTo>
                    <a:pt x="497" y="470"/>
                    <a:pt x="652" y="408"/>
                    <a:pt x="838" y="408"/>
                  </a:cubicBezTo>
                  <a:cubicBezTo>
                    <a:pt x="1025" y="408"/>
                    <a:pt x="1180" y="470"/>
                    <a:pt x="1304" y="594"/>
                  </a:cubicBezTo>
                  <a:cubicBezTo>
                    <a:pt x="1366" y="625"/>
                    <a:pt x="1397" y="656"/>
                    <a:pt x="1459" y="656"/>
                  </a:cubicBezTo>
                  <a:cubicBezTo>
                    <a:pt x="1521" y="656"/>
                    <a:pt x="1552" y="625"/>
                    <a:pt x="1614" y="594"/>
                  </a:cubicBezTo>
                  <a:cubicBezTo>
                    <a:pt x="1676" y="532"/>
                    <a:pt x="1676" y="377"/>
                    <a:pt x="1614" y="315"/>
                  </a:cubicBezTo>
                  <a:cubicBezTo>
                    <a:pt x="1419" y="120"/>
                    <a:pt x="1174" y="0"/>
                    <a:pt x="924" y="0"/>
                  </a:cubicBezTo>
                  <a:cubicBezTo>
                    <a:pt x="895" y="0"/>
                    <a:pt x="867" y="2"/>
                    <a:pt x="838" y="5"/>
                  </a:cubicBezTo>
                  <a:cubicBezTo>
                    <a:pt x="810" y="2"/>
                    <a:pt x="781" y="0"/>
                    <a:pt x="753"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452" name="Google Shape;13222;p24">
              <a:extLst>
                <a:ext uri="{FF2B5EF4-FFF2-40B4-BE49-F238E27FC236}">
                  <a16:creationId xmlns:a16="http://schemas.microsoft.com/office/drawing/2014/main" id="{2B4F1127-02CF-3FCB-09F5-56FC3551B5E4}"/>
                </a:ext>
              </a:extLst>
            </p:cNvPr>
            <p:cNvSpPr/>
            <p:nvPr/>
          </p:nvSpPr>
          <p:spPr>
            <a:xfrm>
              <a:off x="991750" y="2746650"/>
              <a:ext cx="77350" cy="24050"/>
            </a:xfrm>
            <a:custGeom>
              <a:avLst/>
              <a:gdLst/>
              <a:ahLst/>
              <a:cxnLst/>
              <a:rect l="l" t="t" r="r" b="b"/>
              <a:pathLst>
                <a:path w="3094" h="962" extrusionOk="0">
                  <a:moveTo>
                    <a:pt x="1573" y="0"/>
                  </a:moveTo>
                  <a:cubicBezTo>
                    <a:pt x="1046" y="0"/>
                    <a:pt x="519" y="217"/>
                    <a:pt x="147" y="590"/>
                  </a:cubicBezTo>
                  <a:cubicBezTo>
                    <a:pt x="1" y="735"/>
                    <a:pt x="140" y="957"/>
                    <a:pt x="312" y="957"/>
                  </a:cubicBezTo>
                  <a:cubicBezTo>
                    <a:pt x="360" y="957"/>
                    <a:pt x="410" y="940"/>
                    <a:pt x="457" y="900"/>
                  </a:cubicBezTo>
                  <a:cubicBezTo>
                    <a:pt x="767" y="574"/>
                    <a:pt x="1178" y="411"/>
                    <a:pt x="1589" y="411"/>
                  </a:cubicBezTo>
                  <a:cubicBezTo>
                    <a:pt x="2000" y="411"/>
                    <a:pt x="2411" y="574"/>
                    <a:pt x="2721" y="900"/>
                  </a:cubicBezTo>
                  <a:cubicBezTo>
                    <a:pt x="2752" y="931"/>
                    <a:pt x="2814" y="962"/>
                    <a:pt x="2876" y="962"/>
                  </a:cubicBezTo>
                  <a:cubicBezTo>
                    <a:pt x="2938" y="962"/>
                    <a:pt x="2969" y="931"/>
                    <a:pt x="3031" y="900"/>
                  </a:cubicBezTo>
                  <a:cubicBezTo>
                    <a:pt x="3093" y="807"/>
                    <a:pt x="3093" y="683"/>
                    <a:pt x="3031" y="590"/>
                  </a:cubicBezTo>
                  <a:cubicBezTo>
                    <a:pt x="2628" y="217"/>
                    <a:pt x="2132" y="0"/>
                    <a:pt x="1573" y="0"/>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453" name="Google Shape;13223;p24">
              <a:extLst>
                <a:ext uri="{FF2B5EF4-FFF2-40B4-BE49-F238E27FC236}">
                  <a16:creationId xmlns:a16="http://schemas.microsoft.com/office/drawing/2014/main" id="{89711DE6-E447-FF69-8262-E1DB5051CC85}"/>
                </a:ext>
              </a:extLst>
            </p:cNvPr>
            <p:cNvSpPr/>
            <p:nvPr/>
          </p:nvSpPr>
          <p:spPr>
            <a:xfrm>
              <a:off x="974700" y="2722600"/>
              <a:ext cx="111450" cy="31050"/>
            </a:xfrm>
            <a:custGeom>
              <a:avLst/>
              <a:gdLst/>
              <a:ahLst/>
              <a:cxnLst/>
              <a:rect l="l" t="t" r="r" b="b"/>
              <a:pathLst>
                <a:path w="4458" h="1242" extrusionOk="0">
                  <a:moveTo>
                    <a:pt x="2255" y="1"/>
                  </a:moveTo>
                  <a:cubicBezTo>
                    <a:pt x="1480" y="1"/>
                    <a:pt x="705" y="311"/>
                    <a:pt x="146" y="869"/>
                  </a:cubicBezTo>
                  <a:cubicBezTo>
                    <a:pt x="0" y="1015"/>
                    <a:pt x="140" y="1237"/>
                    <a:pt x="312" y="1237"/>
                  </a:cubicBezTo>
                  <a:cubicBezTo>
                    <a:pt x="359" y="1237"/>
                    <a:pt x="409" y="1220"/>
                    <a:pt x="456" y="1179"/>
                  </a:cubicBezTo>
                  <a:cubicBezTo>
                    <a:pt x="953" y="668"/>
                    <a:pt x="1612" y="412"/>
                    <a:pt x="2271" y="412"/>
                  </a:cubicBezTo>
                  <a:cubicBezTo>
                    <a:pt x="2930" y="412"/>
                    <a:pt x="3589" y="668"/>
                    <a:pt x="4086" y="1179"/>
                  </a:cubicBezTo>
                  <a:cubicBezTo>
                    <a:pt x="4117" y="1210"/>
                    <a:pt x="4179" y="1241"/>
                    <a:pt x="4241" y="1241"/>
                  </a:cubicBezTo>
                  <a:cubicBezTo>
                    <a:pt x="4303" y="1241"/>
                    <a:pt x="4334" y="1210"/>
                    <a:pt x="4396" y="1179"/>
                  </a:cubicBezTo>
                  <a:cubicBezTo>
                    <a:pt x="4458" y="1086"/>
                    <a:pt x="4458" y="962"/>
                    <a:pt x="4396" y="869"/>
                  </a:cubicBezTo>
                  <a:cubicBezTo>
                    <a:pt x="3806" y="311"/>
                    <a:pt x="3062" y="1"/>
                    <a:pt x="2255"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454" name="Google Shape;13224;p24">
              <a:extLst>
                <a:ext uri="{FF2B5EF4-FFF2-40B4-BE49-F238E27FC236}">
                  <a16:creationId xmlns:a16="http://schemas.microsoft.com/office/drawing/2014/main" id="{51B153E9-B96C-D0C5-981A-5E6029B5501C}"/>
                </a:ext>
              </a:extLst>
            </p:cNvPr>
            <p:cNvSpPr/>
            <p:nvPr/>
          </p:nvSpPr>
          <p:spPr>
            <a:xfrm>
              <a:off x="1026425" y="2682150"/>
              <a:ext cx="11275" cy="7900"/>
            </a:xfrm>
            <a:custGeom>
              <a:avLst/>
              <a:gdLst/>
              <a:ahLst/>
              <a:cxnLst/>
              <a:rect l="l" t="t" r="r" b="b"/>
              <a:pathLst>
                <a:path w="451" h="316" extrusionOk="0">
                  <a:moveTo>
                    <a:pt x="66" y="1"/>
                  </a:moveTo>
                  <a:cubicBezTo>
                    <a:pt x="28" y="1"/>
                    <a:pt x="0" y="28"/>
                    <a:pt x="0" y="99"/>
                  </a:cubicBezTo>
                  <a:cubicBezTo>
                    <a:pt x="0" y="223"/>
                    <a:pt x="93" y="316"/>
                    <a:pt x="186" y="316"/>
                  </a:cubicBezTo>
                  <a:cubicBezTo>
                    <a:pt x="450" y="316"/>
                    <a:pt x="195" y="1"/>
                    <a:pt x="66"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455" name="Google Shape;13225;p24">
              <a:extLst>
                <a:ext uri="{FF2B5EF4-FFF2-40B4-BE49-F238E27FC236}">
                  <a16:creationId xmlns:a16="http://schemas.microsoft.com/office/drawing/2014/main" id="{9FED7586-03BB-6128-D324-F059D0926E5B}"/>
                </a:ext>
              </a:extLst>
            </p:cNvPr>
            <p:cNvSpPr/>
            <p:nvPr/>
          </p:nvSpPr>
          <p:spPr>
            <a:xfrm>
              <a:off x="1026425" y="2664000"/>
              <a:ext cx="11200" cy="8225"/>
            </a:xfrm>
            <a:custGeom>
              <a:avLst/>
              <a:gdLst/>
              <a:ahLst/>
              <a:cxnLst/>
              <a:rect l="l" t="t" r="r" b="b"/>
              <a:pathLst>
                <a:path w="448" h="329" extrusionOk="0">
                  <a:moveTo>
                    <a:pt x="69" y="1"/>
                  </a:moveTo>
                  <a:cubicBezTo>
                    <a:pt x="29" y="1"/>
                    <a:pt x="0" y="31"/>
                    <a:pt x="0" y="111"/>
                  </a:cubicBezTo>
                  <a:cubicBezTo>
                    <a:pt x="0" y="235"/>
                    <a:pt x="93" y="328"/>
                    <a:pt x="186" y="328"/>
                  </a:cubicBezTo>
                  <a:cubicBezTo>
                    <a:pt x="448" y="328"/>
                    <a:pt x="200" y="1"/>
                    <a:pt x="69"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456" name="Google Shape;13226;p24">
              <a:extLst>
                <a:ext uri="{FF2B5EF4-FFF2-40B4-BE49-F238E27FC236}">
                  <a16:creationId xmlns:a16="http://schemas.microsoft.com/office/drawing/2014/main" id="{9E590A80-E268-6C3F-B2F3-18441982AC13}"/>
                </a:ext>
              </a:extLst>
            </p:cNvPr>
            <p:cNvSpPr/>
            <p:nvPr/>
          </p:nvSpPr>
          <p:spPr>
            <a:xfrm>
              <a:off x="1026425" y="2700450"/>
              <a:ext cx="11200" cy="8225"/>
            </a:xfrm>
            <a:custGeom>
              <a:avLst/>
              <a:gdLst/>
              <a:ahLst/>
              <a:cxnLst/>
              <a:rect l="l" t="t" r="r" b="b"/>
              <a:pathLst>
                <a:path w="448" h="329" extrusionOk="0">
                  <a:moveTo>
                    <a:pt x="69" y="1"/>
                  </a:moveTo>
                  <a:cubicBezTo>
                    <a:pt x="29" y="1"/>
                    <a:pt x="0" y="31"/>
                    <a:pt x="0" y="111"/>
                  </a:cubicBezTo>
                  <a:cubicBezTo>
                    <a:pt x="0" y="235"/>
                    <a:pt x="93" y="328"/>
                    <a:pt x="186" y="328"/>
                  </a:cubicBezTo>
                  <a:cubicBezTo>
                    <a:pt x="448" y="328"/>
                    <a:pt x="200" y="1"/>
                    <a:pt x="69"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457" name="Google Shape;13227;p24">
              <a:extLst>
                <a:ext uri="{FF2B5EF4-FFF2-40B4-BE49-F238E27FC236}">
                  <a16:creationId xmlns:a16="http://schemas.microsoft.com/office/drawing/2014/main" id="{2CA733C6-62B5-EC43-A783-4793448428D7}"/>
                </a:ext>
              </a:extLst>
            </p:cNvPr>
            <p:cNvSpPr/>
            <p:nvPr/>
          </p:nvSpPr>
          <p:spPr>
            <a:xfrm>
              <a:off x="1107850" y="2766650"/>
              <a:ext cx="10100" cy="10250"/>
            </a:xfrm>
            <a:custGeom>
              <a:avLst/>
              <a:gdLst/>
              <a:ahLst/>
              <a:cxnLst/>
              <a:rect l="l" t="t" r="r" b="b"/>
              <a:pathLst>
                <a:path w="404" h="410" extrusionOk="0">
                  <a:moveTo>
                    <a:pt x="150" y="1"/>
                  </a:moveTo>
                  <a:cubicBezTo>
                    <a:pt x="71" y="1"/>
                    <a:pt x="0" y="85"/>
                    <a:pt x="0" y="193"/>
                  </a:cubicBezTo>
                  <a:cubicBezTo>
                    <a:pt x="0" y="317"/>
                    <a:pt x="93" y="410"/>
                    <a:pt x="187" y="410"/>
                  </a:cubicBezTo>
                  <a:cubicBezTo>
                    <a:pt x="311" y="410"/>
                    <a:pt x="404" y="317"/>
                    <a:pt x="404" y="193"/>
                  </a:cubicBezTo>
                  <a:cubicBezTo>
                    <a:pt x="404" y="69"/>
                    <a:pt x="311" y="7"/>
                    <a:pt x="187" y="7"/>
                  </a:cubicBezTo>
                  <a:cubicBezTo>
                    <a:pt x="174" y="3"/>
                    <a:pt x="162" y="1"/>
                    <a:pt x="150"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458" name="Google Shape;13228;p24">
              <a:extLst>
                <a:ext uri="{FF2B5EF4-FFF2-40B4-BE49-F238E27FC236}">
                  <a16:creationId xmlns:a16="http://schemas.microsoft.com/office/drawing/2014/main" id="{0C073BE5-DFBD-2EC2-A317-529C7DE7DB25}"/>
                </a:ext>
              </a:extLst>
            </p:cNvPr>
            <p:cNvSpPr/>
            <p:nvPr/>
          </p:nvSpPr>
          <p:spPr>
            <a:xfrm>
              <a:off x="1125300" y="2766650"/>
              <a:ext cx="11650" cy="9475"/>
            </a:xfrm>
            <a:custGeom>
              <a:avLst/>
              <a:gdLst/>
              <a:ahLst/>
              <a:cxnLst/>
              <a:rect l="l" t="t" r="r" b="b"/>
              <a:pathLst>
                <a:path w="466" h="379" extrusionOk="0">
                  <a:moveTo>
                    <a:pt x="196" y="1"/>
                  </a:moveTo>
                  <a:cubicBezTo>
                    <a:pt x="117" y="1"/>
                    <a:pt x="47" y="85"/>
                    <a:pt x="47" y="193"/>
                  </a:cubicBezTo>
                  <a:cubicBezTo>
                    <a:pt x="0" y="317"/>
                    <a:pt x="117" y="379"/>
                    <a:pt x="233" y="379"/>
                  </a:cubicBezTo>
                  <a:cubicBezTo>
                    <a:pt x="349" y="379"/>
                    <a:pt x="466" y="317"/>
                    <a:pt x="419" y="193"/>
                  </a:cubicBezTo>
                  <a:cubicBezTo>
                    <a:pt x="419" y="69"/>
                    <a:pt x="326" y="7"/>
                    <a:pt x="233" y="7"/>
                  </a:cubicBezTo>
                  <a:cubicBezTo>
                    <a:pt x="221" y="3"/>
                    <a:pt x="208" y="1"/>
                    <a:pt x="196"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sp>
          <p:nvSpPr>
            <p:cNvPr id="459" name="Google Shape;13229;p24">
              <a:extLst>
                <a:ext uri="{FF2B5EF4-FFF2-40B4-BE49-F238E27FC236}">
                  <a16:creationId xmlns:a16="http://schemas.microsoft.com/office/drawing/2014/main" id="{91F5714A-0BEC-D0FC-5110-6EE0F152E00B}"/>
                </a:ext>
              </a:extLst>
            </p:cNvPr>
            <p:cNvSpPr/>
            <p:nvPr/>
          </p:nvSpPr>
          <p:spPr>
            <a:xfrm>
              <a:off x="1089225" y="2766650"/>
              <a:ext cx="10125" cy="10250"/>
            </a:xfrm>
            <a:custGeom>
              <a:avLst/>
              <a:gdLst/>
              <a:ahLst/>
              <a:cxnLst/>
              <a:rect l="l" t="t" r="r" b="b"/>
              <a:pathLst>
                <a:path w="405" h="410" extrusionOk="0">
                  <a:moveTo>
                    <a:pt x="171" y="1"/>
                  </a:moveTo>
                  <a:cubicBezTo>
                    <a:pt x="71" y="1"/>
                    <a:pt x="1" y="85"/>
                    <a:pt x="1" y="193"/>
                  </a:cubicBezTo>
                  <a:cubicBezTo>
                    <a:pt x="1" y="317"/>
                    <a:pt x="94" y="410"/>
                    <a:pt x="218" y="410"/>
                  </a:cubicBezTo>
                  <a:cubicBezTo>
                    <a:pt x="311" y="410"/>
                    <a:pt x="404" y="317"/>
                    <a:pt x="404" y="193"/>
                  </a:cubicBezTo>
                  <a:cubicBezTo>
                    <a:pt x="404" y="69"/>
                    <a:pt x="311" y="7"/>
                    <a:pt x="218" y="7"/>
                  </a:cubicBezTo>
                  <a:cubicBezTo>
                    <a:pt x="202" y="3"/>
                    <a:pt x="186" y="1"/>
                    <a:pt x="171" y="1"/>
                  </a:cubicBezTo>
                  <a:close/>
                </a:path>
              </a:pathLst>
            </a:custGeom>
            <a:solidFill>
              <a:srgbClr val="657E93"/>
            </a:solidFill>
            <a:ln>
              <a:noFill/>
            </a:ln>
          </p:spPr>
          <p:txBody>
            <a:bodyPr spcFirstLastPara="1" wrap="square" lIns="182850" tIns="182850" rIns="182850" bIns="182850" anchor="ctr" anchorCtr="0">
              <a:noAutofit/>
            </a:bodyPr>
            <a:lstStyle/>
            <a:p>
              <a:pPr defTabSz="1828800">
                <a:buClr>
                  <a:srgbClr val="000000"/>
                </a:buClr>
                <a:defRPr/>
              </a:pPr>
              <a:endParaRPr sz="2800" kern="0">
                <a:cs typeface="B Nazanin" panose="00000700000000000000" pitchFamily="2" charset="-78"/>
                <a:sym typeface="Arial"/>
              </a:endParaRPr>
            </a:p>
          </p:txBody>
        </p:sp>
      </p:grpSp>
      <p:sp>
        <p:nvSpPr>
          <p:cNvPr id="460" name="Google Shape;13230;p24">
            <a:extLst>
              <a:ext uri="{FF2B5EF4-FFF2-40B4-BE49-F238E27FC236}">
                <a16:creationId xmlns:a16="http://schemas.microsoft.com/office/drawing/2014/main" id="{B989B225-21BA-8728-7561-5BCEFB66065D}"/>
              </a:ext>
            </a:extLst>
          </p:cNvPr>
          <p:cNvSpPr txBox="1"/>
          <p:nvPr/>
        </p:nvSpPr>
        <p:spPr>
          <a:xfrm>
            <a:off x="2096700" y="2317300"/>
            <a:ext cx="14094600" cy="964800"/>
          </a:xfrm>
          <a:prstGeom prst="rect">
            <a:avLst/>
          </a:prstGeom>
          <a:noFill/>
          <a:ln>
            <a:noFill/>
          </a:ln>
        </p:spPr>
        <p:txBody>
          <a:bodyPr spcFirstLastPara="1" wrap="square" lIns="182850" tIns="182850" rIns="182850" bIns="182850" anchor="t" anchorCtr="0">
            <a:noAutofit/>
          </a:bodyPr>
          <a:lstStyle/>
          <a:p>
            <a:pPr algn="ctr" defTabSz="1828800">
              <a:buClr>
                <a:srgbClr val="000000"/>
              </a:buClr>
              <a:defRPr/>
            </a:pPr>
            <a:r>
              <a:rPr lang="fa-IR" sz="3200" kern="0" dirty="0">
                <a:cs typeface="B Nazanin" panose="00000700000000000000" pitchFamily="2" charset="-78"/>
                <a:sym typeface="Arial"/>
              </a:rPr>
              <a:t>آموزش آنلاین</a:t>
            </a:r>
            <a:endParaRPr sz="3200" kern="0" dirty="0">
              <a:cs typeface="B Nazanin" panose="00000700000000000000" pitchFamily="2" charset="-78"/>
              <a:sym typeface="Arial"/>
            </a:endParaRPr>
          </a:p>
        </p:txBody>
      </p:sp>
      <p:sp>
        <p:nvSpPr>
          <p:cNvPr id="461" name="Google Shape;13231;p24">
            <a:extLst>
              <a:ext uri="{FF2B5EF4-FFF2-40B4-BE49-F238E27FC236}">
                <a16:creationId xmlns:a16="http://schemas.microsoft.com/office/drawing/2014/main" id="{6878FE84-5AC9-7FAE-6820-CC119122868A}"/>
              </a:ext>
            </a:extLst>
          </p:cNvPr>
          <p:cNvSpPr txBox="1">
            <a:spLocks/>
          </p:cNvSpPr>
          <p:nvPr/>
        </p:nvSpPr>
        <p:spPr>
          <a:xfrm>
            <a:off x="2096700" y="647700"/>
            <a:ext cx="14094600" cy="964800"/>
          </a:xfrm>
          <a:prstGeom prst="rect">
            <a:avLst/>
          </a:prstGeom>
        </p:spPr>
        <p:txBody>
          <a:bodyPr spcFirstLastPara="1" vert="horz" wrap="square" lIns="182850" tIns="182850" rIns="182850" bIns="18285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a-IR">
                <a:cs typeface="B Nazanin" panose="00000700000000000000" pitchFamily="2" charset="-78"/>
              </a:rPr>
              <a:t>نمادهای برتر</a:t>
            </a:r>
            <a:endParaRPr lang="fa-IR" dirty="0">
              <a:cs typeface="B Nazanin" panose="00000700000000000000" pitchFamily="2" charset="-78"/>
            </a:endParaRPr>
          </a:p>
        </p:txBody>
      </p:sp>
    </p:spTree>
    <p:extLst>
      <p:ext uri="{BB962C8B-B14F-4D97-AF65-F5344CB8AC3E}">
        <p14:creationId xmlns:p14="http://schemas.microsoft.com/office/powerpoint/2010/main" val="376016737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5660"/>
            <a:ext cx="18288180" cy="10302660"/>
          </a:xfrm>
          <a:custGeom>
            <a:avLst/>
            <a:gdLst/>
            <a:ahLst/>
            <a:cxnLst/>
            <a:rect l="l" t="t" r="r" b="b"/>
            <a:pathLst>
              <a:path w="18288180" h="10302660">
                <a:moveTo>
                  <a:pt x="0" y="0"/>
                </a:moveTo>
                <a:lnTo>
                  <a:pt x="18288180" y="0"/>
                </a:lnTo>
                <a:lnTo>
                  <a:pt x="18288180" y="10302660"/>
                </a:lnTo>
                <a:lnTo>
                  <a:pt x="0" y="103026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16166520" y="7791660"/>
            <a:ext cx="2114640" cy="2495340"/>
          </a:xfrm>
          <a:custGeom>
            <a:avLst/>
            <a:gdLst/>
            <a:ahLst/>
            <a:cxnLst/>
            <a:rect l="l" t="t" r="r" b="b"/>
            <a:pathLst>
              <a:path w="2114640" h="2495340">
                <a:moveTo>
                  <a:pt x="0" y="0"/>
                </a:moveTo>
                <a:lnTo>
                  <a:pt x="2114640" y="0"/>
                </a:lnTo>
                <a:lnTo>
                  <a:pt x="2114640" y="2495340"/>
                </a:lnTo>
                <a:lnTo>
                  <a:pt x="0" y="249534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Freeform 4"/>
          <p:cNvSpPr/>
          <p:nvPr/>
        </p:nvSpPr>
        <p:spPr>
          <a:xfrm>
            <a:off x="2217780" y="3385800"/>
            <a:ext cx="16047720" cy="4003830"/>
          </a:xfrm>
          <a:custGeom>
            <a:avLst/>
            <a:gdLst/>
            <a:ahLst/>
            <a:cxnLst/>
            <a:rect l="l" t="t" r="r" b="b"/>
            <a:pathLst>
              <a:path w="16047720" h="4003830">
                <a:moveTo>
                  <a:pt x="0" y="0"/>
                </a:moveTo>
                <a:lnTo>
                  <a:pt x="16047720" y="0"/>
                </a:lnTo>
                <a:lnTo>
                  <a:pt x="16047720" y="4003830"/>
                </a:lnTo>
                <a:lnTo>
                  <a:pt x="0" y="400383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5" name="Group 5"/>
          <p:cNvGrpSpPr/>
          <p:nvPr/>
        </p:nvGrpSpPr>
        <p:grpSpPr>
          <a:xfrm>
            <a:off x="1501200" y="3026700"/>
            <a:ext cx="1570320" cy="777600"/>
            <a:chOff x="0" y="0"/>
            <a:chExt cx="2093760" cy="1036800"/>
          </a:xfrm>
        </p:grpSpPr>
        <p:sp>
          <p:nvSpPr>
            <p:cNvPr id="6" name="Freeform 6"/>
            <p:cNvSpPr/>
            <p:nvPr/>
          </p:nvSpPr>
          <p:spPr>
            <a:xfrm>
              <a:off x="0" y="0"/>
              <a:ext cx="2093722" cy="1036828"/>
            </a:xfrm>
            <a:custGeom>
              <a:avLst/>
              <a:gdLst/>
              <a:ahLst/>
              <a:cxnLst/>
              <a:rect l="l" t="t" r="r" b="b"/>
              <a:pathLst>
                <a:path w="2093722" h="1036828">
                  <a:moveTo>
                    <a:pt x="0" y="0"/>
                  </a:moveTo>
                  <a:lnTo>
                    <a:pt x="2093722" y="0"/>
                  </a:lnTo>
                  <a:lnTo>
                    <a:pt x="2093722" y="1036828"/>
                  </a:lnTo>
                  <a:lnTo>
                    <a:pt x="0" y="1036828"/>
                  </a:lnTo>
                  <a:close/>
                </a:path>
              </a:pathLst>
            </a:custGeom>
            <a:solidFill>
              <a:srgbClr val="FFCF0E"/>
            </a:solidFill>
          </p:spPr>
        </p:sp>
        <p:sp>
          <p:nvSpPr>
            <p:cNvPr id="7" name="TextBox 7"/>
            <p:cNvSpPr txBox="1"/>
            <p:nvPr/>
          </p:nvSpPr>
          <p:spPr>
            <a:xfrm>
              <a:off x="0" y="-85725"/>
              <a:ext cx="2093760" cy="1122525"/>
            </a:xfrm>
            <a:prstGeom prst="rect">
              <a:avLst/>
            </a:prstGeom>
          </p:spPr>
          <p:txBody>
            <a:bodyPr lIns="50800" tIns="50800" rIns="50800" bIns="50800" rtlCol="0" anchor="t"/>
            <a:lstStyle/>
            <a:p>
              <a:pPr algn="ctr" rtl="1">
                <a:lnSpc>
                  <a:spcPts val="5040"/>
                </a:lnSpc>
              </a:pPr>
              <a:r>
                <a:rPr lang="en-US" sz="4200" spc="-1">
                  <a:solidFill>
                    <a:srgbClr val="FFFFFF"/>
                  </a:solidFill>
                  <a:latin typeface="Arial Bold"/>
                  <a:cs typeface="B Nazanin" pitchFamily="2" charset="-78"/>
                </a:rPr>
                <a:t>2017</a:t>
              </a:r>
            </a:p>
          </p:txBody>
        </p:sp>
      </p:grpSp>
      <p:sp>
        <p:nvSpPr>
          <p:cNvPr id="8" name="TextBox 8"/>
          <p:cNvSpPr txBox="1"/>
          <p:nvPr/>
        </p:nvSpPr>
        <p:spPr>
          <a:xfrm>
            <a:off x="9961560" y="4323495"/>
            <a:ext cx="2978820" cy="320601"/>
          </a:xfrm>
          <a:prstGeom prst="rect">
            <a:avLst/>
          </a:prstGeom>
        </p:spPr>
        <p:txBody>
          <a:bodyPr lIns="0" tIns="0" rIns="0" bIns="0" rtlCol="0" anchor="t">
            <a:spAutoFit/>
          </a:bodyPr>
          <a:lstStyle/>
          <a:p>
            <a:pPr algn="ctr" rtl="1">
              <a:lnSpc>
                <a:spcPts val="2520"/>
              </a:lnSpc>
            </a:pPr>
            <a:r>
              <a:rPr lang="fa-IR" sz="2100" spc="-1" dirty="0">
                <a:solidFill>
                  <a:srgbClr val="FFFFFF"/>
                </a:solidFill>
                <a:latin typeface="Arial"/>
                <a:cs typeface="B Nazanin" pitchFamily="2" charset="-78"/>
              </a:rPr>
              <a:t>اضافه کردن متن</a:t>
            </a:r>
            <a:endParaRPr lang="en-US" sz="2100" spc="-1" dirty="0">
              <a:solidFill>
                <a:srgbClr val="FFFFFF"/>
              </a:solidFill>
              <a:latin typeface="Arial"/>
              <a:cs typeface="B Nazanin" pitchFamily="2" charset="-78"/>
            </a:endParaRPr>
          </a:p>
        </p:txBody>
      </p:sp>
      <p:sp>
        <p:nvSpPr>
          <p:cNvPr id="9" name="TextBox 9"/>
          <p:cNvSpPr txBox="1"/>
          <p:nvPr/>
        </p:nvSpPr>
        <p:spPr>
          <a:xfrm>
            <a:off x="9961560" y="4704540"/>
            <a:ext cx="2978820" cy="564257"/>
          </a:xfrm>
          <a:prstGeom prst="rect">
            <a:avLst/>
          </a:prstGeom>
        </p:spPr>
        <p:txBody>
          <a:bodyPr lIns="0" tIns="0" rIns="0" bIns="0" rtlCol="0" anchor="t">
            <a:spAutoFit/>
          </a:bodyPr>
          <a:lstStyle/>
          <a:p>
            <a:pPr algn="ctr" rtl="1">
              <a:lnSpc>
                <a:spcPts val="2160"/>
              </a:lnSpc>
            </a:pPr>
            <a:r>
              <a:rPr lang="fa-IR" sz="1800" spc="-1" dirty="0">
                <a:solidFill>
                  <a:srgbClr val="FFFFFF"/>
                </a:solidFill>
                <a:latin typeface="Arial"/>
                <a:cs typeface="B Nazanin" pitchFamily="2" charset="-78"/>
              </a:rPr>
              <a:t>ارائه پاورپوینت مدرنی را دریافت کنید که به زیبایی طراحی شده است.</a:t>
            </a:r>
            <a:endParaRPr lang="en-US" sz="1800" spc="-1" dirty="0">
              <a:solidFill>
                <a:srgbClr val="FFFFFF"/>
              </a:solidFill>
              <a:latin typeface="Arial"/>
              <a:cs typeface="B Nazanin" pitchFamily="2" charset="-78"/>
            </a:endParaRPr>
          </a:p>
        </p:txBody>
      </p:sp>
      <p:sp>
        <p:nvSpPr>
          <p:cNvPr id="10" name="TextBox 10"/>
          <p:cNvSpPr txBox="1"/>
          <p:nvPr/>
        </p:nvSpPr>
        <p:spPr>
          <a:xfrm>
            <a:off x="14541840" y="4323495"/>
            <a:ext cx="2978820" cy="320601"/>
          </a:xfrm>
          <a:prstGeom prst="rect">
            <a:avLst/>
          </a:prstGeom>
        </p:spPr>
        <p:txBody>
          <a:bodyPr lIns="0" tIns="0" rIns="0" bIns="0" rtlCol="0" anchor="t">
            <a:spAutoFit/>
          </a:bodyPr>
          <a:lstStyle/>
          <a:p>
            <a:pPr algn="ctr" rtl="1">
              <a:lnSpc>
                <a:spcPts val="2520"/>
              </a:lnSpc>
            </a:pPr>
            <a:r>
              <a:rPr lang="fa-IR" sz="2100" spc="-1" dirty="0">
                <a:solidFill>
                  <a:srgbClr val="FFFFFF"/>
                </a:solidFill>
                <a:latin typeface="Arial"/>
                <a:cs typeface="B Nazanin" pitchFamily="2" charset="-78"/>
              </a:rPr>
              <a:t>اضافه کردن متن</a:t>
            </a:r>
            <a:endParaRPr lang="en-US" sz="2100" spc="-1" dirty="0">
              <a:solidFill>
                <a:srgbClr val="FFFFFF"/>
              </a:solidFill>
              <a:latin typeface="Arial"/>
              <a:cs typeface="B Nazanin" pitchFamily="2" charset="-78"/>
            </a:endParaRPr>
          </a:p>
        </p:txBody>
      </p:sp>
      <p:sp>
        <p:nvSpPr>
          <p:cNvPr id="11" name="TextBox 11"/>
          <p:cNvSpPr txBox="1"/>
          <p:nvPr/>
        </p:nvSpPr>
        <p:spPr>
          <a:xfrm>
            <a:off x="14541840" y="4704540"/>
            <a:ext cx="2978820" cy="564257"/>
          </a:xfrm>
          <a:prstGeom prst="rect">
            <a:avLst/>
          </a:prstGeom>
        </p:spPr>
        <p:txBody>
          <a:bodyPr lIns="0" tIns="0" rIns="0" bIns="0" rtlCol="0" anchor="t">
            <a:spAutoFit/>
          </a:bodyPr>
          <a:lstStyle/>
          <a:p>
            <a:pPr algn="ctr" rtl="1">
              <a:lnSpc>
                <a:spcPts val="2160"/>
              </a:lnSpc>
            </a:pPr>
            <a:r>
              <a:rPr lang="fa-IR" sz="1800" spc="-1" dirty="0">
                <a:solidFill>
                  <a:srgbClr val="FFFFFF"/>
                </a:solidFill>
                <a:latin typeface="Arial"/>
                <a:cs typeface="B Nazanin" pitchFamily="2" charset="-78"/>
              </a:rPr>
              <a:t>ارائه پاورپوینت مدرنی را دریافت کنید که به زیبایی طراحی شده است.</a:t>
            </a:r>
            <a:endParaRPr lang="en-US" sz="1800" spc="-1" dirty="0">
              <a:solidFill>
                <a:srgbClr val="FFFFFF"/>
              </a:solidFill>
              <a:latin typeface="Arial"/>
              <a:cs typeface="B Nazanin" pitchFamily="2" charset="-78"/>
            </a:endParaRPr>
          </a:p>
        </p:txBody>
      </p:sp>
      <p:sp>
        <p:nvSpPr>
          <p:cNvPr id="12" name="TextBox 12"/>
          <p:cNvSpPr txBox="1"/>
          <p:nvPr/>
        </p:nvSpPr>
        <p:spPr>
          <a:xfrm>
            <a:off x="5381280" y="4323495"/>
            <a:ext cx="2978820" cy="320601"/>
          </a:xfrm>
          <a:prstGeom prst="rect">
            <a:avLst/>
          </a:prstGeom>
        </p:spPr>
        <p:txBody>
          <a:bodyPr lIns="0" tIns="0" rIns="0" bIns="0" rtlCol="0" anchor="t">
            <a:spAutoFit/>
          </a:bodyPr>
          <a:lstStyle/>
          <a:p>
            <a:pPr algn="ctr" rtl="1">
              <a:lnSpc>
                <a:spcPts val="2520"/>
              </a:lnSpc>
            </a:pPr>
            <a:r>
              <a:rPr lang="fa-IR" sz="2100" spc="-1" dirty="0">
                <a:solidFill>
                  <a:srgbClr val="FFFFFF"/>
                </a:solidFill>
                <a:latin typeface="Arial"/>
                <a:cs typeface="B Nazanin" pitchFamily="2" charset="-78"/>
              </a:rPr>
              <a:t>اضافه کردن متن</a:t>
            </a:r>
            <a:endParaRPr lang="en-US" sz="2100" spc="-1" dirty="0">
              <a:solidFill>
                <a:srgbClr val="FFFFFF"/>
              </a:solidFill>
              <a:latin typeface="Arial"/>
              <a:cs typeface="B Nazanin" pitchFamily="2" charset="-78"/>
            </a:endParaRPr>
          </a:p>
        </p:txBody>
      </p:sp>
      <p:sp>
        <p:nvSpPr>
          <p:cNvPr id="13" name="TextBox 13"/>
          <p:cNvSpPr txBox="1"/>
          <p:nvPr/>
        </p:nvSpPr>
        <p:spPr>
          <a:xfrm>
            <a:off x="5381280" y="4704540"/>
            <a:ext cx="2978820" cy="564257"/>
          </a:xfrm>
          <a:prstGeom prst="rect">
            <a:avLst/>
          </a:prstGeom>
        </p:spPr>
        <p:txBody>
          <a:bodyPr lIns="0" tIns="0" rIns="0" bIns="0" rtlCol="0" anchor="t">
            <a:spAutoFit/>
          </a:bodyPr>
          <a:lstStyle/>
          <a:p>
            <a:pPr algn="ctr" rtl="1">
              <a:lnSpc>
                <a:spcPts val="2160"/>
              </a:lnSpc>
            </a:pPr>
            <a:r>
              <a:rPr lang="fa-IR" sz="1800" spc="-1" dirty="0">
                <a:solidFill>
                  <a:srgbClr val="FFFFFF"/>
                </a:solidFill>
                <a:latin typeface="Arial"/>
                <a:cs typeface="B Nazanin" pitchFamily="2" charset="-78"/>
              </a:rPr>
              <a:t>ارائه پاورپوینت مدرنی را دریافت کنید که به زیبایی طراحی شده است.</a:t>
            </a:r>
            <a:endParaRPr lang="en-US" sz="1800" spc="-1" dirty="0">
              <a:solidFill>
                <a:srgbClr val="FFFFFF"/>
              </a:solidFill>
              <a:latin typeface="Arial"/>
              <a:cs typeface="B Nazanin" pitchFamily="2" charset="-78"/>
            </a:endParaRPr>
          </a:p>
        </p:txBody>
      </p:sp>
      <p:sp>
        <p:nvSpPr>
          <p:cNvPr id="14" name="TextBox 14"/>
          <p:cNvSpPr txBox="1"/>
          <p:nvPr/>
        </p:nvSpPr>
        <p:spPr>
          <a:xfrm>
            <a:off x="9964800" y="8129415"/>
            <a:ext cx="2978820" cy="320601"/>
          </a:xfrm>
          <a:prstGeom prst="rect">
            <a:avLst/>
          </a:prstGeom>
        </p:spPr>
        <p:txBody>
          <a:bodyPr lIns="0" tIns="0" rIns="0" bIns="0" rtlCol="0" anchor="t">
            <a:spAutoFit/>
          </a:bodyPr>
          <a:lstStyle/>
          <a:p>
            <a:pPr algn="ctr" rtl="1">
              <a:lnSpc>
                <a:spcPts val="2520"/>
              </a:lnSpc>
            </a:pPr>
            <a:r>
              <a:rPr lang="fa-IR" sz="2100" spc="-1" dirty="0">
                <a:solidFill>
                  <a:srgbClr val="FFFFFF"/>
                </a:solidFill>
                <a:latin typeface="Arial"/>
                <a:cs typeface="B Nazanin" pitchFamily="2" charset="-78"/>
              </a:rPr>
              <a:t>اضافه کردن متن</a:t>
            </a:r>
            <a:endParaRPr lang="en-US" sz="2100" spc="-1" dirty="0">
              <a:solidFill>
                <a:srgbClr val="FFFFFF"/>
              </a:solidFill>
              <a:latin typeface="Arial"/>
              <a:cs typeface="B Nazanin" pitchFamily="2" charset="-78"/>
            </a:endParaRPr>
          </a:p>
        </p:txBody>
      </p:sp>
      <p:sp>
        <p:nvSpPr>
          <p:cNvPr id="15" name="TextBox 15"/>
          <p:cNvSpPr txBox="1"/>
          <p:nvPr/>
        </p:nvSpPr>
        <p:spPr>
          <a:xfrm>
            <a:off x="9964800" y="8510460"/>
            <a:ext cx="2978820" cy="564257"/>
          </a:xfrm>
          <a:prstGeom prst="rect">
            <a:avLst/>
          </a:prstGeom>
        </p:spPr>
        <p:txBody>
          <a:bodyPr lIns="0" tIns="0" rIns="0" bIns="0" rtlCol="0" anchor="t">
            <a:spAutoFit/>
          </a:bodyPr>
          <a:lstStyle/>
          <a:p>
            <a:pPr algn="ctr" rtl="1">
              <a:lnSpc>
                <a:spcPts val="2160"/>
              </a:lnSpc>
            </a:pPr>
            <a:r>
              <a:rPr lang="fa-IR" sz="1800" spc="-1" dirty="0">
                <a:solidFill>
                  <a:srgbClr val="FFFFFF"/>
                </a:solidFill>
                <a:latin typeface="Arial"/>
                <a:cs typeface="B Nazanin" pitchFamily="2" charset="-78"/>
              </a:rPr>
              <a:t>ارائه پاورپوینت مدرنی را دریافت کنید که به زیبایی طراحی شده است.</a:t>
            </a:r>
            <a:endParaRPr lang="en-US" sz="1800" spc="-1" dirty="0">
              <a:solidFill>
                <a:srgbClr val="FFFFFF"/>
              </a:solidFill>
              <a:latin typeface="Arial"/>
              <a:cs typeface="B Nazanin" pitchFamily="2" charset="-78"/>
            </a:endParaRPr>
          </a:p>
        </p:txBody>
      </p:sp>
      <p:sp>
        <p:nvSpPr>
          <p:cNvPr id="16" name="TextBox 16"/>
          <p:cNvSpPr txBox="1"/>
          <p:nvPr/>
        </p:nvSpPr>
        <p:spPr>
          <a:xfrm>
            <a:off x="797220" y="8129415"/>
            <a:ext cx="2978820" cy="320601"/>
          </a:xfrm>
          <a:prstGeom prst="rect">
            <a:avLst/>
          </a:prstGeom>
        </p:spPr>
        <p:txBody>
          <a:bodyPr lIns="0" tIns="0" rIns="0" bIns="0" rtlCol="0" anchor="t">
            <a:spAutoFit/>
          </a:bodyPr>
          <a:lstStyle/>
          <a:p>
            <a:pPr algn="ctr" rtl="1">
              <a:lnSpc>
                <a:spcPts val="2520"/>
              </a:lnSpc>
            </a:pPr>
            <a:r>
              <a:rPr lang="fa-IR" sz="2100" spc="-1" dirty="0">
                <a:solidFill>
                  <a:srgbClr val="FFFFFF"/>
                </a:solidFill>
                <a:latin typeface="Arial"/>
                <a:cs typeface="B Nazanin" pitchFamily="2" charset="-78"/>
              </a:rPr>
              <a:t>اضافه کردن متن</a:t>
            </a:r>
            <a:endParaRPr lang="en-US" sz="2100" spc="-1" dirty="0">
              <a:solidFill>
                <a:srgbClr val="FFFFFF"/>
              </a:solidFill>
              <a:latin typeface="Arial"/>
              <a:cs typeface="B Nazanin" pitchFamily="2" charset="-78"/>
            </a:endParaRPr>
          </a:p>
        </p:txBody>
      </p:sp>
      <p:sp>
        <p:nvSpPr>
          <p:cNvPr id="17" name="TextBox 17"/>
          <p:cNvSpPr txBox="1"/>
          <p:nvPr/>
        </p:nvSpPr>
        <p:spPr>
          <a:xfrm>
            <a:off x="797220" y="8510460"/>
            <a:ext cx="2978820" cy="564257"/>
          </a:xfrm>
          <a:prstGeom prst="rect">
            <a:avLst/>
          </a:prstGeom>
        </p:spPr>
        <p:txBody>
          <a:bodyPr lIns="0" tIns="0" rIns="0" bIns="0" rtlCol="0" anchor="t">
            <a:spAutoFit/>
          </a:bodyPr>
          <a:lstStyle/>
          <a:p>
            <a:pPr algn="ctr" rtl="1">
              <a:lnSpc>
                <a:spcPts val="2160"/>
              </a:lnSpc>
            </a:pPr>
            <a:r>
              <a:rPr lang="fa-IR" sz="1800" spc="-1" dirty="0">
                <a:solidFill>
                  <a:srgbClr val="FFFFFF"/>
                </a:solidFill>
                <a:latin typeface="Arial"/>
                <a:cs typeface="B Nazanin" pitchFamily="2" charset="-78"/>
              </a:rPr>
              <a:t>ارائه پاورپوینت مدرنی را دریافت کنید که به زیبایی طراحی شده است.</a:t>
            </a:r>
            <a:endParaRPr lang="en-US" sz="1800" spc="-1" dirty="0">
              <a:solidFill>
                <a:srgbClr val="FFFFFF"/>
              </a:solidFill>
              <a:latin typeface="Arial"/>
              <a:cs typeface="B Nazanin" pitchFamily="2" charset="-78"/>
            </a:endParaRPr>
          </a:p>
        </p:txBody>
      </p:sp>
      <p:sp>
        <p:nvSpPr>
          <p:cNvPr id="18" name="TextBox 18"/>
          <p:cNvSpPr txBox="1"/>
          <p:nvPr/>
        </p:nvSpPr>
        <p:spPr>
          <a:xfrm>
            <a:off x="768060" y="4323495"/>
            <a:ext cx="2978820" cy="320601"/>
          </a:xfrm>
          <a:prstGeom prst="rect">
            <a:avLst/>
          </a:prstGeom>
        </p:spPr>
        <p:txBody>
          <a:bodyPr lIns="0" tIns="0" rIns="0" bIns="0" rtlCol="0" anchor="t">
            <a:spAutoFit/>
          </a:bodyPr>
          <a:lstStyle/>
          <a:p>
            <a:pPr algn="ctr" rtl="1">
              <a:lnSpc>
                <a:spcPts val="2520"/>
              </a:lnSpc>
            </a:pPr>
            <a:r>
              <a:rPr lang="fa-IR" sz="2100" spc="-1" dirty="0">
                <a:solidFill>
                  <a:srgbClr val="FFFFFF"/>
                </a:solidFill>
                <a:latin typeface="Arial"/>
                <a:cs typeface="B Nazanin" pitchFamily="2" charset="-78"/>
              </a:rPr>
              <a:t>اضافه کردن متن</a:t>
            </a:r>
            <a:endParaRPr lang="en-US" sz="2100" spc="-1" dirty="0">
              <a:solidFill>
                <a:srgbClr val="FFFFFF"/>
              </a:solidFill>
              <a:latin typeface="Arial"/>
              <a:cs typeface="B Nazanin" pitchFamily="2" charset="-78"/>
            </a:endParaRPr>
          </a:p>
        </p:txBody>
      </p:sp>
      <p:sp>
        <p:nvSpPr>
          <p:cNvPr id="19" name="TextBox 19"/>
          <p:cNvSpPr txBox="1"/>
          <p:nvPr/>
        </p:nvSpPr>
        <p:spPr>
          <a:xfrm>
            <a:off x="768060" y="4704540"/>
            <a:ext cx="2978820" cy="564257"/>
          </a:xfrm>
          <a:prstGeom prst="rect">
            <a:avLst/>
          </a:prstGeom>
        </p:spPr>
        <p:txBody>
          <a:bodyPr lIns="0" tIns="0" rIns="0" bIns="0" rtlCol="0" anchor="t">
            <a:spAutoFit/>
          </a:bodyPr>
          <a:lstStyle/>
          <a:p>
            <a:pPr algn="ctr" rtl="1">
              <a:lnSpc>
                <a:spcPts val="2160"/>
              </a:lnSpc>
            </a:pPr>
            <a:r>
              <a:rPr lang="fa-IR" sz="1800" spc="-1" dirty="0">
                <a:solidFill>
                  <a:srgbClr val="FFFFFF"/>
                </a:solidFill>
                <a:latin typeface="Arial"/>
                <a:cs typeface="B Nazanin" pitchFamily="2" charset="-78"/>
              </a:rPr>
              <a:t>ارائه پاورپوینت مدرنی را دریافت کنید که به زیبایی طراحی شده است.</a:t>
            </a:r>
            <a:endParaRPr lang="en-US" sz="1800" spc="-1" dirty="0">
              <a:solidFill>
                <a:srgbClr val="FFFFFF"/>
              </a:solidFill>
              <a:latin typeface="Arial"/>
              <a:cs typeface="B Nazanin" pitchFamily="2" charset="-78"/>
            </a:endParaRPr>
          </a:p>
        </p:txBody>
      </p:sp>
      <p:sp>
        <p:nvSpPr>
          <p:cNvPr id="20" name="TextBox 20"/>
          <p:cNvSpPr txBox="1"/>
          <p:nvPr/>
        </p:nvSpPr>
        <p:spPr>
          <a:xfrm>
            <a:off x="5381280" y="8129415"/>
            <a:ext cx="2978820" cy="320601"/>
          </a:xfrm>
          <a:prstGeom prst="rect">
            <a:avLst/>
          </a:prstGeom>
        </p:spPr>
        <p:txBody>
          <a:bodyPr lIns="0" tIns="0" rIns="0" bIns="0" rtlCol="0" anchor="t">
            <a:spAutoFit/>
          </a:bodyPr>
          <a:lstStyle/>
          <a:p>
            <a:pPr algn="ctr" rtl="1">
              <a:lnSpc>
                <a:spcPts val="2520"/>
              </a:lnSpc>
            </a:pPr>
            <a:r>
              <a:rPr lang="fa-IR" sz="2100" spc="-1" dirty="0">
                <a:solidFill>
                  <a:srgbClr val="FFFFFF"/>
                </a:solidFill>
                <a:latin typeface="Arial"/>
                <a:cs typeface="B Nazanin" pitchFamily="2" charset="-78"/>
              </a:rPr>
              <a:t>اضافه کردن متن</a:t>
            </a:r>
            <a:endParaRPr lang="en-US" sz="2100" spc="-1" dirty="0">
              <a:solidFill>
                <a:srgbClr val="FFFFFF"/>
              </a:solidFill>
              <a:latin typeface="Arial"/>
              <a:cs typeface="B Nazanin" pitchFamily="2" charset="-78"/>
            </a:endParaRPr>
          </a:p>
        </p:txBody>
      </p:sp>
      <p:sp>
        <p:nvSpPr>
          <p:cNvPr id="21" name="TextBox 21"/>
          <p:cNvSpPr txBox="1"/>
          <p:nvPr/>
        </p:nvSpPr>
        <p:spPr>
          <a:xfrm>
            <a:off x="5381280" y="8510460"/>
            <a:ext cx="2978820" cy="564257"/>
          </a:xfrm>
          <a:prstGeom prst="rect">
            <a:avLst/>
          </a:prstGeom>
        </p:spPr>
        <p:txBody>
          <a:bodyPr lIns="0" tIns="0" rIns="0" bIns="0" rtlCol="0" anchor="t">
            <a:spAutoFit/>
          </a:bodyPr>
          <a:lstStyle/>
          <a:p>
            <a:pPr algn="ctr" rtl="1">
              <a:lnSpc>
                <a:spcPts val="2160"/>
              </a:lnSpc>
            </a:pPr>
            <a:r>
              <a:rPr lang="fa-IR" sz="1800" spc="-1" dirty="0">
                <a:solidFill>
                  <a:srgbClr val="FFFFFF"/>
                </a:solidFill>
                <a:latin typeface="Arial"/>
                <a:cs typeface="B Nazanin" pitchFamily="2" charset="-78"/>
              </a:rPr>
              <a:t>ارائه پاورپوینت مدرنی را دریافت کنید که به زیبایی طراحی شده است.</a:t>
            </a:r>
            <a:endParaRPr lang="en-US" sz="1800" spc="-1" dirty="0">
              <a:solidFill>
                <a:srgbClr val="FFFFFF"/>
              </a:solidFill>
              <a:latin typeface="Arial"/>
              <a:cs typeface="B Nazanin" pitchFamily="2" charset="-78"/>
            </a:endParaRPr>
          </a:p>
        </p:txBody>
      </p:sp>
      <p:sp>
        <p:nvSpPr>
          <p:cNvPr id="22" name="TextBox 22"/>
          <p:cNvSpPr txBox="1"/>
          <p:nvPr/>
        </p:nvSpPr>
        <p:spPr>
          <a:xfrm>
            <a:off x="14541840" y="8129415"/>
            <a:ext cx="2978820" cy="320601"/>
          </a:xfrm>
          <a:prstGeom prst="rect">
            <a:avLst/>
          </a:prstGeom>
        </p:spPr>
        <p:txBody>
          <a:bodyPr lIns="0" tIns="0" rIns="0" bIns="0" rtlCol="0" anchor="t">
            <a:spAutoFit/>
          </a:bodyPr>
          <a:lstStyle/>
          <a:p>
            <a:pPr algn="ctr" rtl="1">
              <a:lnSpc>
                <a:spcPts val="2520"/>
              </a:lnSpc>
            </a:pPr>
            <a:r>
              <a:rPr lang="fa-IR" sz="2100" spc="-1" dirty="0">
                <a:solidFill>
                  <a:srgbClr val="FFFFFF"/>
                </a:solidFill>
                <a:latin typeface="Arial"/>
                <a:cs typeface="B Nazanin" pitchFamily="2" charset="-78"/>
              </a:rPr>
              <a:t>اضافه کردن متن</a:t>
            </a:r>
            <a:endParaRPr lang="en-US" sz="2100" spc="-1" dirty="0">
              <a:solidFill>
                <a:srgbClr val="FFFFFF"/>
              </a:solidFill>
              <a:latin typeface="Arial"/>
              <a:cs typeface="B Nazanin" pitchFamily="2" charset="-78"/>
            </a:endParaRPr>
          </a:p>
        </p:txBody>
      </p:sp>
      <p:sp>
        <p:nvSpPr>
          <p:cNvPr id="23" name="TextBox 23"/>
          <p:cNvSpPr txBox="1"/>
          <p:nvPr/>
        </p:nvSpPr>
        <p:spPr>
          <a:xfrm>
            <a:off x="14541840" y="8510460"/>
            <a:ext cx="2978820" cy="564257"/>
          </a:xfrm>
          <a:prstGeom prst="rect">
            <a:avLst/>
          </a:prstGeom>
        </p:spPr>
        <p:txBody>
          <a:bodyPr lIns="0" tIns="0" rIns="0" bIns="0" rtlCol="0" anchor="t">
            <a:spAutoFit/>
          </a:bodyPr>
          <a:lstStyle/>
          <a:p>
            <a:pPr algn="ctr" rtl="1">
              <a:lnSpc>
                <a:spcPts val="2160"/>
              </a:lnSpc>
            </a:pPr>
            <a:r>
              <a:rPr lang="fa-IR" sz="1800" spc="-1" dirty="0">
                <a:solidFill>
                  <a:srgbClr val="FFFFFF"/>
                </a:solidFill>
                <a:latin typeface="Arial"/>
                <a:cs typeface="B Nazanin" pitchFamily="2" charset="-78"/>
              </a:rPr>
              <a:t>ارائه پاورپوینت مدرنی را دریافت کنید که به زیبایی طراحی شده است.</a:t>
            </a:r>
            <a:endParaRPr lang="en-US" sz="1800" spc="-1" dirty="0">
              <a:solidFill>
                <a:srgbClr val="FFFFFF"/>
              </a:solidFill>
              <a:latin typeface="Arial"/>
              <a:cs typeface="B Nazanin" pitchFamily="2" charset="-78"/>
            </a:endParaRPr>
          </a:p>
        </p:txBody>
      </p:sp>
      <p:sp>
        <p:nvSpPr>
          <p:cNvPr id="24" name="TextBox 24"/>
          <p:cNvSpPr txBox="1"/>
          <p:nvPr/>
        </p:nvSpPr>
        <p:spPr>
          <a:xfrm>
            <a:off x="5029920" y="687739"/>
            <a:ext cx="8228160" cy="1115690"/>
          </a:xfrm>
          <a:prstGeom prst="rect">
            <a:avLst/>
          </a:prstGeom>
        </p:spPr>
        <p:txBody>
          <a:bodyPr lIns="0" tIns="0" rIns="0" bIns="0" rtlCol="0" anchor="t">
            <a:spAutoFit/>
          </a:bodyPr>
          <a:lstStyle/>
          <a:p>
            <a:pPr algn="ctr" rtl="1">
              <a:lnSpc>
                <a:spcPts val="8748"/>
              </a:lnSpc>
            </a:pPr>
            <a:r>
              <a:rPr lang="fa-IR" sz="8100" spc="-1" dirty="0">
                <a:solidFill>
                  <a:srgbClr val="FFFFFF"/>
                </a:solidFill>
                <a:latin typeface="Arial"/>
                <a:cs typeface="B Nazanin" pitchFamily="2" charset="-78"/>
              </a:rPr>
              <a:t>سبک اینفوگرافیک</a:t>
            </a:r>
            <a:endParaRPr lang="en-US" sz="8100" spc="-1" dirty="0">
              <a:solidFill>
                <a:srgbClr val="FFFFFF"/>
              </a:solidFill>
              <a:latin typeface="Arial"/>
              <a:cs typeface="B Nazanin" pitchFamily="2" charset="-78"/>
            </a:endParaRPr>
          </a:p>
        </p:txBody>
      </p:sp>
      <p:grpSp>
        <p:nvGrpSpPr>
          <p:cNvPr id="25" name="Group 25"/>
          <p:cNvGrpSpPr/>
          <p:nvPr/>
        </p:nvGrpSpPr>
        <p:grpSpPr>
          <a:xfrm>
            <a:off x="6085260" y="3026700"/>
            <a:ext cx="1570320" cy="777600"/>
            <a:chOff x="0" y="0"/>
            <a:chExt cx="2093760" cy="1036800"/>
          </a:xfrm>
        </p:grpSpPr>
        <p:sp>
          <p:nvSpPr>
            <p:cNvPr id="26" name="Freeform 26"/>
            <p:cNvSpPr/>
            <p:nvPr/>
          </p:nvSpPr>
          <p:spPr>
            <a:xfrm>
              <a:off x="0" y="0"/>
              <a:ext cx="2093722" cy="1036828"/>
            </a:xfrm>
            <a:custGeom>
              <a:avLst/>
              <a:gdLst/>
              <a:ahLst/>
              <a:cxnLst/>
              <a:rect l="l" t="t" r="r" b="b"/>
              <a:pathLst>
                <a:path w="2093722" h="1036828">
                  <a:moveTo>
                    <a:pt x="0" y="0"/>
                  </a:moveTo>
                  <a:lnTo>
                    <a:pt x="2093722" y="0"/>
                  </a:lnTo>
                  <a:lnTo>
                    <a:pt x="2093722" y="1036828"/>
                  </a:lnTo>
                  <a:lnTo>
                    <a:pt x="0" y="1036828"/>
                  </a:lnTo>
                  <a:close/>
                </a:path>
              </a:pathLst>
            </a:custGeom>
            <a:solidFill>
              <a:srgbClr val="FFCF0E"/>
            </a:solidFill>
          </p:spPr>
        </p:sp>
        <p:sp>
          <p:nvSpPr>
            <p:cNvPr id="27" name="TextBox 27"/>
            <p:cNvSpPr txBox="1"/>
            <p:nvPr/>
          </p:nvSpPr>
          <p:spPr>
            <a:xfrm>
              <a:off x="0" y="-85725"/>
              <a:ext cx="2093760" cy="1122525"/>
            </a:xfrm>
            <a:prstGeom prst="rect">
              <a:avLst/>
            </a:prstGeom>
          </p:spPr>
          <p:txBody>
            <a:bodyPr lIns="50800" tIns="50800" rIns="50800" bIns="50800" rtlCol="0" anchor="t"/>
            <a:lstStyle/>
            <a:p>
              <a:pPr algn="ctr" rtl="1">
                <a:lnSpc>
                  <a:spcPts val="5040"/>
                </a:lnSpc>
              </a:pPr>
              <a:r>
                <a:rPr lang="en-US" sz="4200" spc="-1">
                  <a:solidFill>
                    <a:srgbClr val="FFFFFF"/>
                  </a:solidFill>
                  <a:latin typeface="Arial Bold"/>
                  <a:cs typeface="B Nazanin" pitchFamily="2" charset="-78"/>
                </a:rPr>
                <a:t>2016</a:t>
              </a:r>
            </a:p>
          </p:txBody>
        </p:sp>
      </p:grpSp>
      <p:grpSp>
        <p:nvGrpSpPr>
          <p:cNvPr id="28" name="Group 28"/>
          <p:cNvGrpSpPr/>
          <p:nvPr/>
        </p:nvGrpSpPr>
        <p:grpSpPr>
          <a:xfrm>
            <a:off x="10669320" y="3026700"/>
            <a:ext cx="1570320" cy="777600"/>
            <a:chOff x="0" y="0"/>
            <a:chExt cx="2093760" cy="1036800"/>
          </a:xfrm>
        </p:grpSpPr>
        <p:sp>
          <p:nvSpPr>
            <p:cNvPr id="29" name="Freeform 29"/>
            <p:cNvSpPr/>
            <p:nvPr/>
          </p:nvSpPr>
          <p:spPr>
            <a:xfrm>
              <a:off x="0" y="0"/>
              <a:ext cx="2093722" cy="1036828"/>
            </a:xfrm>
            <a:custGeom>
              <a:avLst/>
              <a:gdLst/>
              <a:ahLst/>
              <a:cxnLst/>
              <a:rect l="l" t="t" r="r" b="b"/>
              <a:pathLst>
                <a:path w="2093722" h="1036828">
                  <a:moveTo>
                    <a:pt x="0" y="0"/>
                  </a:moveTo>
                  <a:lnTo>
                    <a:pt x="2093722" y="0"/>
                  </a:lnTo>
                  <a:lnTo>
                    <a:pt x="2093722" y="1036828"/>
                  </a:lnTo>
                  <a:lnTo>
                    <a:pt x="0" y="1036828"/>
                  </a:lnTo>
                  <a:close/>
                </a:path>
              </a:pathLst>
            </a:custGeom>
            <a:solidFill>
              <a:srgbClr val="FFCF0E"/>
            </a:solidFill>
          </p:spPr>
        </p:sp>
        <p:sp>
          <p:nvSpPr>
            <p:cNvPr id="30" name="TextBox 30"/>
            <p:cNvSpPr txBox="1"/>
            <p:nvPr/>
          </p:nvSpPr>
          <p:spPr>
            <a:xfrm>
              <a:off x="0" y="-85725"/>
              <a:ext cx="2093760" cy="1122525"/>
            </a:xfrm>
            <a:prstGeom prst="rect">
              <a:avLst/>
            </a:prstGeom>
          </p:spPr>
          <p:txBody>
            <a:bodyPr lIns="50800" tIns="50800" rIns="50800" bIns="50800" rtlCol="0" anchor="t"/>
            <a:lstStyle/>
            <a:p>
              <a:pPr algn="ctr" rtl="1">
                <a:lnSpc>
                  <a:spcPts val="5040"/>
                </a:lnSpc>
              </a:pPr>
              <a:r>
                <a:rPr lang="en-US" sz="4200" spc="-1">
                  <a:solidFill>
                    <a:srgbClr val="FFFFFF"/>
                  </a:solidFill>
                  <a:latin typeface="Arial Bold"/>
                  <a:cs typeface="B Nazanin" pitchFamily="2" charset="-78"/>
                </a:rPr>
                <a:t>2015</a:t>
              </a:r>
            </a:p>
          </p:txBody>
        </p:sp>
      </p:grpSp>
      <p:grpSp>
        <p:nvGrpSpPr>
          <p:cNvPr id="31" name="Group 31"/>
          <p:cNvGrpSpPr/>
          <p:nvPr/>
        </p:nvGrpSpPr>
        <p:grpSpPr>
          <a:xfrm>
            <a:off x="15253380" y="3026700"/>
            <a:ext cx="1570320" cy="777600"/>
            <a:chOff x="0" y="0"/>
            <a:chExt cx="2093760" cy="1036800"/>
          </a:xfrm>
        </p:grpSpPr>
        <p:sp>
          <p:nvSpPr>
            <p:cNvPr id="32" name="Freeform 32"/>
            <p:cNvSpPr/>
            <p:nvPr/>
          </p:nvSpPr>
          <p:spPr>
            <a:xfrm>
              <a:off x="0" y="0"/>
              <a:ext cx="2093722" cy="1036828"/>
            </a:xfrm>
            <a:custGeom>
              <a:avLst/>
              <a:gdLst/>
              <a:ahLst/>
              <a:cxnLst/>
              <a:rect l="l" t="t" r="r" b="b"/>
              <a:pathLst>
                <a:path w="2093722" h="1036828">
                  <a:moveTo>
                    <a:pt x="0" y="0"/>
                  </a:moveTo>
                  <a:lnTo>
                    <a:pt x="2093722" y="0"/>
                  </a:lnTo>
                  <a:lnTo>
                    <a:pt x="2093722" y="1036828"/>
                  </a:lnTo>
                  <a:lnTo>
                    <a:pt x="0" y="1036828"/>
                  </a:lnTo>
                  <a:close/>
                </a:path>
              </a:pathLst>
            </a:custGeom>
            <a:solidFill>
              <a:srgbClr val="FFCF0E"/>
            </a:solidFill>
          </p:spPr>
        </p:sp>
        <p:sp>
          <p:nvSpPr>
            <p:cNvPr id="33" name="TextBox 33"/>
            <p:cNvSpPr txBox="1"/>
            <p:nvPr/>
          </p:nvSpPr>
          <p:spPr>
            <a:xfrm>
              <a:off x="0" y="-85725"/>
              <a:ext cx="2093760" cy="1122525"/>
            </a:xfrm>
            <a:prstGeom prst="rect">
              <a:avLst/>
            </a:prstGeom>
          </p:spPr>
          <p:txBody>
            <a:bodyPr lIns="50800" tIns="50800" rIns="50800" bIns="50800" rtlCol="0" anchor="t"/>
            <a:lstStyle/>
            <a:p>
              <a:pPr algn="ctr" rtl="1">
                <a:lnSpc>
                  <a:spcPts val="5040"/>
                </a:lnSpc>
              </a:pPr>
              <a:r>
                <a:rPr lang="en-US" sz="4200" spc="-1">
                  <a:solidFill>
                    <a:srgbClr val="FFFFFF"/>
                  </a:solidFill>
                  <a:latin typeface="Arial Bold"/>
                  <a:cs typeface="B Nazanin" pitchFamily="2" charset="-78"/>
                </a:rPr>
                <a:t>2014</a:t>
              </a:r>
            </a:p>
          </p:txBody>
        </p:sp>
      </p:grpSp>
      <p:grpSp>
        <p:nvGrpSpPr>
          <p:cNvPr id="34" name="Group 34"/>
          <p:cNvGrpSpPr/>
          <p:nvPr/>
        </p:nvGrpSpPr>
        <p:grpSpPr>
          <a:xfrm>
            <a:off x="1501200" y="6807780"/>
            <a:ext cx="1570320" cy="777600"/>
            <a:chOff x="0" y="0"/>
            <a:chExt cx="2093760" cy="1036800"/>
          </a:xfrm>
        </p:grpSpPr>
        <p:sp>
          <p:nvSpPr>
            <p:cNvPr id="35" name="Freeform 35"/>
            <p:cNvSpPr/>
            <p:nvPr/>
          </p:nvSpPr>
          <p:spPr>
            <a:xfrm>
              <a:off x="0" y="0"/>
              <a:ext cx="2093722" cy="1036828"/>
            </a:xfrm>
            <a:custGeom>
              <a:avLst/>
              <a:gdLst/>
              <a:ahLst/>
              <a:cxnLst/>
              <a:rect l="l" t="t" r="r" b="b"/>
              <a:pathLst>
                <a:path w="2093722" h="1036828">
                  <a:moveTo>
                    <a:pt x="0" y="0"/>
                  </a:moveTo>
                  <a:lnTo>
                    <a:pt x="2093722" y="0"/>
                  </a:lnTo>
                  <a:lnTo>
                    <a:pt x="2093722" y="1036828"/>
                  </a:lnTo>
                  <a:lnTo>
                    <a:pt x="0" y="1036828"/>
                  </a:lnTo>
                  <a:close/>
                </a:path>
              </a:pathLst>
            </a:custGeom>
            <a:solidFill>
              <a:srgbClr val="FFCF0E"/>
            </a:solidFill>
          </p:spPr>
        </p:sp>
        <p:sp>
          <p:nvSpPr>
            <p:cNvPr id="36" name="TextBox 36"/>
            <p:cNvSpPr txBox="1"/>
            <p:nvPr/>
          </p:nvSpPr>
          <p:spPr>
            <a:xfrm>
              <a:off x="0" y="-85725"/>
              <a:ext cx="2093760" cy="1122525"/>
            </a:xfrm>
            <a:prstGeom prst="rect">
              <a:avLst/>
            </a:prstGeom>
          </p:spPr>
          <p:txBody>
            <a:bodyPr lIns="50800" tIns="50800" rIns="50800" bIns="50800" rtlCol="0" anchor="t"/>
            <a:lstStyle/>
            <a:p>
              <a:pPr algn="ctr" rtl="1">
                <a:lnSpc>
                  <a:spcPts val="5040"/>
                </a:lnSpc>
              </a:pPr>
              <a:r>
                <a:rPr lang="en-US" sz="4200" spc="-1">
                  <a:solidFill>
                    <a:srgbClr val="FFFFFF"/>
                  </a:solidFill>
                  <a:latin typeface="Arial Bold"/>
                  <a:cs typeface="B Nazanin" pitchFamily="2" charset="-78"/>
                </a:rPr>
                <a:t>2018</a:t>
              </a:r>
            </a:p>
          </p:txBody>
        </p:sp>
      </p:grpSp>
      <p:grpSp>
        <p:nvGrpSpPr>
          <p:cNvPr id="37" name="Group 37"/>
          <p:cNvGrpSpPr/>
          <p:nvPr/>
        </p:nvGrpSpPr>
        <p:grpSpPr>
          <a:xfrm>
            <a:off x="10669320" y="6807780"/>
            <a:ext cx="1570320" cy="777600"/>
            <a:chOff x="0" y="0"/>
            <a:chExt cx="2093760" cy="1036800"/>
          </a:xfrm>
        </p:grpSpPr>
        <p:sp>
          <p:nvSpPr>
            <p:cNvPr id="38" name="Freeform 38"/>
            <p:cNvSpPr/>
            <p:nvPr/>
          </p:nvSpPr>
          <p:spPr>
            <a:xfrm>
              <a:off x="0" y="0"/>
              <a:ext cx="2093722" cy="1036828"/>
            </a:xfrm>
            <a:custGeom>
              <a:avLst/>
              <a:gdLst/>
              <a:ahLst/>
              <a:cxnLst/>
              <a:rect l="l" t="t" r="r" b="b"/>
              <a:pathLst>
                <a:path w="2093722" h="1036828">
                  <a:moveTo>
                    <a:pt x="0" y="0"/>
                  </a:moveTo>
                  <a:lnTo>
                    <a:pt x="2093722" y="0"/>
                  </a:lnTo>
                  <a:lnTo>
                    <a:pt x="2093722" y="1036828"/>
                  </a:lnTo>
                  <a:lnTo>
                    <a:pt x="0" y="1036828"/>
                  </a:lnTo>
                  <a:close/>
                </a:path>
              </a:pathLst>
            </a:custGeom>
            <a:solidFill>
              <a:srgbClr val="FFCF0E"/>
            </a:solidFill>
          </p:spPr>
        </p:sp>
        <p:sp>
          <p:nvSpPr>
            <p:cNvPr id="39" name="TextBox 39"/>
            <p:cNvSpPr txBox="1"/>
            <p:nvPr/>
          </p:nvSpPr>
          <p:spPr>
            <a:xfrm>
              <a:off x="0" y="-85725"/>
              <a:ext cx="2093760" cy="1122525"/>
            </a:xfrm>
            <a:prstGeom prst="rect">
              <a:avLst/>
            </a:prstGeom>
          </p:spPr>
          <p:txBody>
            <a:bodyPr lIns="50800" tIns="50800" rIns="50800" bIns="50800" rtlCol="0" anchor="t"/>
            <a:lstStyle/>
            <a:p>
              <a:pPr algn="ctr" rtl="1">
                <a:lnSpc>
                  <a:spcPts val="5040"/>
                </a:lnSpc>
              </a:pPr>
              <a:r>
                <a:rPr lang="en-US" sz="4200" spc="-1">
                  <a:solidFill>
                    <a:srgbClr val="FFFFFF"/>
                  </a:solidFill>
                  <a:latin typeface="Arial Bold"/>
                  <a:cs typeface="B Nazanin" pitchFamily="2" charset="-78"/>
                </a:rPr>
                <a:t>2020</a:t>
              </a:r>
            </a:p>
          </p:txBody>
        </p:sp>
      </p:grpSp>
      <p:grpSp>
        <p:nvGrpSpPr>
          <p:cNvPr id="40" name="Group 40"/>
          <p:cNvGrpSpPr/>
          <p:nvPr/>
        </p:nvGrpSpPr>
        <p:grpSpPr>
          <a:xfrm>
            <a:off x="6085260" y="6807780"/>
            <a:ext cx="1570320" cy="777600"/>
            <a:chOff x="0" y="0"/>
            <a:chExt cx="2093760" cy="1036800"/>
          </a:xfrm>
        </p:grpSpPr>
        <p:sp>
          <p:nvSpPr>
            <p:cNvPr id="41" name="Freeform 41"/>
            <p:cNvSpPr/>
            <p:nvPr/>
          </p:nvSpPr>
          <p:spPr>
            <a:xfrm>
              <a:off x="0" y="0"/>
              <a:ext cx="2093722" cy="1036828"/>
            </a:xfrm>
            <a:custGeom>
              <a:avLst/>
              <a:gdLst/>
              <a:ahLst/>
              <a:cxnLst/>
              <a:rect l="l" t="t" r="r" b="b"/>
              <a:pathLst>
                <a:path w="2093722" h="1036828">
                  <a:moveTo>
                    <a:pt x="0" y="0"/>
                  </a:moveTo>
                  <a:lnTo>
                    <a:pt x="2093722" y="0"/>
                  </a:lnTo>
                  <a:lnTo>
                    <a:pt x="2093722" y="1036828"/>
                  </a:lnTo>
                  <a:lnTo>
                    <a:pt x="0" y="1036828"/>
                  </a:lnTo>
                  <a:close/>
                </a:path>
              </a:pathLst>
            </a:custGeom>
            <a:solidFill>
              <a:srgbClr val="FFCF0E"/>
            </a:solidFill>
          </p:spPr>
        </p:sp>
        <p:sp>
          <p:nvSpPr>
            <p:cNvPr id="42" name="TextBox 42"/>
            <p:cNvSpPr txBox="1"/>
            <p:nvPr/>
          </p:nvSpPr>
          <p:spPr>
            <a:xfrm>
              <a:off x="0" y="-85725"/>
              <a:ext cx="2093760" cy="1122525"/>
            </a:xfrm>
            <a:prstGeom prst="rect">
              <a:avLst/>
            </a:prstGeom>
          </p:spPr>
          <p:txBody>
            <a:bodyPr lIns="50800" tIns="50800" rIns="50800" bIns="50800" rtlCol="0" anchor="t"/>
            <a:lstStyle/>
            <a:p>
              <a:pPr algn="ctr" rtl="1">
                <a:lnSpc>
                  <a:spcPts val="5040"/>
                </a:lnSpc>
              </a:pPr>
              <a:r>
                <a:rPr lang="en-US" sz="4200" spc="-1">
                  <a:solidFill>
                    <a:srgbClr val="FFFFFF"/>
                  </a:solidFill>
                  <a:latin typeface="Arial Bold"/>
                  <a:cs typeface="B Nazanin" pitchFamily="2" charset="-78"/>
                </a:rPr>
                <a:t>2019</a:t>
              </a: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445700" y="7363980"/>
            <a:ext cx="1842480" cy="2923020"/>
          </a:xfrm>
          <a:custGeom>
            <a:avLst/>
            <a:gdLst/>
            <a:ahLst/>
            <a:cxnLst/>
            <a:rect l="l" t="t" r="r" b="b"/>
            <a:pathLst>
              <a:path w="1842480" h="2923020">
                <a:moveTo>
                  <a:pt x="0" y="0"/>
                </a:moveTo>
                <a:lnTo>
                  <a:pt x="1842480" y="0"/>
                </a:lnTo>
                <a:lnTo>
                  <a:pt x="1842480" y="2923020"/>
                </a:lnTo>
                <a:lnTo>
                  <a:pt x="0" y="29230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TextBox 3"/>
          <p:cNvSpPr txBox="1"/>
          <p:nvPr/>
        </p:nvSpPr>
        <p:spPr>
          <a:xfrm>
            <a:off x="928800" y="438915"/>
            <a:ext cx="17359380" cy="856004"/>
          </a:xfrm>
          <a:prstGeom prst="rect">
            <a:avLst/>
          </a:prstGeom>
        </p:spPr>
        <p:txBody>
          <a:bodyPr lIns="0" tIns="0" rIns="0" bIns="0" rtlCol="0" anchor="t">
            <a:spAutoFit/>
          </a:bodyPr>
          <a:lstStyle/>
          <a:p>
            <a:pPr algn="ctr" rtl="1">
              <a:lnSpc>
                <a:spcPts val="6480"/>
              </a:lnSpc>
            </a:pPr>
            <a:r>
              <a:rPr lang="fa-IR" sz="6000" spc="-1" dirty="0">
                <a:solidFill>
                  <a:srgbClr val="FFC000"/>
                </a:solidFill>
                <a:latin typeface="Arial"/>
                <a:cs typeface="B Nazanin" pitchFamily="2" charset="-78"/>
              </a:rPr>
              <a:t>سبک اینفوگرافیک</a:t>
            </a:r>
            <a:endParaRPr lang="en-US" sz="6000" spc="-1" dirty="0">
              <a:solidFill>
                <a:srgbClr val="FFC000"/>
              </a:solidFill>
              <a:latin typeface="Arial"/>
              <a:cs typeface="B Nazanin" pitchFamily="2" charset="-78"/>
            </a:endParaRPr>
          </a:p>
        </p:txBody>
      </p:sp>
      <p:sp>
        <p:nvSpPr>
          <p:cNvPr id="4" name="TextBox 4"/>
          <p:cNvSpPr txBox="1"/>
          <p:nvPr/>
        </p:nvSpPr>
        <p:spPr>
          <a:xfrm>
            <a:off x="7987320" y="3406561"/>
            <a:ext cx="8653140" cy="796372"/>
          </a:xfrm>
          <a:prstGeom prst="rect">
            <a:avLst/>
          </a:prstGeom>
        </p:spPr>
        <p:txBody>
          <a:bodyPr lIns="0" tIns="0" rIns="0" bIns="0" rtlCol="0" anchor="t">
            <a:spAutoFit/>
          </a:bodyPr>
          <a:lstStyle/>
          <a:p>
            <a:pPr algn="r" rtl="1">
              <a:lnSpc>
                <a:spcPct val="150000"/>
              </a:lnSpc>
            </a:pPr>
            <a:r>
              <a:rPr lang="fa-IR" spc="-1" dirty="0">
                <a:solidFill>
                  <a:srgbClr val="404040"/>
                </a:solidFill>
                <a:latin typeface="Arial"/>
                <a:cs typeface="B Nazanin" pitchFamily="2" charset="-78"/>
              </a:rPr>
              <a:t>شما به سادگی می توانید مخاطبان خود را تحت تاثیر قرار دهید و به ارائه های خود جذابیت و زیبایی بی نظیری اضافه کنید. تغییر رنگ، عکس و متن آسان است.</a:t>
            </a:r>
            <a:endParaRPr lang="en-US" sz="1800" spc="-1" dirty="0">
              <a:solidFill>
                <a:srgbClr val="404040"/>
              </a:solidFill>
              <a:latin typeface="Arial"/>
              <a:cs typeface="B Nazanin" pitchFamily="2" charset="-78"/>
            </a:endParaRPr>
          </a:p>
        </p:txBody>
      </p:sp>
      <p:sp>
        <p:nvSpPr>
          <p:cNvPr id="5" name="TextBox 5"/>
          <p:cNvSpPr txBox="1"/>
          <p:nvPr/>
        </p:nvSpPr>
        <p:spPr>
          <a:xfrm>
            <a:off x="7987320" y="6922320"/>
            <a:ext cx="8653140" cy="1211870"/>
          </a:xfrm>
          <a:prstGeom prst="rect">
            <a:avLst/>
          </a:prstGeom>
        </p:spPr>
        <p:txBody>
          <a:bodyPr lIns="0" tIns="0" rIns="0" bIns="0" rtlCol="0" anchor="t">
            <a:spAutoFit/>
          </a:bodyPr>
          <a:lstStyle/>
          <a:p>
            <a:pPr algn="r" rtl="1">
              <a:lnSpc>
                <a:spcPct val="150000"/>
              </a:lnSpc>
            </a:pPr>
            <a:r>
              <a:rPr lang="ar-SA" dirty="0">
                <a:cs typeface="B Nazanin" pitchFamily="2" charset="-78"/>
              </a:rPr>
              <a:t>این قالب شامل اسلایدهایی با طراحی زیبا و جذاب، تصاویر بیانی، نمودارها، جداول و فهرست منابع است که به شما کمک می کند تا مفاهیم خود را به طور روان و قابل درک ارائه دهید. همچنین، این قالب حاوی گزینه های ویرایش پذیری است و شما می توانید آن را به صورتی که می خواهید ویرایش کنید</a:t>
            </a:r>
            <a:r>
              <a:rPr lang="en-US" dirty="0">
                <a:cs typeface="B Nazanin" pitchFamily="2" charset="-78"/>
              </a:rPr>
              <a:t>.</a:t>
            </a:r>
          </a:p>
        </p:txBody>
      </p:sp>
      <p:sp>
        <p:nvSpPr>
          <p:cNvPr id="6" name="TextBox 6"/>
          <p:cNvSpPr txBox="1"/>
          <p:nvPr/>
        </p:nvSpPr>
        <p:spPr>
          <a:xfrm>
            <a:off x="7987320" y="5807760"/>
            <a:ext cx="1693080" cy="564257"/>
          </a:xfrm>
          <a:prstGeom prst="rect">
            <a:avLst/>
          </a:prstGeom>
        </p:spPr>
        <p:txBody>
          <a:bodyPr lIns="0" tIns="0" rIns="0" bIns="0" rtlCol="0" anchor="t">
            <a:spAutoFit/>
          </a:bodyPr>
          <a:lstStyle/>
          <a:p>
            <a:pPr algn="ctr" rtl="1">
              <a:lnSpc>
                <a:spcPts val="2160"/>
              </a:lnSpc>
            </a:pPr>
            <a:r>
              <a:rPr lang="fa-IR" sz="1800" spc="-1" dirty="0">
                <a:solidFill>
                  <a:srgbClr val="404040"/>
                </a:solidFill>
                <a:latin typeface="Arial"/>
                <a:cs typeface="B Nazanin" pitchFamily="2" charset="-78"/>
              </a:rPr>
              <a:t>تغییر رنگ، عکس و متن آسان است.</a:t>
            </a:r>
            <a:endParaRPr lang="en-US" sz="1800" spc="-1" dirty="0">
              <a:solidFill>
                <a:srgbClr val="404040"/>
              </a:solidFill>
              <a:latin typeface="Arial"/>
              <a:cs typeface="B Nazanin" pitchFamily="2" charset="-78"/>
            </a:endParaRPr>
          </a:p>
        </p:txBody>
      </p:sp>
      <p:sp>
        <p:nvSpPr>
          <p:cNvPr id="7" name="TextBox 7"/>
          <p:cNvSpPr txBox="1"/>
          <p:nvPr/>
        </p:nvSpPr>
        <p:spPr>
          <a:xfrm>
            <a:off x="10254240" y="5807760"/>
            <a:ext cx="1693080" cy="564257"/>
          </a:xfrm>
          <a:prstGeom prst="rect">
            <a:avLst/>
          </a:prstGeom>
        </p:spPr>
        <p:txBody>
          <a:bodyPr lIns="0" tIns="0" rIns="0" bIns="0" rtlCol="0" anchor="t">
            <a:spAutoFit/>
          </a:bodyPr>
          <a:lstStyle/>
          <a:p>
            <a:pPr algn="ctr" rtl="1">
              <a:lnSpc>
                <a:spcPts val="2160"/>
              </a:lnSpc>
            </a:pPr>
            <a:r>
              <a:rPr lang="fa-IR" sz="1800" spc="-1" dirty="0">
                <a:solidFill>
                  <a:srgbClr val="404040"/>
                </a:solidFill>
                <a:latin typeface="Arial"/>
                <a:cs typeface="B Nazanin" pitchFamily="2" charset="-78"/>
              </a:rPr>
              <a:t>تغییر رنگ، عکس و متن آسان است.</a:t>
            </a:r>
            <a:endParaRPr lang="en-US" sz="1800" spc="-1" dirty="0">
              <a:solidFill>
                <a:srgbClr val="404040"/>
              </a:solidFill>
              <a:latin typeface="Arial"/>
              <a:cs typeface="B Nazanin" pitchFamily="2" charset="-78"/>
            </a:endParaRPr>
          </a:p>
        </p:txBody>
      </p:sp>
      <p:sp>
        <p:nvSpPr>
          <p:cNvPr id="8" name="TextBox 8"/>
          <p:cNvSpPr txBox="1"/>
          <p:nvPr/>
        </p:nvSpPr>
        <p:spPr>
          <a:xfrm>
            <a:off x="12521700" y="5807760"/>
            <a:ext cx="1693080" cy="564257"/>
          </a:xfrm>
          <a:prstGeom prst="rect">
            <a:avLst/>
          </a:prstGeom>
        </p:spPr>
        <p:txBody>
          <a:bodyPr lIns="0" tIns="0" rIns="0" bIns="0" rtlCol="0" anchor="t">
            <a:spAutoFit/>
          </a:bodyPr>
          <a:lstStyle/>
          <a:p>
            <a:pPr algn="ctr" rtl="1">
              <a:lnSpc>
                <a:spcPts val="2160"/>
              </a:lnSpc>
            </a:pPr>
            <a:r>
              <a:rPr lang="fa-IR" sz="1800" spc="-1" dirty="0">
                <a:solidFill>
                  <a:srgbClr val="404040"/>
                </a:solidFill>
                <a:latin typeface="Arial"/>
                <a:cs typeface="B Nazanin" pitchFamily="2" charset="-78"/>
              </a:rPr>
              <a:t>تغییر رنگ، عکس و متن آسان است.</a:t>
            </a:r>
            <a:endParaRPr lang="en-US" sz="1800" spc="-1" dirty="0">
              <a:solidFill>
                <a:srgbClr val="404040"/>
              </a:solidFill>
              <a:latin typeface="Arial"/>
              <a:cs typeface="B Nazanin" pitchFamily="2" charset="-78"/>
            </a:endParaRPr>
          </a:p>
        </p:txBody>
      </p:sp>
      <p:sp>
        <p:nvSpPr>
          <p:cNvPr id="9" name="TextBox 9"/>
          <p:cNvSpPr txBox="1"/>
          <p:nvPr/>
        </p:nvSpPr>
        <p:spPr>
          <a:xfrm>
            <a:off x="14789160" y="5807760"/>
            <a:ext cx="1693080" cy="564257"/>
          </a:xfrm>
          <a:prstGeom prst="rect">
            <a:avLst/>
          </a:prstGeom>
        </p:spPr>
        <p:txBody>
          <a:bodyPr lIns="0" tIns="0" rIns="0" bIns="0" rtlCol="0" anchor="t">
            <a:spAutoFit/>
          </a:bodyPr>
          <a:lstStyle/>
          <a:p>
            <a:pPr algn="ctr" rtl="1">
              <a:lnSpc>
                <a:spcPts val="2160"/>
              </a:lnSpc>
            </a:pPr>
            <a:r>
              <a:rPr lang="fa-IR" sz="1800" spc="-1" dirty="0">
                <a:solidFill>
                  <a:srgbClr val="404040"/>
                </a:solidFill>
                <a:latin typeface="Arial"/>
                <a:cs typeface="B Nazanin" pitchFamily="2" charset="-78"/>
              </a:rPr>
              <a:t>تغییر رنگ، عکس و متن آسان است.</a:t>
            </a:r>
            <a:endParaRPr lang="en-US" sz="1800" spc="-1" dirty="0">
              <a:solidFill>
                <a:srgbClr val="404040"/>
              </a:solidFill>
              <a:latin typeface="Arial"/>
              <a:cs typeface="B Nazanin" pitchFamily="2" charset="-78"/>
            </a:endParaRPr>
          </a:p>
        </p:txBody>
      </p:sp>
      <p:sp>
        <p:nvSpPr>
          <p:cNvPr id="10" name="TextBox 10"/>
          <p:cNvSpPr txBox="1"/>
          <p:nvPr/>
        </p:nvSpPr>
        <p:spPr>
          <a:xfrm>
            <a:off x="8060220" y="1796880"/>
            <a:ext cx="8653140" cy="1102866"/>
          </a:xfrm>
          <a:prstGeom prst="rect">
            <a:avLst/>
          </a:prstGeom>
        </p:spPr>
        <p:txBody>
          <a:bodyPr lIns="0" tIns="0" rIns="0" bIns="0" rtlCol="0" anchor="t">
            <a:spAutoFit/>
          </a:bodyPr>
          <a:lstStyle/>
          <a:p>
            <a:pPr algn="r" rtl="1">
              <a:lnSpc>
                <a:spcPts val="4320"/>
              </a:lnSpc>
            </a:pPr>
            <a:r>
              <a:rPr lang="fa-IR" sz="3600" spc="-1" dirty="0">
                <a:solidFill>
                  <a:srgbClr val="21447A"/>
                </a:solidFill>
                <a:latin typeface="Arial"/>
                <a:cs typeface="B Nazanin" pitchFamily="2" charset="-78"/>
              </a:rPr>
              <a:t>سبک چیدمان</a:t>
            </a:r>
          </a:p>
          <a:p>
            <a:pPr algn="r" rtl="1">
              <a:lnSpc>
                <a:spcPts val="4320"/>
              </a:lnSpc>
            </a:pPr>
            <a:r>
              <a:rPr lang="fa-IR" sz="3600" spc="-1" dirty="0">
                <a:solidFill>
                  <a:srgbClr val="21447A"/>
                </a:solidFill>
                <a:latin typeface="Arial"/>
                <a:cs typeface="B Nazanin" pitchFamily="2" charset="-78"/>
              </a:rPr>
              <a:t>اسلاید متنی را برای ارائه خود </a:t>
            </a:r>
            <a:r>
              <a:rPr lang="ar-SA" sz="3600" dirty="0">
                <a:cs typeface="B Nazanin" pitchFamily="2" charset="-78"/>
              </a:rPr>
              <a:t>تنظیم </a:t>
            </a:r>
            <a:r>
              <a:rPr lang="fa-IR" sz="3600" spc="-1" dirty="0">
                <a:solidFill>
                  <a:srgbClr val="21447A"/>
                </a:solidFill>
                <a:latin typeface="Arial"/>
                <a:cs typeface="B Nazanin" pitchFamily="2" charset="-78"/>
              </a:rPr>
              <a:t>کنید</a:t>
            </a:r>
            <a:endParaRPr lang="en-US" sz="3600" spc="-1" dirty="0">
              <a:solidFill>
                <a:srgbClr val="404040"/>
              </a:solidFill>
              <a:latin typeface="Arial"/>
              <a:cs typeface="B Nazanin" pitchFamily="2" charset="-78"/>
            </a:endParaRPr>
          </a:p>
        </p:txBody>
      </p:sp>
      <p:sp>
        <p:nvSpPr>
          <p:cNvPr id="11" name="Freeform 11"/>
          <p:cNvSpPr/>
          <p:nvPr/>
        </p:nvSpPr>
        <p:spPr>
          <a:xfrm>
            <a:off x="8455860" y="4525740"/>
            <a:ext cx="732780" cy="1209060"/>
          </a:xfrm>
          <a:custGeom>
            <a:avLst/>
            <a:gdLst/>
            <a:ahLst/>
            <a:cxnLst/>
            <a:rect l="l" t="t" r="r" b="b"/>
            <a:pathLst>
              <a:path w="732780" h="1209060">
                <a:moveTo>
                  <a:pt x="0" y="0"/>
                </a:moveTo>
                <a:lnTo>
                  <a:pt x="732780" y="0"/>
                </a:lnTo>
                <a:lnTo>
                  <a:pt x="732780" y="1209060"/>
                </a:lnTo>
                <a:lnTo>
                  <a:pt x="0" y="1209060"/>
                </a:lnTo>
                <a:lnTo>
                  <a:pt x="0" y="0"/>
                </a:lnTo>
                <a:close/>
              </a:path>
            </a:pathLst>
          </a:custGeom>
          <a:blipFill>
            <a:blip r:embed="rId5"/>
            <a:stretch>
              <a:fillRect l="-14" r="-14"/>
            </a:stretch>
          </a:blipFill>
        </p:spPr>
      </p:sp>
      <p:sp>
        <p:nvSpPr>
          <p:cNvPr id="12" name="Freeform 12"/>
          <p:cNvSpPr/>
          <p:nvPr/>
        </p:nvSpPr>
        <p:spPr>
          <a:xfrm>
            <a:off x="10734660" y="4574880"/>
            <a:ext cx="732780" cy="1209060"/>
          </a:xfrm>
          <a:custGeom>
            <a:avLst/>
            <a:gdLst/>
            <a:ahLst/>
            <a:cxnLst/>
            <a:rect l="l" t="t" r="r" b="b"/>
            <a:pathLst>
              <a:path w="732780" h="1209060">
                <a:moveTo>
                  <a:pt x="0" y="0"/>
                </a:moveTo>
                <a:lnTo>
                  <a:pt x="732780" y="0"/>
                </a:lnTo>
                <a:lnTo>
                  <a:pt x="732780" y="1209060"/>
                </a:lnTo>
                <a:lnTo>
                  <a:pt x="0" y="1209060"/>
                </a:lnTo>
                <a:lnTo>
                  <a:pt x="0" y="0"/>
                </a:lnTo>
                <a:close/>
              </a:path>
            </a:pathLst>
          </a:custGeom>
          <a:blipFill>
            <a:blip r:embed="rId5"/>
            <a:stretch>
              <a:fillRect l="-14" r="-14"/>
            </a:stretch>
          </a:blipFill>
        </p:spPr>
      </p:sp>
      <p:sp>
        <p:nvSpPr>
          <p:cNvPr id="13" name="Freeform 13"/>
          <p:cNvSpPr/>
          <p:nvPr/>
        </p:nvSpPr>
        <p:spPr>
          <a:xfrm>
            <a:off x="12852540" y="4591080"/>
            <a:ext cx="732780" cy="1209060"/>
          </a:xfrm>
          <a:custGeom>
            <a:avLst/>
            <a:gdLst/>
            <a:ahLst/>
            <a:cxnLst/>
            <a:rect l="l" t="t" r="r" b="b"/>
            <a:pathLst>
              <a:path w="732780" h="1209060">
                <a:moveTo>
                  <a:pt x="0" y="0"/>
                </a:moveTo>
                <a:lnTo>
                  <a:pt x="732780" y="0"/>
                </a:lnTo>
                <a:lnTo>
                  <a:pt x="732780" y="1209060"/>
                </a:lnTo>
                <a:lnTo>
                  <a:pt x="0" y="1209060"/>
                </a:lnTo>
                <a:lnTo>
                  <a:pt x="0" y="0"/>
                </a:lnTo>
                <a:close/>
              </a:path>
            </a:pathLst>
          </a:custGeom>
          <a:blipFill>
            <a:blip r:embed="rId5"/>
            <a:stretch>
              <a:fillRect l="-14" r="-14"/>
            </a:stretch>
          </a:blipFill>
        </p:spPr>
      </p:sp>
      <p:sp>
        <p:nvSpPr>
          <p:cNvPr id="14" name="Freeform 14"/>
          <p:cNvSpPr/>
          <p:nvPr/>
        </p:nvSpPr>
        <p:spPr>
          <a:xfrm>
            <a:off x="15269580" y="4566240"/>
            <a:ext cx="732780" cy="1209060"/>
          </a:xfrm>
          <a:custGeom>
            <a:avLst/>
            <a:gdLst/>
            <a:ahLst/>
            <a:cxnLst/>
            <a:rect l="l" t="t" r="r" b="b"/>
            <a:pathLst>
              <a:path w="732780" h="1209060">
                <a:moveTo>
                  <a:pt x="0" y="0"/>
                </a:moveTo>
                <a:lnTo>
                  <a:pt x="732780" y="0"/>
                </a:lnTo>
                <a:lnTo>
                  <a:pt x="732780" y="1209060"/>
                </a:lnTo>
                <a:lnTo>
                  <a:pt x="0" y="1209060"/>
                </a:lnTo>
                <a:lnTo>
                  <a:pt x="0" y="0"/>
                </a:lnTo>
                <a:close/>
              </a:path>
            </a:pathLst>
          </a:custGeom>
          <a:blipFill>
            <a:blip r:embed="rId5"/>
            <a:stretch>
              <a:fillRect l="-14" r="-14"/>
            </a:stretch>
          </a:blipFill>
        </p:spPr>
      </p:sp>
      <p:sp>
        <p:nvSpPr>
          <p:cNvPr id="15" name="Freeform 15"/>
          <p:cNvSpPr/>
          <p:nvPr/>
        </p:nvSpPr>
        <p:spPr>
          <a:xfrm>
            <a:off x="2457540" y="2946240"/>
            <a:ext cx="4606200" cy="7109100"/>
          </a:xfrm>
          <a:custGeom>
            <a:avLst/>
            <a:gdLst/>
            <a:ahLst/>
            <a:cxnLst/>
            <a:rect l="l" t="t" r="r" b="b"/>
            <a:pathLst>
              <a:path w="4606200" h="7109100">
                <a:moveTo>
                  <a:pt x="0" y="0"/>
                </a:moveTo>
                <a:lnTo>
                  <a:pt x="4606200" y="0"/>
                </a:lnTo>
                <a:lnTo>
                  <a:pt x="4606200" y="7109100"/>
                </a:lnTo>
                <a:lnTo>
                  <a:pt x="0" y="7109100"/>
                </a:lnTo>
                <a:lnTo>
                  <a:pt x="0" y="0"/>
                </a:lnTo>
                <a:close/>
              </a:path>
            </a:pathLst>
          </a:custGeom>
          <a:blipFill>
            <a:blip r:embed="rId6"/>
            <a:stretch>
              <a:fillRect r="-1" b="-14901"/>
            </a:stretch>
          </a:blipFill>
        </p:spPr>
      </p:sp>
      <p:sp>
        <p:nvSpPr>
          <p:cNvPr id="16" name="Freeform 16"/>
          <p:cNvSpPr/>
          <p:nvPr/>
        </p:nvSpPr>
        <p:spPr>
          <a:xfrm>
            <a:off x="0" y="9823680"/>
            <a:ext cx="928800" cy="463320"/>
          </a:xfrm>
          <a:custGeom>
            <a:avLst/>
            <a:gdLst/>
            <a:ahLst/>
            <a:cxnLst/>
            <a:rect l="l" t="t" r="r" b="b"/>
            <a:pathLst>
              <a:path w="928800" h="463320">
                <a:moveTo>
                  <a:pt x="0" y="0"/>
                </a:moveTo>
                <a:lnTo>
                  <a:pt x="928800" y="0"/>
                </a:lnTo>
                <a:lnTo>
                  <a:pt x="928800" y="463320"/>
                </a:lnTo>
                <a:lnTo>
                  <a:pt x="0" y="46332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7" name="Freeform 17"/>
          <p:cNvSpPr/>
          <p:nvPr/>
        </p:nvSpPr>
        <p:spPr>
          <a:xfrm>
            <a:off x="1147500" y="9973800"/>
            <a:ext cx="17140680" cy="313200"/>
          </a:xfrm>
          <a:custGeom>
            <a:avLst/>
            <a:gdLst/>
            <a:ahLst/>
            <a:cxnLst/>
            <a:rect l="l" t="t" r="r" b="b"/>
            <a:pathLst>
              <a:path w="17140680" h="313200">
                <a:moveTo>
                  <a:pt x="0" y="0"/>
                </a:moveTo>
                <a:lnTo>
                  <a:pt x="17140680" y="0"/>
                </a:lnTo>
                <a:lnTo>
                  <a:pt x="17140680" y="313200"/>
                </a:lnTo>
                <a:lnTo>
                  <a:pt x="0" y="3132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986700" y="6679260"/>
            <a:ext cx="2299860" cy="3607740"/>
          </a:xfrm>
          <a:custGeom>
            <a:avLst/>
            <a:gdLst/>
            <a:ahLst/>
            <a:cxnLst/>
            <a:rect l="l" t="t" r="r" b="b"/>
            <a:pathLst>
              <a:path w="2299860" h="3607740">
                <a:moveTo>
                  <a:pt x="0" y="0"/>
                </a:moveTo>
                <a:lnTo>
                  <a:pt x="2299860" y="0"/>
                </a:lnTo>
                <a:lnTo>
                  <a:pt x="2299860" y="3607740"/>
                </a:lnTo>
                <a:lnTo>
                  <a:pt x="0" y="36077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TextBox 3"/>
          <p:cNvSpPr txBox="1"/>
          <p:nvPr/>
        </p:nvSpPr>
        <p:spPr>
          <a:xfrm>
            <a:off x="928800" y="814560"/>
            <a:ext cx="17359380" cy="594393"/>
          </a:xfrm>
          <a:prstGeom prst="rect">
            <a:avLst/>
          </a:prstGeom>
        </p:spPr>
        <p:txBody>
          <a:bodyPr lIns="0" tIns="0" rIns="0" bIns="0" rtlCol="0" anchor="t">
            <a:spAutoFit/>
          </a:bodyPr>
          <a:lstStyle/>
          <a:p>
            <a:pPr marL="760095" lvl="1" indent="-380048" algn="ctr" rtl="1">
              <a:lnSpc>
                <a:spcPts val="4536"/>
              </a:lnSpc>
              <a:buFont typeface="Arial"/>
              <a:buChar char="•"/>
            </a:pPr>
            <a:r>
              <a:rPr lang="fa-IR" sz="4200" spc="-1" dirty="0">
                <a:solidFill>
                  <a:srgbClr val="000000"/>
                </a:solidFill>
                <a:latin typeface="Arial"/>
                <a:cs typeface="B Nazanin" pitchFamily="2" charset="-78"/>
              </a:rPr>
              <a:t>سبک اینفوگرافیک</a:t>
            </a:r>
            <a:endParaRPr lang="en-US" sz="4200" spc="-1" dirty="0">
              <a:solidFill>
                <a:srgbClr val="000000"/>
              </a:solidFill>
              <a:latin typeface="Arial"/>
              <a:cs typeface="B Nazanin" pitchFamily="2" charset="-78"/>
            </a:endParaRPr>
          </a:p>
        </p:txBody>
      </p:sp>
      <p:sp>
        <p:nvSpPr>
          <p:cNvPr id="4" name="Freeform 4"/>
          <p:cNvSpPr/>
          <p:nvPr/>
        </p:nvSpPr>
        <p:spPr>
          <a:xfrm>
            <a:off x="6613380" y="3085020"/>
            <a:ext cx="5061960" cy="4611600"/>
          </a:xfrm>
          <a:custGeom>
            <a:avLst/>
            <a:gdLst/>
            <a:ahLst/>
            <a:cxnLst/>
            <a:rect l="l" t="t" r="r" b="b"/>
            <a:pathLst>
              <a:path w="5061960" h="4611600">
                <a:moveTo>
                  <a:pt x="0" y="0"/>
                </a:moveTo>
                <a:lnTo>
                  <a:pt x="5061960" y="0"/>
                </a:lnTo>
                <a:lnTo>
                  <a:pt x="5061960" y="4611600"/>
                </a:lnTo>
                <a:lnTo>
                  <a:pt x="0" y="4611600"/>
                </a:lnTo>
                <a:lnTo>
                  <a:pt x="0" y="0"/>
                </a:lnTo>
                <a:close/>
              </a:path>
            </a:pathLst>
          </a:custGeom>
          <a:blipFill>
            <a:blip r:embed="rId5" cstate="print">
              <a:extLst>
                <a:ext uri="{96DAC541-7B7A-43D3-8B79-37D633B846F1}">
                  <asvg:svgBlip xmlns:asvg="http://schemas.microsoft.com/office/drawing/2016/SVG/main" r:embed="rId6"/>
                </a:ext>
              </a:extLst>
            </a:blip>
            <a:stretch>
              <a:fillRect/>
            </a:stretch>
          </a:blipFill>
        </p:spPr>
      </p:sp>
      <p:sp>
        <p:nvSpPr>
          <p:cNvPr id="5" name="TextBox 5"/>
          <p:cNvSpPr txBox="1"/>
          <p:nvPr/>
        </p:nvSpPr>
        <p:spPr>
          <a:xfrm rot="1897800">
            <a:off x="6999211" y="4688442"/>
            <a:ext cx="1615320" cy="564257"/>
          </a:xfrm>
          <a:prstGeom prst="rect">
            <a:avLst/>
          </a:prstGeom>
        </p:spPr>
        <p:txBody>
          <a:bodyPr lIns="0" tIns="0" rIns="0" bIns="0" rtlCol="0" anchor="t">
            <a:spAutoFit/>
          </a:bodyPr>
          <a:lstStyle/>
          <a:p>
            <a:pPr algn="ctr" rtl="1">
              <a:lnSpc>
                <a:spcPts val="2160"/>
              </a:lnSpc>
            </a:pPr>
            <a:r>
              <a:rPr lang="fa-IR" spc="-1" dirty="0">
                <a:solidFill>
                  <a:srgbClr val="FFFFFF"/>
                </a:solidFill>
                <a:latin typeface="Arial"/>
                <a:cs typeface="B Nazanin" pitchFamily="2" charset="-78"/>
              </a:rPr>
              <a:t>فهرست</a:t>
            </a:r>
          </a:p>
          <a:p>
            <a:pPr algn="ctr" rtl="1">
              <a:lnSpc>
                <a:spcPts val="2160"/>
              </a:lnSpc>
            </a:pPr>
            <a:r>
              <a:rPr lang="fa-IR" spc="-1" dirty="0">
                <a:solidFill>
                  <a:srgbClr val="FFFFFF"/>
                </a:solidFill>
                <a:latin typeface="Arial"/>
                <a:cs typeface="B Nazanin" pitchFamily="2" charset="-78"/>
              </a:rPr>
              <a:t>کارایی</a:t>
            </a:r>
            <a:endParaRPr lang="en-US" sz="1800" spc="-1" dirty="0">
              <a:solidFill>
                <a:srgbClr val="FFFFFF"/>
              </a:solidFill>
              <a:latin typeface="Arial"/>
              <a:cs typeface="B Nazanin" pitchFamily="2" charset="-78"/>
            </a:endParaRPr>
          </a:p>
        </p:txBody>
      </p:sp>
      <p:sp>
        <p:nvSpPr>
          <p:cNvPr id="6" name="TextBox 6"/>
          <p:cNvSpPr txBox="1"/>
          <p:nvPr/>
        </p:nvSpPr>
        <p:spPr>
          <a:xfrm rot="-1880399">
            <a:off x="9909089" y="4919978"/>
            <a:ext cx="1615320" cy="846386"/>
          </a:xfrm>
          <a:prstGeom prst="rect">
            <a:avLst/>
          </a:prstGeom>
        </p:spPr>
        <p:txBody>
          <a:bodyPr lIns="0" tIns="0" rIns="0" bIns="0" rtlCol="0" anchor="t">
            <a:spAutoFit/>
          </a:bodyPr>
          <a:lstStyle/>
          <a:p>
            <a:pPr algn="ctr" rtl="1">
              <a:lnSpc>
                <a:spcPts val="2160"/>
              </a:lnSpc>
            </a:pPr>
            <a:endParaRPr lang="en-US" sz="1800" spc="-1" dirty="0">
              <a:solidFill>
                <a:srgbClr val="FFFFFF"/>
              </a:solidFill>
              <a:latin typeface="Arial"/>
              <a:cs typeface="B Nazanin" pitchFamily="2" charset="-78"/>
            </a:endParaRPr>
          </a:p>
          <a:p>
            <a:pPr algn="ctr" rtl="1">
              <a:lnSpc>
                <a:spcPts val="2160"/>
              </a:lnSpc>
            </a:pPr>
            <a:r>
              <a:rPr lang="en-US" spc="-1" dirty="0">
                <a:solidFill>
                  <a:srgbClr val="FFFFFF"/>
                </a:solidFill>
                <a:latin typeface="Arial"/>
                <a:cs typeface="B Nazanin" pitchFamily="2" charset="-78"/>
              </a:rPr>
              <a:t> </a:t>
            </a:r>
            <a:r>
              <a:rPr lang="fa-IR" spc="-1" dirty="0">
                <a:solidFill>
                  <a:srgbClr val="FFFFFF"/>
                </a:solidFill>
                <a:latin typeface="Arial"/>
                <a:cs typeface="B Nazanin" pitchFamily="2" charset="-78"/>
              </a:rPr>
              <a:t>فهرست</a:t>
            </a:r>
          </a:p>
          <a:p>
            <a:pPr algn="ctr" rtl="1">
              <a:lnSpc>
                <a:spcPts val="2160"/>
              </a:lnSpc>
            </a:pPr>
            <a:r>
              <a:rPr lang="fa-IR" spc="-1" dirty="0">
                <a:solidFill>
                  <a:srgbClr val="FFFFFF"/>
                </a:solidFill>
                <a:latin typeface="Arial"/>
                <a:cs typeface="B Nazanin" pitchFamily="2" charset="-78"/>
              </a:rPr>
              <a:t>کارایی</a:t>
            </a:r>
            <a:r>
              <a:rPr lang="en-US" spc="-1" dirty="0">
                <a:solidFill>
                  <a:srgbClr val="FFFFFF"/>
                </a:solidFill>
                <a:latin typeface="Arial"/>
                <a:cs typeface="B Nazanin" pitchFamily="2" charset="-78"/>
              </a:rPr>
              <a:t> </a:t>
            </a:r>
            <a:endParaRPr lang="en-US" sz="1800" spc="-1" dirty="0">
              <a:solidFill>
                <a:srgbClr val="FFFFFF"/>
              </a:solidFill>
              <a:latin typeface="Arial"/>
              <a:cs typeface="B Nazanin" pitchFamily="2" charset="-78"/>
            </a:endParaRPr>
          </a:p>
        </p:txBody>
      </p:sp>
      <p:sp>
        <p:nvSpPr>
          <p:cNvPr id="7" name="TextBox 7"/>
          <p:cNvSpPr txBox="1"/>
          <p:nvPr/>
        </p:nvSpPr>
        <p:spPr>
          <a:xfrm>
            <a:off x="8335620" y="6858600"/>
            <a:ext cx="1615320" cy="564257"/>
          </a:xfrm>
          <a:prstGeom prst="rect">
            <a:avLst/>
          </a:prstGeom>
        </p:spPr>
        <p:txBody>
          <a:bodyPr lIns="0" tIns="0" rIns="0" bIns="0" rtlCol="0" anchor="t">
            <a:spAutoFit/>
          </a:bodyPr>
          <a:lstStyle/>
          <a:p>
            <a:pPr algn="ctr" rtl="1">
              <a:lnSpc>
                <a:spcPts val="2160"/>
              </a:lnSpc>
            </a:pPr>
            <a:r>
              <a:rPr lang="fa-IR" spc="-1" dirty="0">
                <a:solidFill>
                  <a:srgbClr val="21447A"/>
                </a:solidFill>
                <a:latin typeface="Arial"/>
                <a:cs typeface="B Nazanin" pitchFamily="2" charset="-78"/>
              </a:rPr>
              <a:t>فهرست</a:t>
            </a:r>
          </a:p>
          <a:p>
            <a:pPr algn="ctr" rtl="1">
              <a:lnSpc>
                <a:spcPts val="2160"/>
              </a:lnSpc>
            </a:pPr>
            <a:r>
              <a:rPr lang="fa-IR" spc="-1" dirty="0">
                <a:solidFill>
                  <a:srgbClr val="21447A"/>
                </a:solidFill>
                <a:latin typeface="Arial"/>
                <a:cs typeface="B Nazanin" pitchFamily="2" charset="-78"/>
              </a:rPr>
              <a:t>کارایی</a:t>
            </a:r>
            <a:r>
              <a:rPr lang="en-US" sz="1800" spc="-1" dirty="0">
                <a:solidFill>
                  <a:srgbClr val="21447A"/>
                </a:solidFill>
                <a:latin typeface="Arial"/>
                <a:cs typeface="B Nazanin" pitchFamily="2" charset="-78"/>
              </a:rPr>
              <a:t> </a:t>
            </a:r>
          </a:p>
        </p:txBody>
      </p:sp>
      <p:sp>
        <p:nvSpPr>
          <p:cNvPr id="8" name="TextBox 8"/>
          <p:cNvSpPr txBox="1"/>
          <p:nvPr/>
        </p:nvSpPr>
        <p:spPr>
          <a:xfrm>
            <a:off x="11760309" y="4097073"/>
            <a:ext cx="5643602" cy="2042867"/>
          </a:xfrm>
          <a:prstGeom prst="rect">
            <a:avLst/>
          </a:prstGeom>
        </p:spPr>
        <p:txBody>
          <a:bodyPr wrap="square" lIns="0" tIns="0" rIns="0" bIns="0" rtlCol="0" anchor="t">
            <a:spAutoFit/>
          </a:bodyPr>
          <a:lstStyle/>
          <a:p>
            <a:pPr algn="ctr" rtl="1">
              <a:lnSpc>
                <a:spcPct val="150000"/>
              </a:lnSpc>
            </a:pPr>
            <a:r>
              <a:rPr lang="ar-SA" dirty="0">
                <a:cs typeface="B Nazanin" pitchFamily="2" charset="-78"/>
              </a:rPr>
              <a:t>این قالب شامل اسلایدهایی با طراحی زیبا و جذاب، تصاویر بیانی، نمودارها، جداول و فهرست منابع است که به شما کمک می کند تا مفاهیم خود را به طور روان و قابل درک ارائه دهید. همچنین، این قالب حاوی گزینه های ویرایش پذیری است و شما می توانید آن را به صورتی که می خواهید ویرایش کنید</a:t>
            </a:r>
            <a:r>
              <a:rPr lang="en-US" dirty="0">
                <a:cs typeface="B Nazanin" pitchFamily="2" charset="-78"/>
              </a:rPr>
              <a:t>.</a:t>
            </a:r>
          </a:p>
        </p:txBody>
      </p:sp>
      <p:sp>
        <p:nvSpPr>
          <p:cNvPr id="9" name="TextBox 9"/>
          <p:cNvSpPr txBox="1"/>
          <p:nvPr/>
        </p:nvSpPr>
        <p:spPr>
          <a:xfrm>
            <a:off x="11440080" y="3578100"/>
            <a:ext cx="5385060" cy="282129"/>
          </a:xfrm>
          <a:prstGeom prst="rect">
            <a:avLst/>
          </a:prstGeom>
        </p:spPr>
        <p:txBody>
          <a:bodyPr lIns="0" tIns="0" rIns="0" bIns="0" rtlCol="0" anchor="t">
            <a:spAutoFit/>
          </a:bodyPr>
          <a:lstStyle/>
          <a:p>
            <a:pPr algn="ctr" rtl="1">
              <a:lnSpc>
                <a:spcPts val="2160"/>
              </a:lnSpc>
            </a:pPr>
            <a:r>
              <a:rPr lang="fa-IR" sz="1800" spc="-1" dirty="0">
                <a:solidFill>
                  <a:srgbClr val="21447A"/>
                </a:solidFill>
                <a:latin typeface="Arial Bold"/>
                <a:cs typeface="B Nazanin" pitchFamily="2" charset="-78"/>
              </a:rPr>
              <a:t>مطالب _ نمودار</a:t>
            </a:r>
            <a:endParaRPr lang="en-US" sz="1800" spc="-1" dirty="0">
              <a:solidFill>
                <a:srgbClr val="21447A"/>
              </a:solidFill>
              <a:latin typeface="Arial Bold"/>
              <a:cs typeface="B Nazanin" pitchFamily="2" charset="-78"/>
            </a:endParaRPr>
          </a:p>
        </p:txBody>
      </p:sp>
      <p:sp>
        <p:nvSpPr>
          <p:cNvPr id="10" name="AutoShape 10"/>
          <p:cNvSpPr/>
          <p:nvPr/>
        </p:nvSpPr>
        <p:spPr>
          <a:xfrm rot="6269">
            <a:off x="11319475" y="3986010"/>
            <a:ext cx="5626269" cy="0"/>
          </a:xfrm>
          <a:prstGeom prst="line">
            <a:avLst/>
          </a:prstGeom>
          <a:ln w="9525" cap="rnd">
            <a:solidFill>
              <a:srgbClr val="FFCF0E"/>
            </a:solidFill>
            <a:prstDash val="solid"/>
            <a:headEnd type="triangle" w="lg" len="med"/>
            <a:tailEnd type="none" w="sm" len="sm"/>
          </a:ln>
        </p:spPr>
      </p:sp>
      <p:sp>
        <p:nvSpPr>
          <p:cNvPr id="11" name="TextBox 11"/>
          <p:cNvSpPr txBox="1"/>
          <p:nvPr/>
        </p:nvSpPr>
        <p:spPr>
          <a:xfrm>
            <a:off x="928630" y="4350666"/>
            <a:ext cx="5760394" cy="2042867"/>
          </a:xfrm>
          <a:prstGeom prst="rect">
            <a:avLst/>
          </a:prstGeom>
        </p:spPr>
        <p:txBody>
          <a:bodyPr wrap="square" lIns="0" tIns="0" rIns="0" bIns="0" rtlCol="0" anchor="t">
            <a:spAutoFit/>
          </a:bodyPr>
          <a:lstStyle/>
          <a:p>
            <a:pPr algn="ctr" rtl="1">
              <a:lnSpc>
                <a:spcPct val="150000"/>
              </a:lnSpc>
            </a:pPr>
            <a:r>
              <a:rPr lang="ar-SA" dirty="0">
                <a:cs typeface="B Nazanin" pitchFamily="2" charset="-78"/>
              </a:rPr>
              <a:t>این قالب شامل اسلایدهایی با طراحی زیبا و جذاب، تصاویر بیانی، نمودارها، جداول و فهرست منابع است که به شما کمک می کند تا مفاهیم خود را به طور روان و قابل درک ارائه دهید. همچنین، این قالب حاوی گزینه های ویرایش پذیری است و شما می توانید آن را به صورتی که می خواهید ویرایش کنید</a:t>
            </a:r>
            <a:r>
              <a:rPr lang="en-US" dirty="0">
                <a:cs typeface="B Nazanin" pitchFamily="2" charset="-78"/>
              </a:rPr>
              <a:t>.</a:t>
            </a:r>
          </a:p>
        </p:txBody>
      </p:sp>
      <p:sp>
        <p:nvSpPr>
          <p:cNvPr id="12" name="TextBox 12"/>
          <p:cNvSpPr txBox="1"/>
          <p:nvPr/>
        </p:nvSpPr>
        <p:spPr>
          <a:xfrm>
            <a:off x="1454400" y="3556500"/>
            <a:ext cx="5385060" cy="282129"/>
          </a:xfrm>
          <a:prstGeom prst="rect">
            <a:avLst/>
          </a:prstGeom>
        </p:spPr>
        <p:txBody>
          <a:bodyPr lIns="0" tIns="0" rIns="0" bIns="0" rtlCol="0" anchor="t">
            <a:spAutoFit/>
          </a:bodyPr>
          <a:lstStyle/>
          <a:p>
            <a:pPr algn="ctr" rtl="1">
              <a:lnSpc>
                <a:spcPts val="2160"/>
              </a:lnSpc>
            </a:pPr>
            <a:r>
              <a:rPr lang="fa-IR" sz="1800" spc="-1" dirty="0">
                <a:solidFill>
                  <a:srgbClr val="21447A"/>
                </a:solidFill>
                <a:latin typeface="Arial Bold"/>
                <a:cs typeface="B Nazanin" pitchFamily="2" charset="-78"/>
              </a:rPr>
              <a:t>مطالب _ نمودار</a:t>
            </a:r>
            <a:endParaRPr lang="en-US" sz="1800" spc="-1" dirty="0">
              <a:solidFill>
                <a:srgbClr val="21447A"/>
              </a:solidFill>
              <a:latin typeface="Arial Bold"/>
              <a:cs typeface="B Nazanin" pitchFamily="2" charset="-78"/>
            </a:endParaRPr>
          </a:p>
        </p:txBody>
      </p:sp>
      <p:sp>
        <p:nvSpPr>
          <p:cNvPr id="13" name="AutoShape 13"/>
          <p:cNvSpPr/>
          <p:nvPr/>
        </p:nvSpPr>
        <p:spPr>
          <a:xfrm rot="6269">
            <a:off x="1334335" y="3964410"/>
            <a:ext cx="5626269" cy="0"/>
          </a:xfrm>
          <a:prstGeom prst="line">
            <a:avLst/>
          </a:prstGeom>
          <a:ln w="9525" cap="rnd">
            <a:solidFill>
              <a:srgbClr val="FFCF0E"/>
            </a:solidFill>
            <a:prstDash val="solid"/>
            <a:headEnd type="none" w="sm" len="sm"/>
            <a:tailEnd type="triangle" w="lg" len="med"/>
          </a:ln>
        </p:spPr>
      </p:sp>
      <p:sp>
        <p:nvSpPr>
          <p:cNvPr id="14" name="TextBox 14"/>
          <p:cNvSpPr txBox="1"/>
          <p:nvPr/>
        </p:nvSpPr>
        <p:spPr>
          <a:xfrm>
            <a:off x="5429224" y="8471040"/>
            <a:ext cx="7112096" cy="1627369"/>
          </a:xfrm>
          <a:prstGeom prst="rect">
            <a:avLst/>
          </a:prstGeom>
        </p:spPr>
        <p:txBody>
          <a:bodyPr wrap="square" lIns="0" tIns="0" rIns="0" bIns="0" rtlCol="0" anchor="t">
            <a:spAutoFit/>
          </a:bodyPr>
          <a:lstStyle/>
          <a:p>
            <a:pPr algn="ctr" rtl="1">
              <a:lnSpc>
                <a:spcPct val="150000"/>
              </a:lnSpc>
            </a:pPr>
            <a:r>
              <a:rPr lang="ar-SA" dirty="0">
                <a:cs typeface="B Nazanin" pitchFamily="2" charset="-78"/>
              </a:rPr>
              <a:t>این قالب شامل اسلایدهایی با طراحی زیبا و جذاب، تصاویر بیانی، نمودارها، جداول و فهرست منابع است که به شما کمک می کند تا مفاهیم خود را به طور روان و قابل درک ارائه دهید. همچنین، این قالب حاوی گزینه های ویرایش پذیری است و شما می توانید آن را به صورتی که می خواهید ویرایش کنید</a:t>
            </a:r>
            <a:r>
              <a:rPr lang="en-US" dirty="0">
                <a:cs typeface="B Nazanin" pitchFamily="2" charset="-78"/>
              </a:rPr>
              <a:t>.</a:t>
            </a:r>
          </a:p>
        </p:txBody>
      </p:sp>
      <p:sp>
        <p:nvSpPr>
          <p:cNvPr id="15" name="TextBox 15"/>
          <p:cNvSpPr txBox="1"/>
          <p:nvPr/>
        </p:nvSpPr>
        <p:spPr>
          <a:xfrm>
            <a:off x="5729580" y="8055780"/>
            <a:ext cx="6808500" cy="282129"/>
          </a:xfrm>
          <a:prstGeom prst="rect">
            <a:avLst/>
          </a:prstGeom>
        </p:spPr>
        <p:txBody>
          <a:bodyPr lIns="0" tIns="0" rIns="0" bIns="0" rtlCol="0" anchor="t">
            <a:spAutoFit/>
          </a:bodyPr>
          <a:lstStyle/>
          <a:p>
            <a:pPr algn="ctr" rtl="1">
              <a:lnSpc>
                <a:spcPts val="2160"/>
              </a:lnSpc>
            </a:pPr>
            <a:r>
              <a:rPr lang="fa-IR" sz="1800" spc="-1" dirty="0">
                <a:solidFill>
                  <a:srgbClr val="21447A"/>
                </a:solidFill>
                <a:latin typeface="Arial Bold"/>
                <a:cs typeface="B Nazanin" pitchFamily="2" charset="-78"/>
              </a:rPr>
              <a:t>مطالب _ نمودار</a:t>
            </a:r>
            <a:endParaRPr lang="en-US" sz="1800" spc="-1" dirty="0">
              <a:solidFill>
                <a:srgbClr val="21447A"/>
              </a:solidFill>
              <a:latin typeface="Arial Bold"/>
              <a:cs typeface="B Nazanin" pitchFamily="2" charset="-78"/>
            </a:endParaRPr>
          </a:p>
        </p:txBody>
      </p:sp>
      <p:sp>
        <p:nvSpPr>
          <p:cNvPr id="16" name="AutoShape 16"/>
          <p:cNvSpPr/>
          <p:nvPr/>
        </p:nvSpPr>
        <p:spPr>
          <a:xfrm rot="5019">
            <a:off x="5633276" y="8463690"/>
            <a:ext cx="7026487" cy="0"/>
          </a:xfrm>
          <a:prstGeom prst="line">
            <a:avLst/>
          </a:prstGeom>
          <a:ln w="9525" cap="rnd">
            <a:solidFill>
              <a:srgbClr val="FFCF0E"/>
            </a:solidFill>
            <a:prstDash val="solid"/>
            <a:headEnd type="triangle" w="lg" len="med"/>
            <a:tailEnd type="triangle" w="lg" len="med"/>
          </a:ln>
        </p:spPr>
      </p:sp>
      <p:sp>
        <p:nvSpPr>
          <p:cNvPr id="17" name="Freeform 17"/>
          <p:cNvSpPr/>
          <p:nvPr/>
        </p:nvSpPr>
        <p:spPr>
          <a:xfrm>
            <a:off x="9910322" y="4266440"/>
            <a:ext cx="761456" cy="761061"/>
          </a:xfrm>
          <a:custGeom>
            <a:avLst/>
            <a:gdLst/>
            <a:ahLst/>
            <a:cxnLst/>
            <a:rect l="l" t="t" r="r" b="b"/>
            <a:pathLst>
              <a:path w="761456" h="761061">
                <a:moveTo>
                  <a:pt x="0" y="0"/>
                </a:moveTo>
                <a:lnTo>
                  <a:pt x="761456" y="0"/>
                </a:lnTo>
                <a:lnTo>
                  <a:pt x="761456" y="761060"/>
                </a:lnTo>
                <a:lnTo>
                  <a:pt x="0" y="76106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8" name="Freeform 18"/>
          <p:cNvSpPr/>
          <p:nvPr/>
        </p:nvSpPr>
        <p:spPr>
          <a:xfrm>
            <a:off x="7836112" y="3914808"/>
            <a:ext cx="779957" cy="703465"/>
          </a:xfrm>
          <a:custGeom>
            <a:avLst/>
            <a:gdLst/>
            <a:ahLst/>
            <a:cxnLst/>
            <a:rect l="l" t="t" r="r" b="b"/>
            <a:pathLst>
              <a:path w="779957" h="703465">
                <a:moveTo>
                  <a:pt x="0" y="0"/>
                </a:moveTo>
                <a:lnTo>
                  <a:pt x="779956" y="0"/>
                </a:lnTo>
                <a:lnTo>
                  <a:pt x="779956" y="703464"/>
                </a:lnTo>
                <a:lnTo>
                  <a:pt x="0" y="70346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9" name="Freeform 19"/>
          <p:cNvSpPr/>
          <p:nvPr/>
        </p:nvSpPr>
        <p:spPr>
          <a:xfrm>
            <a:off x="8843040" y="6190020"/>
            <a:ext cx="594000" cy="469800"/>
          </a:xfrm>
          <a:custGeom>
            <a:avLst/>
            <a:gdLst/>
            <a:ahLst/>
            <a:cxnLst/>
            <a:rect l="l" t="t" r="r" b="b"/>
            <a:pathLst>
              <a:path w="594000" h="469800">
                <a:moveTo>
                  <a:pt x="0" y="0"/>
                </a:moveTo>
                <a:lnTo>
                  <a:pt x="594000" y="0"/>
                </a:lnTo>
                <a:lnTo>
                  <a:pt x="594000" y="469800"/>
                </a:lnTo>
                <a:lnTo>
                  <a:pt x="0" y="469800"/>
                </a:lnTo>
                <a:lnTo>
                  <a:pt x="0" y="0"/>
                </a:lnTo>
                <a:close/>
              </a:path>
            </a:pathLst>
          </a:custGeom>
          <a:blipFill>
            <a:blip r:embed="rId11" cstate="print">
              <a:extLst>
                <a:ext uri="{96DAC541-7B7A-43D3-8B79-37D633B846F1}">
                  <asvg:svgBlip xmlns:asvg="http://schemas.microsoft.com/office/drawing/2016/SVG/main" r:embed="rId12"/>
                </a:ext>
              </a:extLst>
            </a:blip>
            <a:stretch>
              <a:fillRect/>
            </a:stretch>
          </a:blipFill>
        </p:spPr>
      </p:sp>
      <p:sp>
        <p:nvSpPr>
          <p:cNvPr id="20" name="Freeform 20"/>
          <p:cNvSpPr/>
          <p:nvPr/>
        </p:nvSpPr>
        <p:spPr>
          <a:xfrm>
            <a:off x="17713350" y="-270"/>
            <a:ext cx="574560" cy="3237300"/>
          </a:xfrm>
          <a:custGeom>
            <a:avLst/>
            <a:gdLst/>
            <a:ahLst/>
            <a:cxnLst/>
            <a:rect l="l" t="t" r="r" b="b"/>
            <a:pathLst>
              <a:path w="574560" h="3237300">
                <a:moveTo>
                  <a:pt x="0" y="0"/>
                </a:moveTo>
                <a:lnTo>
                  <a:pt x="574560" y="0"/>
                </a:lnTo>
                <a:lnTo>
                  <a:pt x="574560" y="3237300"/>
                </a:lnTo>
                <a:lnTo>
                  <a:pt x="0" y="323730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21" name="Freeform 21"/>
          <p:cNvSpPr/>
          <p:nvPr/>
        </p:nvSpPr>
        <p:spPr>
          <a:xfrm>
            <a:off x="0" y="9823680"/>
            <a:ext cx="928800" cy="463320"/>
          </a:xfrm>
          <a:custGeom>
            <a:avLst/>
            <a:gdLst/>
            <a:ahLst/>
            <a:cxnLst/>
            <a:rect l="l" t="t" r="r" b="b"/>
            <a:pathLst>
              <a:path w="928800" h="463320">
                <a:moveTo>
                  <a:pt x="0" y="0"/>
                </a:moveTo>
                <a:lnTo>
                  <a:pt x="928800" y="0"/>
                </a:lnTo>
                <a:lnTo>
                  <a:pt x="928800" y="463320"/>
                </a:lnTo>
                <a:lnTo>
                  <a:pt x="0" y="46332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22" name="Freeform 22"/>
          <p:cNvSpPr/>
          <p:nvPr/>
        </p:nvSpPr>
        <p:spPr>
          <a:xfrm>
            <a:off x="1147500" y="9973800"/>
            <a:ext cx="17140680" cy="313200"/>
          </a:xfrm>
          <a:custGeom>
            <a:avLst/>
            <a:gdLst/>
            <a:ahLst/>
            <a:cxnLst/>
            <a:rect l="l" t="t" r="r" b="b"/>
            <a:pathLst>
              <a:path w="17140680" h="313200">
                <a:moveTo>
                  <a:pt x="0" y="0"/>
                </a:moveTo>
                <a:lnTo>
                  <a:pt x="17140680" y="0"/>
                </a:lnTo>
                <a:lnTo>
                  <a:pt x="17140680" y="313200"/>
                </a:lnTo>
                <a:lnTo>
                  <a:pt x="0" y="313200"/>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166520" y="7791660"/>
            <a:ext cx="2114640" cy="2495340"/>
          </a:xfrm>
          <a:custGeom>
            <a:avLst/>
            <a:gdLst/>
            <a:ahLst/>
            <a:cxnLst/>
            <a:rect l="l" t="t" r="r" b="b"/>
            <a:pathLst>
              <a:path w="2114640" h="2495340">
                <a:moveTo>
                  <a:pt x="0" y="0"/>
                </a:moveTo>
                <a:lnTo>
                  <a:pt x="2114640" y="0"/>
                </a:lnTo>
                <a:lnTo>
                  <a:pt x="2114640" y="2495340"/>
                </a:lnTo>
                <a:lnTo>
                  <a:pt x="0" y="24953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1828980" y="1246860"/>
            <a:ext cx="5979960" cy="6118200"/>
          </a:xfrm>
          <a:custGeom>
            <a:avLst/>
            <a:gdLst/>
            <a:ahLst/>
            <a:cxnLst/>
            <a:rect l="l" t="t" r="r" b="b"/>
            <a:pathLst>
              <a:path w="5979960" h="6118200">
                <a:moveTo>
                  <a:pt x="0" y="0"/>
                </a:moveTo>
                <a:lnTo>
                  <a:pt x="5979960" y="0"/>
                </a:lnTo>
                <a:lnTo>
                  <a:pt x="5979960" y="6118200"/>
                </a:lnTo>
                <a:lnTo>
                  <a:pt x="0" y="6118200"/>
                </a:lnTo>
                <a:lnTo>
                  <a:pt x="0" y="0"/>
                </a:lnTo>
                <a:close/>
              </a:path>
            </a:pathLst>
          </a:custGeom>
          <a:blipFill>
            <a:blip r:embed="rId5"/>
            <a:stretch>
              <a:fillRect l="-1" r="-1"/>
            </a:stretch>
          </a:blipFill>
        </p:spPr>
      </p:sp>
      <p:sp>
        <p:nvSpPr>
          <p:cNvPr id="4" name="TextBox 4"/>
          <p:cNvSpPr txBox="1"/>
          <p:nvPr/>
        </p:nvSpPr>
        <p:spPr>
          <a:xfrm>
            <a:off x="11832300" y="349170"/>
            <a:ext cx="5548320" cy="2231380"/>
          </a:xfrm>
          <a:prstGeom prst="rect">
            <a:avLst/>
          </a:prstGeom>
        </p:spPr>
        <p:txBody>
          <a:bodyPr lIns="0" tIns="0" rIns="0" bIns="0" rtlCol="0" anchor="t">
            <a:spAutoFit/>
          </a:bodyPr>
          <a:lstStyle/>
          <a:p>
            <a:pPr algn="ctr" rtl="1">
              <a:lnSpc>
                <a:spcPts val="5759"/>
              </a:lnSpc>
            </a:pPr>
            <a:r>
              <a:rPr lang="fa-IR" sz="4800" spc="-1" dirty="0">
                <a:solidFill>
                  <a:srgbClr val="0085F2"/>
                </a:solidFill>
                <a:latin typeface="Arial"/>
                <a:cs typeface="B Nazanin" pitchFamily="2" charset="-78"/>
              </a:rPr>
              <a:t>ما</a:t>
            </a:r>
          </a:p>
          <a:p>
            <a:pPr algn="ctr" rtl="1">
              <a:lnSpc>
                <a:spcPts val="5759"/>
              </a:lnSpc>
            </a:pPr>
            <a:r>
              <a:rPr lang="fa-IR" sz="4800" spc="-1" dirty="0">
                <a:solidFill>
                  <a:srgbClr val="0085F2"/>
                </a:solidFill>
                <a:latin typeface="Arial"/>
                <a:cs typeface="B Nazanin" pitchFamily="2" charset="-78"/>
              </a:rPr>
              <a:t>ارائه</a:t>
            </a:r>
            <a:r>
              <a:rPr lang="en-US" sz="4800" spc="-1" dirty="0">
                <a:solidFill>
                  <a:srgbClr val="0085F2"/>
                </a:solidFill>
                <a:latin typeface="Arial"/>
                <a:cs typeface="B Nazanin" pitchFamily="2" charset="-78"/>
              </a:rPr>
              <a:t> </a:t>
            </a:r>
            <a:r>
              <a:rPr lang="fa-IR" sz="4800" spc="-1" dirty="0">
                <a:solidFill>
                  <a:srgbClr val="0085F2"/>
                </a:solidFill>
                <a:latin typeface="Arial"/>
                <a:cs typeface="B Nazanin" pitchFamily="2" charset="-78"/>
              </a:rPr>
              <a:t>حرفه ای با کیفیت</a:t>
            </a:r>
          </a:p>
          <a:p>
            <a:pPr algn="ctr" rtl="1">
              <a:lnSpc>
                <a:spcPts val="5759"/>
              </a:lnSpc>
            </a:pPr>
            <a:r>
              <a:rPr lang="fa-IR" sz="4800" spc="-1" dirty="0">
                <a:solidFill>
                  <a:srgbClr val="0085F2"/>
                </a:solidFill>
                <a:latin typeface="Arial"/>
                <a:cs typeface="B Nazanin" pitchFamily="2" charset="-78"/>
              </a:rPr>
              <a:t>ایجاد می کنیم  </a:t>
            </a:r>
            <a:endParaRPr lang="en-US" sz="4800" spc="-1" dirty="0">
              <a:solidFill>
                <a:srgbClr val="00001F"/>
              </a:solidFill>
              <a:latin typeface="Arial"/>
              <a:cs typeface="B Nazanin" pitchFamily="2" charset="-78"/>
            </a:endParaRPr>
          </a:p>
        </p:txBody>
      </p:sp>
      <p:sp>
        <p:nvSpPr>
          <p:cNvPr id="5" name="TextBox 5"/>
          <p:cNvSpPr txBox="1"/>
          <p:nvPr/>
        </p:nvSpPr>
        <p:spPr>
          <a:xfrm>
            <a:off x="13224390" y="3064020"/>
            <a:ext cx="4100790" cy="5774017"/>
          </a:xfrm>
          <a:prstGeom prst="rect">
            <a:avLst/>
          </a:prstGeom>
        </p:spPr>
        <p:txBody>
          <a:bodyPr wrap="square" lIns="0" tIns="0" rIns="0" bIns="0" rtlCol="0" anchor="t">
            <a:spAutoFit/>
          </a:bodyPr>
          <a:lstStyle/>
          <a:p>
            <a:pPr algn="r" rtl="1">
              <a:lnSpc>
                <a:spcPct val="150000"/>
              </a:lnSpc>
            </a:pPr>
            <a:r>
              <a:rPr lang="ar-SA" dirty="0">
                <a:cs typeface="B Nazanin" pitchFamily="2" charset="-78"/>
              </a:rPr>
              <a:t>قالب پاورپوینت حرفه ای ویرایش پذیر، ابزاری است بسیار کاربردی برای دانشجویان، محققان و اساتید که به دنبال ارائه یک پروژه، پایان نامه، تز، پروپوزال یا سمینار هستند. این قالب با طراحی شده است که به صورت حرفه ای و جذاب برای مخاطبان شما باشد و بتوانید مفاهیم خود را به شکل بهتری ارائه دهید</a:t>
            </a:r>
            <a:r>
              <a:rPr lang="en-US" dirty="0">
                <a:cs typeface="B Nazanin" pitchFamily="2" charset="-78"/>
              </a:rPr>
              <a:t>.</a:t>
            </a:r>
          </a:p>
          <a:p>
            <a:pPr algn="r" rtl="1">
              <a:lnSpc>
                <a:spcPct val="150000"/>
              </a:lnSpc>
            </a:pPr>
            <a:endParaRPr lang="en-US" dirty="0">
              <a:cs typeface="B Nazanin" pitchFamily="2" charset="-78"/>
            </a:endParaRPr>
          </a:p>
          <a:p>
            <a:pPr algn="r" rtl="1">
              <a:lnSpc>
                <a:spcPct val="150000"/>
              </a:lnSpc>
            </a:pPr>
            <a:r>
              <a:rPr lang="ar-SA" dirty="0">
                <a:cs typeface="B Nazanin" pitchFamily="2" charset="-78"/>
              </a:rPr>
              <a:t>این قالب شامل اسلایدهایی با طراحی زیبا و جذاب، تصاویر بیانی، نمودارها، جداول و فهرست منابع است که به شما کمک می کند تا مفاهیم خود را به طور روان و قابل درک ارائه دهید. همچنین، این قالب حاوی گزینه های ویرایش پذیری است و شما می توانید آن را به صورتی که می خواهید ویرایش کنید</a:t>
            </a:r>
            <a:r>
              <a:rPr lang="en-US" dirty="0">
                <a:cs typeface="B Nazanin" pitchFamily="2" charset="-78"/>
              </a:rPr>
              <a:t>.</a:t>
            </a:r>
          </a:p>
          <a:p>
            <a:pPr algn="r" rtl="1">
              <a:lnSpc>
                <a:spcPct val="150000"/>
              </a:lnSpc>
            </a:pPr>
            <a:endParaRPr lang="en-US" dirty="0">
              <a:cs typeface="B Nazanin" pitchFamily="2" charset="-78"/>
            </a:endParaRPr>
          </a:p>
        </p:txBody>
      </p:sp>
      <p:sp>
        <p:nvSpPr>
          <p:cNvPr id="6" name="TextBox 6"/>
          <p:cNvSpPr txBox="1"/>
          <p:nvPr/>
        </p:nvSpPr>
        <p:spPr>
          <a:xfrm>
            <a:off x="1651500" y="6967680"/>
            <a:ext cx="2153700" cy="282129"/>
          </a:xfrm>
          <a:prstGeom prst="rect">
            <a:avLst/>
          </a:prstGeom>
        </p:spPr>
        <p:txBody>
          <a:bodyPr lIns="0" tIns="0" rIns="0" bIns="0" rtlCol="0" anchor="t">
            <a:spAutoFit/>
          </a:bodyPr>
          <a:lstStyle/>
          <a:p>
            <a:pPr algn="ctr" rtl="1">
              <a:lnSpc>
                <a:spcPts val="2160"/>
              </a:lnSpc>
            </a:pPr>
            <a:r>
              <a:rPr lang="fa-IR" sz="1800" spc="-1" dirty="0">
                <a:solidFill>
                  <a:srgbClr val="404040"/>
                </a:solidFill>
                <a:latin typeface="Arial Bold"/>
                <a:cs typeface="B Nazanin" pitchFamily="2" charset="-78"/>
              </a:rPr>
              <a:t>محتوا در اینجا</a:t>
            </a:r>
            <a:endParaRPr lang="en-US" sz="1800" spc="-1" dirty="0">
              <a:solidFill>
                <a:srgbClr val="404040"/>
              </a:solidFill>
              <a:latin typeface="Arial Bold"/>
              <a:cs typeface="B Nazanin" pitchFamily="2" charset="-78"/>
            </a:endParaRPr>
          </a:p>
        </p:txBody>
      </p:sp>
      <p:sp>
        <p:nvSpPr>
          <p:cNvPr id="7" name="TextBox 7"/>
          <p:cNvSpPr txBox="1"/>
          <p:nvPr/>
        </p:nvSpPr>
        <p:spPr>
          <a:xfrm>
            <a:off x="1651500" y="7247940"/>
            <a:ext cx="1991700" cy="1128514"/>
          </a:xfrm>
          <a:prstGeom prst="rect">
            <a:avLst/>
          </a:prstGeom>
        </p:spPr>
        <p:txBody>
          <a:bodyPr lIns="0" tIns="0" rIns="0" bIns="0" rtlCol="0" anchor="t">
            <a:spAutoFit/>
          </a:bodyPr>
          <a:lstStyle/>
          <a:p>
            <a:pPr algn="ctr" rtl="1">
              <a:lnSpc>
                <a:spcPts val="2160"/>
              </a:lnSpc>
            </a:pPr>
            <a:r>
              <a:rPr lang="fa-IR" sz="1800" spc="-1" dirty="0">
                <a:solidFill>
                  <a:srgbClr val="404040"/>
                </a:solidFill>
                <a:latin typeface="Arial"/>
                <a:cs typeface="B Nazanin" pitchFamily="2" charset="-78"/>
              </a:rPr>
              <a:t>شما به سادگی می توانید مخاطبان خود را تحت تاثیر قرار دهید و یک محصول منحصر به فرد اضافه کنید.</a:t>
            </a:r>
            <a:endParaRPr lang="en-US" sz="1800" spc="-1" dirty="0">
              <a:solidFill>
                <a:srgbClr val="404040"/>
              </a:solidFill>
              <a:latin typeface="Arial"/>
              <a:cs typeface="B Nazanin" pitchFamily="2" charset="-78"/>
            </a:endParaRPr>
          </a:p>
        </p:txBody>
      </p:sp>
      <p:sp>
        <p:nvSpPr>
          <p:cNvPr id="8" name="Freeform 8"/>
          <p:cNvSpPr/>
          <p:nvPr/>
        </p:nvSpPr>
        <p:spPr>
          <a:xfrm>
            <a:off x="1408860" y="6835860"/>
            <a:ext cx="2638980" cy="2319840"/>
          </a:xfrm>
          <a:custGeom>
            <a:avLst/>
            <a:gdLst/>
            <a:ahLst/>
            <a:cxnLst/>
            <a:rect l="l" t="t" r="r" b="b"/>
            <a:pathLst>
              <a:path w="2638980" h="2319840">
                <a:moveTo>
                  <a:pt x="0" y="0"/>
                </a:moveTo>
                <a:lnTo>
                  <a:pt x="2638980" y="0"/>
                </a:lnTo>
                <a:lnTo>
                  <a:pt x="2638980" y="2319840"/>
                </a:lnTo>
                <a:lnTo>
                  <a:pt x="0" y="231984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3094200" y="8662680"/>
            <a:ext cx="505440" cy="332100"/>
          </a:xfrm>
          <a:custGeom>
            <a:avLst/>
            <a:gdLst/>
            <a:ahLst/>
            <a:cxnLst/>
            <a:rect l="l" t="t" r="r" b="b"/>
            <a:pathLst>
              <a:path w="505440" h="332100">
                <a:moveTo>
                  <a:pt x="0" y="0"/>
                </a:moveTo>
                <a:lnTo>
                  <a:pt x="505440" y="0"/>
                </a:lnTo>
                <a:lnTo>
                  <a:pt x="505440" y="332100"/>
                </a:lnTo>
                <a:lnTo>
                  <a:pt x="0" y="332100"/>
                </a:lnTo>
                <a:lnTo>
                  <a:pt x="0" y="0"/>
                </a:lnTo>
                <a:close/>
              </a:path>
            </a:pathLst>
          </a:custGeom>
          <a:blipFill>
            <a:blip r:embed="rId8" cstate="print">
              <a:extLst>
                <a:ext uri="{96DAC541-7B7A-43D3-8B79-37D633B846F1}">
                  <asvg:svgBlip xmlns:asvg="http://schemas.microsoft.com/office/drawing/2016/SVG/main" r:embed="rId9"/>
                </a:ext>
              </a:extLst>
            </a:blip>
            <a:stretch>
              <a:fillRect/>
            </a:stretch>
          </a:blipFill>
        </p:spPr>
      </p:sp>
      <p:sp>
        <p:nvSpPr>
          <p:cNvPr id="10" name="TextBox 10"/>
          <p:cNvSpPr txBox="1"/>
          <p:nvPr/>
        </p:nvSpPr>
        <p:spPr>
          <a:xfrm>
            <a:off x="6202080" y="6960660"/>
            <a:ext cx="2153700" cy="282129"/>
          </a:xfrm>
          <a:prstGeom prst="rect">
            <a:avLst/>
          </a:prstGeom>
        </p:spPr>
        <p:txBody>
          <a:bodyPr lIns="0" tIns="0" rIns="0" bIns="0" rtlCol="0" anchor="t">
            <a:spAutoFit/>
          </a:bodyPr>
          <a:lstStyle/>
          <a:p>
            <a:pPr algn="ctr" rtl="1">
              <a:lnSpc>
                <a:spcPts val="2160"/>
              </a:lnSpc>
            </a:pPr>
            <a:r>
              <a:rPr lang="fa-IR" sz="1800" spc="-1" dirty="0">
                <a:solidFill>
                  <a:srgbClr val="404040"/>
                </a:solidFill>
                <a:latin typeface="Arial Bold"/>
                <a:cs typeface="B Nazanin" pitchFamily="2" charset="-78"/>
              </a:rPr>
              <a:t>محتوا در اینجا</a:t>
            </a:r>
            <a:endParaRPr lang="en-US" sz="1800" spc="-1" dirty="0">
              <a:solidFill>
                <a:srgbClr val="404040"/>
              </a:solidFill>
              <a:latin typeface="Arial Bold"/>
              <a:cs typeface="B Nazanin" pitchFamily="2" charset="-78"/>
            </a:endParaRPr>
          </a:p>
        </p:txBody>
      </p:sp>
      <p:sp>
        <p:nvSpPr>
          <p:cNvPr id="11" name="TextBox 11"/>
          <p:cNvSpPr txBox="1"/>
          <p:nvPr/>
        </p:nvSpPr>
        <p:spPr>
          <a:xfrm>
            <a:off x="6202080" y="7241460"/>
            <a:ext cx="1991700" cy="1128514"/>
          </a:xfrm>
          <a:prstGeom prst="rect">
            <a:avLst/>
          </a:prstGeom>
        </p:spPr>
        <p:txBody>
          <a:bodyPr lIns="0" tIns="0" rIns="0" bIns="0" rtlCol="0" anchor="t">
            <a:spAutoFit/>
          </a:bodyPr>
          <a:lstStyle/>
          <a:p>
            <a:pPr algn="ctr" rtl="1">
              <a:lnSpc>
                <a:spcPts val="2160"/>
              </a:lnSpc>
            </a:pPr>
            <a:r>
              <a:rPr lang="fa-IR" sz="1800" spc="-1" dirty="0">
                <a:solidFill>
                  <a:srgbClr val="404040"/>
                </a:solidFill>
                <a:latin typeface="Arial"/>
                <a:cs typeface="B Nazanin" pitchFamily="2" charset="-78"/>
              </a:rPr>
              <a:t>شما به سادگی می توانید مخاطبان خود را تحت تاثیر قرار دهید و یک محصول منحصر به فرد اضافه کنید.</a:t>
            </a:r>
            <a:endParaRPr lang="en-US" sz="1800" spc="-1" dirty="0">
              <a:solidFill>
                <a:srgbClr val="404040"/>
              </a:solidFill>
              <a:latin typeface="Arial"/>
              <a:cs typeface="B Nazanin" pitchFamily="2" charset="-78"/>
            </a:endParaRPr>
          </a:p>
        </p:txBody>
      </p:sp>
      <p:sp>
        <p:nvSpPr>
          <p:cNvPr id="12" name="Freeform 12"/>
          <p:cNvSpPr/>
          <p:nvPr/>
        </p:nvSpPr>
        <p:spPr>
          <a:xfrm>
            <a:off x="5959440" y="6829380"/>
            <a:ext cx="2638980" cy="2319840"/>
          </a:xfrm>
          <a:custGeom>
            <a:avLst/>
            <a:gdLst/>
            <a:ahLst/>
            <a:cxnLst/>
            <a:rect l="l" t="t" r="r" b="b"/>
            <a:pathLst>
              <a:path w="2638980" h="2319840">
                <a:moveTo>
                  <a:pt x="0" y="0"/>
                </a:moveTo>
                <a:lnTo>
                  <a:pt x="2638980" y="0"/>
                </a:lnTo>
                <a:lnTo>
                  <a:pt x="2638980" y="2319840"/>
                </a:lnTo>
                <a:lnTo>
                  <a:pt x="0" y="231984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3" name="Freeform 13"/>
          <p:cNvSpPr/>
          <p:nvPr/>
        </p:nvSpPr>
        <p:spPr>
          <a:xfrm>
            <a:off x="7645320" y="8655660"/>
            <a:ext cx="505440" cy="332100"/>
          </a:xfrm>
          <a:custGeom>
            <a:avLst/>
            <a:gdLst/>
            <a:ahLst/>
            <a:cxnLst/>
            <a:rect l="l" t="t" r="r" b="b"/>
            <a:pathLst>
              <a:path w="505440" h="332100">
                <a:moveTo>
                  <a:pt x="0" y="0"/>
                </a:moveTo>
                <a:lnTo>
                  <a:pt x="505440" y="0"/>
                </a:lnTo>
                <a:lnTo>
                  <a:pt x="505440" y="332100"/>
                </a:lnTo>
                <a:lnTo>
                  <a:pt x="0" y="332100"/>
                </a:lnTo>
                <a:lnTo>
                  <a:pt x="0" y="0"/>
                </a:lnTo>
                <a:close/>
              </a:path>
            </a:pathLst>
          </a:custGeom>
          <a:blipFill>
            <a:blip r:embed="rId8" cstate="print">
              <a:extLst>
                <a:ext uri="{96DAC541-7B7A-43D3-8B79-37D633B846F1}">
                  <asvg:svgBlip xmlns:asvg="http://schemas.microsoft.com/office/drawing/2016/SVG/main" r:embed="rId9"/>
                </a:ext>
              </a:extLst>
            </a:blip>
            <a:stretch>
              <a:fillRect/>
            </a:stretch>
          </a:blipFill>
        </p:spPr>
      </p:sp>
      <p:sp>
        <p:nvSpPr>
          <p:cNvPr id="14" name="TextBox 14"/>
          <p:cNvSpPr txBox="1"/>
          <p:nvPr/>
        </p:nvSpPr>
        <p:spPr>
          <a:xfrm>
            <a:off x="10521540" y="3371280"/>
            <a:ext cx="2153700" cy="282129"/>
          </a:xfrm>
          <a:prstGeom prst="rect">
            <a:avLst/>
          </a:prstGeom>
        </p:spPr>
        <p:txBody>
          <a:bodyPr lIns="0" tIns="0" rIns="0" bIns="0" rtlCol="0" anchor="t">
            <a:spAutoFit/>
          </a:bodyPr>
          <a:lstStyle/>
          <a:p>
            <a:pPr algn="ctr" rtl="1">
              <a:lnSpc>
                <a:spcPts val="2160"/>
              </a:lnSpc>
            </a:pPr>
            <a:r>
              <a:rPr lang="fa-IR" sz="1800" spc="-1" dirty="0">
                <a:solidFill>
                  <a:srgbClr val="404040"/>
                </a:solidFill>
                <a:latin typeface="Arial Bold"/>
                <a:cs typeface="B Nazanin" pitchFamily="2" charset="-78"/>
              </a:rPr>
              <a:t>محتوا در اینجا</a:t>
            </a:r>
            <a:endParaRPr lang="en-US" sz="1800" spc="-1" dirty="0">
              <a:solidFill>
                <a:srgbClr val="404040"/>
              </a:solidFill>
              <a:latin typeface="Arial Bold"/>
              <a:cs typeface="B Nazanin" pitchFamily="2" charset="-78"/>
            </a:endParaRPr>
          </a:p>
        </p:txBody>
      </p:sp>
      <p:sp>
        <p:nvSpPr>
          <p:cNvPr id="15" name="TextBox 15"/>
          <p:cNvSpPr txBox="1"/>
          <p:nvPr/>
        </p:nvSpPr>
        <p:spPr>
          <a:xfrm>
            <a:off x="10521540" y="3652080"/>
            <a:ext cx="1991700" cy="1128514"/>
          </a:xfrm>
          <a:prstGeom prst="rect">
            <a:avLst/>
          </a:prstGeom>
        </p:spPr>
        <p:txBody>
          <a:bodyPr lIns="0" tIns="0" rIns="0" bIns="0" rtlCol="0" anchor="t">
            <a:spAutoFit/>
          </a:bodyPr>
          <a:lstStyle/>
          <a:p>
            <a:pPr algn="ctr" rtl="1">
              <a:lnSpc>
                <a:spcPts val="2160"/>
              </a:lnSpc>
            </a:pPr>
            <a:r>
              <a:rPr lang="fa-IR" sz="1800" spc="-1" dirty="0">
                <a:solidFill>
                  <a:srgbClr val="404040"/>
                </a:solidFill>
                <a:latin typeface="Arial"/>
                <a:cs typeface="B Nazanin" pitchFamily="2" charset="-78"/>
              </a:rPr>
              <a:t>شما به سادگی می توانید مخاطبان خود را تحت تاثیر قرار دهید و یک محصول منحصر به فرد اضافه کنید.</a:t>
            </a:r>
            <a:endParaRPr lang="en-US" sz="1800" spc="-1" dirty="0">
              <a:solidFill>
                <a:srgbClr val="404040"/>
              </a:solidFill>
              <a:latin typeface="Arial"/>
              <a:cs typeface="B Nazanin" pitchFamily="2" charset="-78"/>
            </a:endParaRPr>
          </a:p>
        </p:txBody>
      </p:sp>
      <p:sp>
        <p:nvSpPr>
          <p:cNvPr id="16" name="Freeform 16"/>
          <p:cNvSpPr/>
          <p:nvPr/>
        </p:nvSpPr>
        <p:spPr>
          <a:xfrm>
            <a:off x="10215570" y="3286112"/>
            <a:ext cx="2638980" cy="2319840"/>
          </a:xfrm>
          <a:custGeom>
            <a:avLst/>
            <a:gdLst/>
            <a:ahLst/>
            <a:cxnLst/>
            <a:rect l="l" t="t" r="r" b="b"/>
            <a:pathLst>
              <a:path w="2638980" h="2319840">
                <a:moveTo>
                  <a:pt x="0" y="0"/>
                </a:moveTo>
                <a:lnTo>
                  <a:pt x="2638980" y="0"/>
                </a:lnTo>
                <a:lnTo>
                  <a:pt x="2638980" y="2319840"/>
                </a:lnTo>
                <a:lnTo>
                  <a:pt x="0" y="231984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7" name="Freeform 17"/>
          <p:cNvSpPr/>
          <p:nvPr/>
        </p:nvSpPr>
        <p:spPr>
          <a:xfrm>
            <a:off x="11964780" y="5066280"/>
            <a:ext cx="505440" cy="332100"/>
          </a:xfrm>
          <a:custGeom>
            <a:avLst/>
            <a:gdLst/>
            <a:ahLst/>
            <a:cxnLst/>
            <a:rect l="l" t="t" r="r" b="b"/>
            <a:pathLst>
              <a:path w="505440" h="332100">
                <a:moveTo>
                  <a:pt x="0" y="0"/>
                </a:moveTo>
                <a:lnTo>
                  <a:pt x="505440" y="0"/>
                </a:lnTo>
                <a:lnTo>
                  <a:pt x="505440" y="332100"/>
                </a:lnTo>
                <a:lnTo>
                  <a:pt x="0" y="332100"/>
                </a:lnTo>
                <a:lnTo>
                  <a:pt x="0" y="0"/>
                </a:lnTo>
                <a:close/>
              </a:path>
            </a:pathLst>
          </a:custGeom>
          <a:blipFill>
            <a:blip r:embed="rId8" cstate="print">
              <a:extLst>
                <a:ext uri="{96DAC541-7B7A-43D3-8B79-37D633B846F1}">
                  <asvg:svgBlip xmlns:asvg="http://schemas.microsoft.com/office/drawing/2016/SVG/main" r:embed="rId9"/>
                </a:ext>
              </a:extLst>
            </a:blip>
            <a:stretch>
              <a:fillRect/>
            </a:stretch>
          </a:blipFill>
        </p:spPr>
      </p:sp>
      <p:sp>
        <p:nvSpPr>
          <p:cNvPr id="18" name="TextBox 18"/>
          <p:cNvSpPr txBox="1"/>
          <p:nvPr/>
        </p:nvSpPr>
        <p:spPr>
          <a:xfrm>
            <a:off x="10521540" y="6960660"/>
            <a:ext cx="2153700" cy="282129"/>
          </a:xfrm>
          <a:prstGeom prst="rect">
            <a:avLst/>
          </a:prstGeom>
        </p:spPr>
        <p:txBody>
          <a:bodyPr lIns="0" tIns="0" rIns="0" bIns="0" rtlCol="0" anchor="t">
            <a:spAutoFit/>
          </a:bodyPr>
          <a:lstStyle/>
          <a:p>
            <a:pPr algn="ctr" rtl="1">
              <a:lnSpc>
                <a:spcPts val="2160"/>
              </a:lnSpc>
            </a:pPr>
            <a:r>
              <a:rPr lang="fa-IR" sz="1800" spc="-1" dirty="0">
                <a:solidFill>
                  <a:srgbClr val="404040"/>
                </a:solidFill>
                <a:latin typeface="Arial Bold"/>
                <a:cs typeface="B Nazanin" pitchFamily="2" charset="-78"/>
              </a:rPr>
              <a:t>محتوا در اینجا</a:t>
            </a:r>
            <a:endParaRPr lang="en-US" sz="1800" spc="-1" dirty="0">
              <a:solidFill>
                <a:srgbClr val="404040"/>
              </a:solidFill>
              <a:latin typeface="Arial Bold"/>
              <a:cs typeface="B Nazanin" pitchFamily="2" charset="-78"/>
            </a:endParaRPr>
          </a:p>
        </p:txBody>
      </p:sp>
      <p:sp>
        <p:nvSpPr>
          <p:cNvPr id="19" name="TextBox 19"/>
          <p:cNvSpPr txBox="1"/>
          <p:nvPr/>
        </p:nvSpPr>
        <p:spPr>
          <a:xfrm>
            <a:off x="10521540" y="7241460"/>
            <a:ext cx="1991700" cy="1128514"/>
          </a:xfrm>
          <a:prstGeom prst="rect">
            <a:avLst/>
          </a:prstGeom>
        </p:spPr>
        <p:txBody>
          <a:bodyPr lIns="0" tIns="0" rIns="0" bIns="0" rtlCol="0" anchor="t">
            <a:spAutoFit/>
          </a:bodyPr>
          <a:lstStyle/>
          <a:p>
            <a:pPr algn="ctr" rtl="1">
              <a:lnSpc>
                <a:spcPts val="2160"/>
              </a:lnSpc>
            </a:pPr>
            <a:r>
              <a:rPr lang="fa-IR" sz="1800" spc="-1" dirty="0">
                <a:solidFill>
                  <a:srgbClr val="404040"/>
                </a:solidFill>
                <a:latin typeface="Arial"/>
                <a:cs typeface="B Nazanin" pitchFamily="2" charset="-78"/>
              </a:rPr>
              <a:t>شما به سادگی می توانید مخاطبان خود را تحت تاثیر قرار دهید و یک محصول منحصر به فرد اضافه کنید.</a:t>
            </a:r>
            <a:endParaRPr lang="en-US" sz="1800" spc="-1" dirty="0">
              <a:solidFill>
                <a:srgbClr val="404040"/>
              </a:solidFill>
              <a:latin typeface="Arial"/>
              <a:cs typeface="B Nazanin" pitchFamily="2" charset="-78"/>
            </a:endParaRPr>
          </a:p>
        </p:txBody>
      </p:sp>
      <p:sp>
        <p:nvSpPr>
          <p:cNvPr id="20" name="Freeform 20"/>
          <p:cNvSpPr/>
          <p:nvPr/>
        </p:nvSpPr>
        <p:spPr>
          <a:xfrm>
            <a:off x="10279440" y="6829380"/>
            <a:ext cx="2638980" cy="2319840"/>
          </a:xfrm>
          <a:custGeom>
            <a:avLst/>
            <a:gdLst/>
            <a:ahLst/>
            <a:cxnLst/>
            <a:rect l="l" t="t" r="r" b="b"/>
            <a:pathLst>
              <a:path w="2638980" h="2319840">
                <a:moveTo>
                  <a:pt x="0" y="0"/>
                </a:moveTo>
                <a:lnTo>
                  <a:pt x="2638980" y="0"/>
                </a:lnTo>
                <a:lnTo>
                  <a:pt x="2638980" y="2319840"/>
                </a:lnTo>
                <a:lnTo>
                  <a:pt x="0" y="231984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1" name="Freeform 21"/>
          <p:cNvSpPr/>
          <p:nvPr/>
        </p:nvSpPr>
        <p:spPr>
          <a:xfrm>
            <a:off x="11964780" y="8655660"/>
            <a:ext cx="505440" cy="332100"/>
          </a:xfrm>
          <a:custGeom>
            <a:avLst/>
            <a:gdLst/>
            <a:ahLst/>
            <a:cxnLst/>
            <a:rect l="l" t="t" r="r" b="b"/>
            <a:pathLst>
              <a:path w="505440" h="332100">
                <a:moveTo>
                  <a:pt x="0" y="0"/>
                </a:moveTo>
                <a:lnTo>
                  <a:pt x="505440" y="0"/>
                </a:lnTo>
                <a:lnTo>
                  <a:pt x="505440" y="332100"/>
                </a:lnTo>
                <a:lnTo>
                  <a:pt x="0" y="332100"/>
                </a:lnTo>
                <a:lnTo>
                  <a:pt x="0" y="0"/>
                </a:lnTo>
                <a:close/>
              </a:path>
            </a:pathLst>
          </a:custGeom>
          <a:blipFill>
            <a:blip r:embed="rId8" cstate="print">
              <a:extLst>
                <a:ext uri="{96DAC541-7B7A-43D3-8B79-37D633B846F1}">
                  <asvg:svgBlip xmlns:asvg="http://schemas.microsoft.com/office/drawing/2016/SVG/main" r:embed="rId9"/>
                </a:ext>
              </a:extLst>
            </a:blip>
            <a:stretch>
              <a:fillRect/>
            </a:stretch>
          </a:blipFill>
        </p:spPr>
      </p:sp>
      <p:sp>
        <p:nvSpPr>
          <p:cNvPr id="22" name="Freeform 22"/>
          <p:cNvSpPr/>
          <p:nvPr/>
        </p:nvSpPr>
        <p:spPr>
          <a:xfrm>
            <a:off x="0" y="9823680"/>
            <a:ext cx="928800" cy="463320"/>
          </a:xfrm>
          <a:custGeom>
            <a:avLst/>
            <a:gdLst/>
            <a:ahLst/>
            <a:cxnLst/>
            <a:rect l="l" t="t" r="r" b="b"/>
            <a:pathLst>
              <a:path w="928800" h="463320">
                <a:moveTo>
                  <a:pt x="0" y="0"/>
                </a:moveTo>
                <a:lnTo>
                  <a:pt x="928800" y="0"/>
                </a:lnTo>
                <a:lnTo>
                  <a:pt x="928800" y="463320"/>
                </a:lnTo>
                <a:lnTo>
                  <a:pt x="0" y="46332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3" name="Freeform 23"/>
          <p:cNvSpPr/>
          <p:nvPr/>
        </p:nvSpPr>
        <p:spPr>
          <a:xfrm>
            <a:off x="1147500" y="9973800"/>
            <a:ext cx="17140680" cy="313200"/>
          </a:xfrm>
          <a:custGeom>
            <a:avLst/>
            <a:gdLst/>
            <a:ahLst/>
            <a:cxnLst/>
            <a:rect l="l" t="t" r="r" b="b"/>
            <a:pathLst>
              <a:path w="17140680" h="313200">
                <a:moveTo>
                  <a:pt x="0" y="0"/>
                </a:moveTo>
                <a:lnTo>
                  <a:pt x="17140680" y="0"/>
                </a:lnTo>
                <a:lnTo>
                  <a:pt x="17140680" y="313200"/>
                </a:lnTo>
                <a:lnTo>
                  <a:pt x="0" y="3132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5660"/>
            <a:ext cx="18288180" cy="10302660"/>
          </a:xfrm>
          <a:custGeom>
            <a:avLst/>
            <a:gdLst/>
            <a:ahLst/>
            <a:cxnLst/>
            <a:rect l="l" t="t" r="r" b="b"/>
            <a:pathLst>
              <a:path w="18288180" h="10302660">
                <a:moveTo>
                  <a:pt x="0" y="0"/>
                </a:moveTo>
                <a:lnTo>
                  <a:pt x="18288180" y="0"/>
                </a:lnTo>
                <a:lnTo>
                  <a:pt x="18288180" y="10302660"/>
                </a:lnTo>
                <a:lnTo>
                  <a:pt x="0" y="103026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16445700" y="7363980"/>
            <a:ext cx="1842480" cy="2923020"/>
          </a:xfrm>
          <a:custGeom>
            <a:avLst/>
            <a:gdLst/>
            <a:ahLst/>
            <a:cxnLst/>
            <a:rect l="l" t="t" r="r" b="b"/>
            <a:pathLst>
              <a:path w="1842480" h="2923020">
                <a:moveTo>
                  <a:pt x="0" y="0"/>
                </a:moveTo>
                <a:lnTo>
                  <a:pt x="1842480" y="0"/>
                </a:lnTo>
                <a:lnTo>
                  <a:pt x="1842480" y="2923020"/>
                </a:lnTo>
                <a:lnTo>
                  <a:pt x="0" y="29230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TextBox 4"/>
          <p:cNvSpPr txBox="1"/>
          <p:nvPr/>
        </p:nvSpPr>
        <p:spPr>
          <a:xfrm>
            <a:off x="819180" y="712500"/>
            <a:ext cx="17359380" cy="594393"/>
          </a:xfrm>
          <a:prstGeom prst="rect">
            <a:avLst/>
          </a:prstGeom>
        </p:spPr>
        <p:txBody>
          <a:bodyPr lIns="0" tIns="0" rIns="0" bIns="0" rtlCol="0" anchor="t">
            <a:spAutoFit/>
          </a:bodyPr>
          <a:lstStyle/>
          <a:p>
            <a:pPr marL="760095" lvl="1" indent="-380048" algn="ctr" rtl="1">
              <a:lnSpc>
                <a:spcPts val="4536"/>
              </a:lnSpc>
              <a:buFont typeface="Arial"/>
              <a:buChar char="•"/>
            </a:pPr>
            <a:r>
              <a:rPr lang="fa-IR" sz="4200" spc="-1" dirty="0">
                <a:solidFill>
                  <a:srgbClr val="FFFFFF"/>
                </a:solidFill>
                <a:latin typeface="Arial"/>
                <a:cs typeface="B Nazanin" pitchFamily="2" charset="-78"/>
              </a:rPr>
              <a:t>سبک اینفوگرافیک</a:t>
            </a:r>
            <a:endParaRPr lang="en-US" sz="4200" spc="-1" dirty="0">
              <a:solidFill>
                <a:srgbClr val="000000"/>
              </a:solidFill>
              <a:latin typeface="Arial"/>
              <a:cs typeface="B Nazanin" pitchFamily="2" charset="-78"/>
            </a:endParaRPr>
          </a:p>
        </p:txBody>
      </p:sp>
      <p:sp>
        <p:nvSpPr>
          <p:cNvPr id="5" name="Freeform 5"/>
          <p:cNvSpPr/>
          <p:nvPr/>
        </p:nvSpPr>
        <p:spPr>
          <a:xfrm>
            <a:off x="6481930" y="2817220"/>
            <a:ext cx="5117499" cy="5118039"/>
          </a:xfrm>
          <a:custGeom>
            <a:avLst/>
            <a:gdLst/>
            <a:ahLst/>
            <a:cxnLst/>
            <a:rect l="l" t="t" r="r" b="b"/>
            <a:pathLst>
              <a:path w="5117499" h="5118039">
                <a:moveTo>
                  <a:pt x="0" y="0"/>
                </a:moveTo>
                <a:lnTo>
                  <a:pt x="5117500" y="0"/>
                </a:lnTo>
                <a:lnTo>
                  <a:pt x="5117500" y="5118040"/>
                </a:lnTo>
                <a:lnTo>
                  <a:pt x="0" y="5118040"/>
                </a:lnTo>
                <a:lnTo>
                  <a:pt x="0" y="0"/>
                </a:lnTo>
                <a:close/>
              </a:path>
            </a:pathLst>
          </a:custGeom>
          <a:blipFill>
            <a:blip r:embed="rId7" cstate="print">
              <a:extLst>
                <a:ext uri="{96DAC541-7B7A-43D3-8B79-37D633B846F1}">
                  <asvg:svgBlip xmlns:asvg="http://schemas.microsoft.com/office/drawing/2016/SVG/main" r:embed="rId8"/>
                </a:ext>
              </a:extLst>
            </a:blip>
            <a:stretch>
              <a:fillRect/>
            </a:stretch>
          </a:blipFill>
        </p:spPr>
      </p:sp>
      <p:sp>
        <p:nvSpPr>
          <p:cNvPr id="6" name="TextBox 6"/>
          <p:cNvSpPr txBox="1"/>
          <p:nvPr/>
        </p:nvSpPr>
        <p:spPr>
          <a:xfrm>
            <a:off x="7890120" y="2673450"/>
            <a:ext cx="2301660" cy="410369"/>
          </a:xfrm>
          <a:prstGeom prst="rect">
            <a:avLst/>
          </a:prstGeom>
        </p:spPr>
        <p:txBody>
          <a:bodyPr lIns="0" tIns="0" rIns="0" bIns="0" rtlCol="0" anchor="t">
            <a:spAutoFit/>
          </a:bodyPr>
          <a:lstStyle/>
          <a:p>
            <a:pPr algn="ctr" rtl="1">
              <a:lnSpc>
                <a:spcPts val="3240"/>
              </a:lnSpc>
            </a:pPr>
            <a:r>
              <a:rPr lang="fa-IR" sz="2700" spc="-1" dirty="0">
                <a:solidFill>
                  <a:srgbClr val="FFFFFF"/>
                </a:solidFill>
                <a:latin typeface="Arial Bold"/>
                <a:cs typeface="B Nazanin" pitchFamily="2" charset="-78"/>
              </a:rPr>
              <a:t>محتوا اضافه کنید</a:t>
            </a:r>
            <a:endParaRPr lang="en-US" sz="2700" spc="-1" dirty="0">
              <a:solidFill>
                <a:srgbClr val="FFFFFF"/>
              </a:solidFill>
              <a:latin typeface="Arial Bold"/>
              <a:cs typeface="B Nazanin" pitchFamily="2" charset="-78"/>
            </a:endParaRPr>
          </a:p>
        </p:txBody>
      </p:sp>
      <p:sp>
        <p:nvSpPr>
          <p:cNvPr id="7" name="TextBox 7"/>
          <p:cNvSpPr txBox="1"/>
          <p:nvPr/>
        </p:nvSpPr>
        <p:spPr>
          <a:xfrm rot="5400000">
            <a:off x="9921555" y="5171865"/>
            <a:ext cx="2301660" cy="410369"/>
          </a:xfrm>
          <a:prstGeom prst="rect">
            <a:avLst/>
          </a:prstGeom>
        </p:spPr>
        <p:txBody>
          <a:bodyPr lIns="0" tIns="0" rIns="0" bIns="0" rtlCol="0" anchor="t">
            <a:spAutoFit/>
          </a:bodyPr>
          <a:lstStyle/>
          <a:p>
            <a:pPr algn="ctr" rtl="1">
              <a:lnSpc>
                <a:spcPts val="3240"/>
              </a:lnSpc>
            </a:pPr>
            <a:r>
              <a:rPr lang="fa-IR" sz="2700" spc="-1" dirty="0">
                <a:solidFill>
                  <a:srgbClr val="FFFFFF"/>
                </a:solidFill>
                <a:latin typeface="Arial Bold"/>
                <a:cs typeface="B Nazanin" pitchFamily="2" charset="-78"/>
              </a:rPr>
              <a:t>محتوا اضافه کنید</a:t>
            </a:r>
            <a:endParaRPr lang="en-US" sz="2700" spc="-1" dirty="0">
              <a:solidFill>
                <a:srgbClr val="FFFFFF"/>
              </a:solidFill>
              <a:latin typeface="Arial Bold"/>
              <a:cs typeface="B Nazanin" pitchFamily="2" charset="-78"/>
            </a:endParaRPr>
          </a:p>
        </p:txBody>
      </p:sp>
      <p:sp>
        <p:nvSpPr>
          <p:cNvPr id="8" name="TextBox 8"/>
          <p:cNvSpPr txBox="1"/>
          <p:nvPr/>
        </p:nvSpPr>
        <p:spPr>
          <a:xfrm rot="-10800000">
            <a:off x="7890120" y="7201680"/>
            <a:ext cx="2301660" cy="410369"/>
          </a:xfrm>
          <a:prstGeom prst="rect">
            <a:avLst/>
          </a:prstGeom>
        </p:spPr>
        <p:txBody>
          <a:bodyPr lIns="0" tIns="0" rIns="0" bIns="0" rtlCol="0" anchor="t">
            <a:spAutoFit/>
          </a:bodyPr>
          <a:lstStyle/>
          <a:p>
            <a:pPr algn="ctr" rtl="1">
              <a:lnSpc>
                <a:spcPts val="3240"/>
              </a:lnSpc>
            </a:pPr>
            <a:r>
              <a:rPr lang="fa-IR" sz="2700" spc="-1" dirty="0">
                <a:solidFill>
                  <a:srgbClr val="FFFFFF"/>
                </a:solidFill>
                <a:latin typeface="Arial Bold"/>
                <a:cs typeface="B Nazanin" pitchFamily="2" charset="-78"/>
              </a:rPr>
              <a:t>محتوا اضافه کنید</a:t>
            </a:r>
            <a:endParaRPr lang="en-US" sz="2700" spc="-1" dirty="0">
              <a:solidFill>
                <a:srgbClr val="FFFFFF"/>
              </a:solidFill>
              <a:latin typeface="Arial Bold"/>
              <a:cs typeface="B Nazanin" pitchFamily="2" charset="-78"/>
            </a:endParaRPr>
          </a:p>
        </p:txBody>
      </p:sp>
      <p:sp>
        <p:nvSpPr>
          <p:cNvPr id="9" name="TextBox 9"/>
          <p:cNvSpPr txBox="1"/>
          <p:nvPr/>
        </p:nvSpPr>
        <p:spPr>
          <a:xfrm rot="-5400000">
            <a:off x="5872725" y="5171325"/>
            <a:ext cx="2301660" cy="410369"/>
          </a:xfrm>
          <a:prstGeom prst="rect">
            <a:avLst/>
          </a:prstGeom>
        </p:spPr>
        <p:txBody>
          <a:bodyPr lIns="0" tIns="0" rIns="0" bIns="0" rtlCol="0" anchor="t">
            <a:spAutoFit/>
          </a:bodyPr>
          <a:lstStyle/>
          <a:p>
            <a:pPr algn="ctr" rtl="1">
              <a:lnSpc>
                <a:spcPts val="3240"/>
              </a:lnSpc>
            </a:pPr>
            <a:r>
              <a:rPr lang="fa-IR" sz="2700" spc="-1" dirty="0">
                <a:solidFill>
                  <a:srgbClr val="FFFFFF"/>
                </a:solidFill>
                <a:latin typeface="Arial Bold"/>
                <a:cs typeface="B Nazanin" pitchFamily="2" charset="-78"/>
              </a:rPr>
              <a:t>محتوا اضافه کنید</a:t>
            </a:r>
            <a:endParaRPr lang="en-US" sz="2700" spc="-1" dirty="0">
              <a:solidFill>
                <a:srgbClr val="FFFFFF"/>
              </a:solidFill>
              <a:latin typeface="Arial Bold"/>
              <a:cs typeface="B Nazanin" pitchFamily="2" charset="-78"/>
            </a:endParaRPr>
          </a:p>
        </p:txBody>
      </p:sp>
      <p:sp>
        <p:nvSpPr>
          <p:cNvPr id="10" name="TextBox 10"/>
          <p:cNvSpPr txBox="1"/>
          <p:nvPr/>
        </p:nvSpPr>
        <p:spPr>
          <a:xfrm rot="-2700000">
            <a:off x="9260542" y="3966554"/>
            <a:ext cx="1925820" cy="371897"/>
          </a:xfrm>
          <a:prstGeom prst="rect">
            <a:avLst/>
          </a:prstGeom>
        </p:spPr>
        <p:txBody>
          <a:bodyPr lIns="0" tIns="0" rIns="0" bIns="0" rtlCol="0" anchor="t">
            <a:spAutoFit/>
          </a:bodyPr>
          <a:lstStyle/>
          <a:p>
            <a:pPr algn="ctr" rtl="1">
              <a:lnSpc>
                <a:spcPts val="2879"/>
              </a:lnSpc>
            </a:pPr>
            <a:r>
              <a:rPr lang="fa-IR" sz="2400" spc="-1" dirty="0">
                <a:solidFill>
                  <a:srgbClr val="FFFFFF"/>
                </a:solidFill>
                <a:latin typeface="Arial Bold"/>
                <a:cs typeface="B Nazanin" pitchFamily="2" charset="-78"/>
              </a:rPr>
              <a:t>اضافه کردن متن</a:t>
            </a:r>
            <a:endParaRPr lang="en-US" sz="2400" spc="-1" dirty="0">
              <a:solidFill>
                <a:srgbClr val="FFFFFF"/>
              </a:solidFill>
              <a:latin typeface="Arial Bold"/>
              <a:cs typeface="B Nazanin" pitchFamily="2" charset="-78"/>
            </a:endParaRPr>
          </a:p>
        </p:txBody>
      </p:sp>
      <p:sp>
        <p:nvSpPr>
          <p:cNvPr id="11" name="TextBox 11"/>
          <p:cNvSpPr txBox="1"/>
          <p:nvPr/>
        </p:nvSpPr>
        <p:spPr>
          <a:xfrm rot="2700000">
            <a:off x="6852338" y="3957374"/>
            <a:ext cx="1925820" cy="371897"/>
          </a:xfrm>
          <a:prstGeom prst="rect">
            <a:avLst/>
          </a:prstGeom>
        </p:spPr>
        <p:txBody>
          <a:bodyPr lIns="0" tIns="0" rIns="0" bIns="0" rtlCol="0" anchor="t">
            <a:spAutoFit/>
          </a:bodyPr>
          <a:lstStyle/>
          <a:p>
            <a:pPr algn="ctr" rtl="1">
              <a:lnSpc>
                <a:spcPts val="2879"/>
              </a:lnSpc>
            </a:pPr>
            <a:r>
              <a:rPr lang="fa-IR" sz="2400" spc="-1" dirty="0">
                <a:solidFill>
                  <a:srgbClr val="FFFFFF"/>
                </a:solidFill>
                <a:latin typeface="Arial Bold"/>
                <a:cs typeface="B Nazanin" pitchFamily="2" charset="-78"/>
              </a:rPr>
              <a:t>اضافه کردن متن</a:t>
            </a:r>
            <a:endParaRPr lang="en-US" sz="2400" spc="-1" dirty="0">
              <a:solidFill>
                <a:srgbClr val="FFFFFF"/>
              </a:solidFill>
              <a:latin typeface="Arial Bold"/>
              <a:cs typeface="B Nazanin" pitchFamily="2" charset="-78"/>
            </a:endParaRPr>
          </a:p>
        </p:txBody>
      </p:sp>
      <p:sp>
        <p:nvSpPr>
          <p:cNvPr id="12" name="TextBox 12"/>
          <p:cNvSpPr txBox="1"/>
          <p:nvPr/>
        </p:nvSpPr>
        <p:spPr>
          <a:xfrm rot="-2700000">
            <a:off x="6858622" y="6401414"/>
            <a:ext cx="1925820" cy="371897"/>
          </a:xfrm>
          <a:prstGeom prst="rect">
            <a:avLst/>
          </a:prstGeom>
        </p:spPr>
        <p:txBody>
          <a:bodyPr lIns="0" tIns="0" rIns="0" bIns="0" rtlCol="0" anchor="t">
            <a:spAutoFit/>
          </a:bodyPr>
          <a:lstStyle/>
          <a:p>
            <a:pPr algn="ctr" rtl="1">
              <a:lnSpc>
                <a:spcPts val="2879"/>
              </a:lnSpc>
            </a:pPr>
            <a:r>
              <a:rPr lang="fa-IR" sz="2400" spc="-1" dirty="0">
                <a:solidFill>
                  <a:srgbClr val="FFFFFF"/>
                </a:solidFill>
                <a:latin typeface="Arial Bold"/>
                <a:cs typeface="B Nazanin" pitchFamily="2" charset="-78"/>
              </a:rPr>
              <a:t>اضافه کردن متن</a:t>
            </a:r>
            <a:endParaRPr lang="en-US" sz="2400" spc="-1" dirty="0">
              <a:solidFill>
                <a:srgbClr val="FFFFFF"/>
              </a:solidFill>
              <a:latin typeface="Arial Bold"/>
              <a:cs typeface="B Nazanin" pitchFamily="2" charset="-78"/>
            </a:endParaRPr>
          </a:p>
        </p:txBody>
      </p:sp>
      <p:sp>
        <p:nvSpPr>
          <p:cNvPr id="13" name="TextBox 13"/>
          <p:cNvSpPr txBox="1"/>
          <p:nvPr/>
        </p:nvSpPr>
        <p:spPr>
          <a:xfrm rot="2700000">
            <a:off x="9318518" y="6367934"/>
            <a:ext cx="1925820" cy="371897"/>
          </a:xfrm>
          <a:prstGeom prst="rect">
            <a:avLst/>
          </a:prstGeom>
        </p:spPr>
        <p:txBody>
          <a:bodyPr lIns="0" tIns="0" rIns="0" bIns="0" rtlCol="0" anchor="t">
            <a:spAutoFit/>
          </a:bodyPr>
          <a:lstStyle/>
          <a:p>
            <a:pPr algn="ctr" rtl="1">
              <a:lnSpc>
                <a:spcPts val="2879"/>
              </a:lnSpc>
            </a:pPr>
            <a:r>
              <a:rPr lang="fa-IR" sz="2400" spc="-1" dirty="0">
                <a:solidFill>
                  <a:srgbClr val="FFFFFF"/>
                </a:solidFill>
                <a:latin typeface="Arial Bold"/>
                <a:cs typeface="B Nazanin" pitchFamily="2" charset="-78"/>
              </a:rPr>
              <a:t>اضافه کردن متن</a:t>
            </a:r>
            <a:endParaRPr lang="en-US" sz="2400" spc="-1" dirty="0">
              <a:solidFill>
                <a:srgbClr val="FFFFFF"/>
              </a:solidFill>
              <a:latin typeface="Arial Bold"/>
              <a:cs typeface="B Nazanin" pitchFamily="2" charset="-78"/>
            </a:endParaRPr>
          </a:p>
        </p:txBody>
      </p:sp>
      <p:sp>
        <p:nvSpPr>
          <p:cNvPr id="14" name="TextBox 14"/>
          <p:cNvSpPr txBox="1"/>
          <p:nvPr/>
        </p:nvSpPr>
        <p:spPr>
          <a:xfrm>
            <a:off x="11905560" y="2451120"/>
            <a:ext cx="4933080" cy="846386"/>
          </a:xfrm>
          <a:prstGeom prst="rect">
            <a:avLst/>
          </a:prstGeom>
        </p:spPr>
        <p:txBody>
          <a:bodyPr lIns="0" tIns="0" rIns="0" bIns="0" rtlCol="0" anchor="t">
            <a:spAutoFit/>
          </a:bodyPr>
          <a:lstStyle/>
          <a:p>
            <a:pPr algn="ctr" rtl="1">
              <a:lnSpc>
                <a:spcPts val="2160"/>
              </a:lnSpc>
            </a:pPr>
            <a:r>
              <a:rPr lang="fa-IR" sz="1800" spc="-1" dirty="0">
                <a:solidFill>
                  <a:srgbClr val="FFFFFF"/>
                </a:solidFill>
                <a:latin typeface="Arial"/>
                <a:cs typeface="B Nazanin" pitchFamily="2" charset="-78"/>
              </a:rPr>
              <a:t>شما به سادگی می توانید مخاطبان خود را تحت تاثیر قرار دهید و زیبایی و جذابیت منحصر به فردی را به ارائه های خود اضافه کنید.تغییر رنگ، عکس و متن آسان است.</a:t>
            </a:r>
            <a:endParaRPr lang="en-US" sz="1800" spc="-1" dirty="0">
              <a:solidFill>
                <a:srgbClr val="FFFFFF"/>
              </a:solidFill>
              <a:latin typeface="Arial"/>
              <a:cs typeface="B Nazanin" pitchFamily="2" charset="-78"/>
            </a:endParaRPr>
          </a:p>
        </p:txBody>
      </p:sp>
      <p:sp>
        <p:nvSpPr>
          <p:cNvPr id="15" name="TextBox 15"/>
          <p:cNvSpPr txBox="1"/>
          <p:nvPr/>
        </p:nvSpPr>
        <p:spPr>
          <a:xfrm>
            <a:off x="11905560" y="2141160"/>
            <a:ext cx="4933080" cy="282129"/>
          </a:xfrm>
          <a:prstGeom prst="rect">
            <a:avLst/>
          </a:prstGeom>
        </p:spPr>
        <p:txBody>
          <a:bodyPr lIns="0" tIns="0" rIns="0" bIns="0" rtlCol="0" anchor="t">
            <a:spAutoFit/>
          </a:bodyPr>
          <a:lstStyle/>
          <a:p>
            <a:pPr algn="ctr" rtl="1">
              <a:lnSpc>
                <a:spcPts val="2160"/>
              </a:lnSpc>
            </a:pPr>
            <a:r>
              <a:rPr lang="fa-IR" sz="1800" spc="-1" dirty="0">
                <a:solidFill>
                  <a:srgbClr val="FFFFFF"/>
                </a:solidFill>
                <a:latin typeface="Arial Bold"/>
                <a:cs typeface="B Nazanin" pitchFamily="2" charset="-78"/>
              </a:rPr>
              <a:t>عنوان محتوا را اضافه کنید</a:t>
            </a:r>
            <a:endParaRPr lang="en-US" sz="1800" spc="-1" dirty="0">
              <a:solidFill>
                <a:srgbClr val="FFFFFF"/>
              </a:solidFill>
              <a:latin typeface="Arial Bold"/>
              <a:cs typeface="B Nazanin" pitchFamily="2" charset="-78"/>
            </a:endParaRPr>
          </a:p>
        </p:txBody>
      </p:sp>
      <p:sp>
        <p:nvSpPr>
          <p:cNvPr id="16" name="TextBox 16"/>
          <p:cNvSpPr txBox="1"/>
          <p:nvPr/>
        </p:nvSpPr>
        <p:spPr>
          <a:xfrm>
            <a:off x="11905560" y="7584360"/>
            <a:ext cx="4933080" cy="846386"/>
          </a:xfrm>
          <a:prstGeom prst="rect">
            <a:avLst/>
          </a:prstGeom>
        </p:spPr>
        <p:txBody>
          <a:bodyPr lIns="0" tIns="0" rIns="0" bIns="0" rtlCol="0" anchor="t">
            <a:spAutoFit/>
          </a:bodyPr>
          <a:lstStyle/>
          <a:p>
            <a:pPr algn="ctr" rtl="1">
              <a:lnSpc>
                <a:spcPts val="2160"/>
              </a:lnSpc>
            </a:pPr>
            <a:r>
              <a:rPr lang="fa-IR" sz="1800" spc="-1" dirty="0">
                <a:solidFill>
                  <a:srgbClr val="FFFFFF"/>
                </a:solidFill>
                <a:latin typeface="Arial"/>
                <a:cs typeface="B Nazanin" pitchFamily="2" charset="-78"/>
              </a:rPr>
              <a:t>شما به سادگی می توانید مخاطبان خود را تحت تاثیر قرار دهید و زیبایی و جذابیت منحصر به فردی را به ارائه های خود اضافه کنید.تغییر رنگ، عکس و متن آسان است.</a:t>
            </a:r>
            <a:endParaRPr lang="en-US" sz="1800" spc="-1" dirty="0">
              <a:solidFill>
                <a:srgbClr val="FFFFFF"/>
              </a:solidFill>
              <a:latin typeface="Arial"/>
              <a:cs typeface="B Nazanin" pitchFamily="2" charset="-78"/>
            </a:endParaRPr>
          </a:p>
        </p:txBody>
      </p:sp>
      <p:sp>
        <p:nvSpPr>
          <p:cNvPr id="17" name="TextBox 17"/>
          <p:cNvSpPr txBox="1"/>
          <p:nvPr/>
        </p:nvSpPr>
        <p:spPr>
          <a:xfrm>
            <a:off x="11905560" y="7274400"/>
            <a:ext cx="4933080" cy="282129"/>
          </a:xfrm>
          <a:prstGeom prst="rect">
            <a:avLst/>
          </a:prstGeom>
        </p:spPr>
        <p:txBody>
          <a:bodyPr lIns="0" tIns="0" rIns="0" bIns="0" rtlCol="0" anchor="t">
            <a:spAutoFit/>
          </a:bodyPr>
          <a:lstStyle/>
          <a:p>
            <a:pPr algn="ctr" rtl="1">
              <a:lnSpc>
                <a:spcPts val="2160"/>
              </a:lnSpc>
            </a:pPr>
            <a:r>
              <a:rPr lang="fa-IR" sz="1800" spc="-1" dirty="0">
                <a:solidFill>
                  <a:srgbClr val="FFFFFF"/>
                </a:solidFill>
                <a:latin typeface="Arial Bold"/>
                <a:cs typeface="B Nazanin" pitchFamily="2" charset="-78"/>
              </a:rPr>
              <a:t>عنوان محتوا را اضافه کنید</a:t>
            </a:r>
            <a:endParaRPr lang="en-US" sz="1800" spc="-1" dirty="0">
              <a:solidFill>
                <a:srgbClr val="FFFFFF"/>
              </a:solidFill>
              <a:latin typeface="Arial Bold"/>
              <a:cs typeface="B Nazanin" pitchFamily="2" charset="-78"/>
            </a:endParaRPr>
          </a:p>
        </p:txBody>
      </p:sp>
      <p:sp>
        <p:nvSpPr>
          <p:cNvPr id="18" name="TextBox 18"/>
          <p:cNvSpPr txBox="1"/>
          <p:nvPr/>
        </p:nvSpPr>
        <p:spPr>
          <a:xfrm>
            <a:off x="1321020" y="2451120"/>
            <a:ext cx="4933080" cy="846386"/>
          </a:xfrm>
          <a:prstGeom prst="rect">
            <a:avLst/>
          </a:prstGeom>
        </p:spPr>
        <p:txBody>
          <a:bodyPr lIns="0" tIns="0" rIns="0" bIns="0" rtlCol="0" anchor="t">
            <a:spAutoFit/>
          </a:bodyPr>
          <a:lstStyle/>
          <a:p>
            <a:pPr algn="ctr" rtl="1">
              <a:lnSpc>
                <a:spcPts val="2160"/>
              </a:lnSpc>
            </a:pPr>
            <a:r>
              <a:rPr lang="fa-IR" sz="1800" spc="-1" dirty="0">
                <a:solidFill>
                  <a:srgbClr val="FFFFFF"/>
                </a:solidFill>
                <a:latin typeface="Arial"/>
                <a:cs typeface="B Nazanin" pitchFamily="2" charset="-78"/>
              </a:rPr>
              <a:t>شما به سادگی می توانید مخاطبان خود را تحت تاثیر قرار دهید و زیبایی و جذابیت منحصر به فردی را به ارائه های خود اضافه کنید.تغییر رنگ، عکس و متن آسان است.</a:t>
            </a:r>
            <a:endParaRPr lang="en-US" sz="1800" spc="-1" dirty="0">
              <a:solidFill>
                <a:srgbClr val="FFFFFF"/>
              </a:solidFill>
              <a:latin typeface="Arial"/>
              <a:cs typeface="B Nazanin" pitchFamily="2" charset="-78"/>
            </a:endParaRPr>
          </a:p>
        </p:txBody>
      </p:sp>
      <p:sp>
        <p:nvSpPr>
          <p:cNvPr id="19" name="TextBox 19"/>
          <p:cNvSpPr txBox="1"/>
          <p:nvPr/>
        </p:nvSpPr>
        <p:spPr>
          <a:xfrm>
            <a:off x="1321020" y="2141160"/>
            <a:ext cx="4933080" cy="282129"/>
          </a:xfrm>
          <a:prstGeom prst="rect">
            <a:avLst/>
          </a:prstGeom>
        </p:spPr>
        <p:txBody>
          <a:bodyPr lIns="0" tIns="0" rIns="0" bIns="0" rtlCol="0" anchor="t">
            <a:spAutoFit/>
          </a:bodyPr>
          <a:lstStyle/>
          <a:p>
            <a:pPr algn="ctr" rtl="1">
              <a:lnSpc>
                <a:spcPts val="2160"/>
              </a:lnSpc>
            </a:pPr>
            <a:r>
              <a:rPr lang="fa-IR" sz="1800" spc="-1" dirty="0">
                <a:solidFill>
                  <a:srgbClr val="FFFFFF"/>
                </a:solidFill>
                <a:latin typeface="Arial Bold"/>
                <a:cs typeface="B Nazanin" pitchFamily="2" charset="-78"/>
              </a:rPr>
              <a:t>عنوان محتوا را اضافه کنید</a:t>
            </a:r>
            <a:endParaRPr lang="en-US" sz="1800" spc="-1" dirty="0">
              <a:solidFill>
                <a:srgbClr val="FFFFFF"/>
              </a:solidFill>
              <a:latin typeface="Arial Bold"/>
              <a:cs typeface="B Nazanin" pitchFamily="2" charset="-78"/>
            </a:endParaRPr>
          </a:p>
        </p:txBody>
      </p:sp>
      <p:sp>
        <p:nvSpPr>
          <p:cNvPr id="20" name="TextBox 20"/>
          <p:cNvSpPr txBox="1"/>
          <p:nvPr/>
        </p:nvSpPr>
        <p:spPr>
          <a:xfrm>
            <a:off x="1321020" y="7584360"/>
            <a:ext cx="4933080" cy="846386"/>
          </a:xfrm>
          <a:prstGeom prst="rect">
            <a:avLst/>
          </a:prstGeom>
        </p:spPr>
        <p:txBody>
          <a:bodyPr lIns="0" tIns="0" rIns="0" bIns="0" rtlCol="0" anchor="t">
            <a:spAutoFit/>
          </a:bodyPr>
          <a:lstStyle/>
          <a:p>
            <a:pPr algn="ctr" rtl="1">
              <a:lnSpc>
                <a:spcPts val="2160"/>
              </a:lnSpc>
            </a:pPr>
            <a:r>
              <a:rPr lang="fa-IR" sz="1800" spc="-1" dirty="0">
                <a:solidFill>
                  <a:srgbClr val="FFFFFF"/>
                </a:solidFill>
                <a:latin typeface="Arial"/>
                <a:cs typeface="B Nazanin" pitchFamily="2" charset="-78"/>
              </a:rPr>
              <a:t>شما به سادگی می توانید مخاطبان خود را تحت تاثیر قرار دهید و زیبایی و جذابیت منحصر به فردی را به ارائه های خود اضافه کنید.تغییر رنگ، عکس و متن آسان است.</a:t>
            </a:r>
            <a:endParaRPr lang="en-US" sz="1800" spc="-1" dirty="0">
              <a:solidFill>
                <a:srgbClr val="FFFFFF"/>
              </a:solidFill>
              <a:latin typeface="Arial"/>
              <a:cs typeface="B Nazanin" pitchFamily="2" charset="-78"/>
            </a:endParaRPr>
          </a:p>
        </p:txBody>
      </p:sp>
      <p:sp>
        <p:nvSpPr>
          <p:cNvPr id="21" name="TextBox 21"/>
          <p:cNvSpPr txBox="1"/>
          <p:nvPr/>
        </p:nvSpPr>
        <p:spPr>
          <a:xfrm>
            <a:off x="1321020" y="7274400"/>
            <a:ext cx="4933080" cy="282129"/>
          </a:xfrm>
          <a:prstGeom prst="rect">
            <a:avLst/>
          </a:prstGeom>
        </p:spPr>
        <p:txBody>
          <a:bodyPr lIns="0" tIns="0" rIns="0" bIns="0" rtlCol="0" anchor="t">
            <a:spAutoFit/>
          </a:bodyPr>
          <a:lstStyle/>
          <a:p>
            <a:pPr algn="ctr" rtl="1">
              <a:lnSpc>
                <a:spcPts val="2160"/>
              </a:lnSpc>
            </a:pPr>
            <a:r>
              <a:rPr lang="fa-IR" sz="1800" spc="-1" dirty="0">
                <a:solidFill>
                  <a:srgbClr val="FFFFFF"/>
                </a:solidFill>
                <a:latin typeface="Arial Bold"/>
                <a:cs typeface="B Nazanin" pitchFamily="2" charset="-78"/>
              </a:rPr>
              <a:t>عنوان محتوا را اضافه کنید</a:t>
            </a:r>
            <a:endParaRPr lang="en-US" sz="1800" spc="-1" dirty="0">
              <a:solidFill>
                <a:srgbClr val="FFFFFF"/>
              </a:solidFill>
              <a:latin typeface="Arial Bold"/>
              <a:cs typeface="B Nazanin" pitchFamily="2" charset="-78"/>
            </a:endParaRPr>
          </a:p>
        </p:txBody>
      </p:sp>
      <p:sp>
        <p:nvSpPr>
          <p:cNvPr id="22" name="Freeform 22"/>
          <p:cNvSpPr/>
          <p:nvPr/>
        </p:nvSpPr>
        <p:spPr>
          <a:xfrm>
            <a:off x="8773920" y="5008500"/>
            <a:ext cx="565920" cy="723600"/>
          </a:xfrm>
          <a:custGeom>
            <a:avLst/>
            <a:gdLst/>
            <a:ahLst/>
            <a:cxnLst/>
            <a:rect l="l" t="t" r="r" b="b"/>
            <a:pathLst>
              <a:path w="565920" h="723600">
                <a:moveTo>
                  <a:pt x="0" y="0"/>
                </a:moveTo>
                <a:lnTo>
                  <a:pt x="565920" y="0"/>
                </a:lnTo>
                <a:lnTo>
                  <a:pt x="565920" y="723600"/>
                </a:lnTo>
                <a:lnTo>
                  <a:pt x="0" y="7236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4748</Words>
  <Application>Microsoft Office PowerPoint</Application>
  <PresentationFormat>Custom</PresentationFormat>
  <Paragraphs>426</Paragraphs>
  <Slides>44</Slides>
  <Notes>32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44</vt:i4>
      </vt:variant>
    </vt:vector>
  </HeadingPairs>
  <TitlesOfParts>
    <vt:vector size="55" baseType="lpstr">
      <vt:lpstr>Arimo Bold</vt:lpstr>
      <vt:lpstr>Open Sans Light</vt:lpstr>
      <vt:lpstr>Lato Black</vt:lpstr>
      <vt:lpstr>Arimo</vt:lpstr>
      <vt:lpstr>Roboto Medium</vt:lpstr>
      <vt:lpstr>Arial Bold</vt:lpstr>
      <vt:lpstr>Lato</vt:lpstr>
      <vt:lpstr>Amatic SC</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2023-11-12T16:38:22Z</dcterms:created>
  <dcterms:modified xsi:type="dcterms:W3CDTF">2024-02-16T12:27:43Z</dcterms:modified>
  <dc:identifier/>
</cp:coreProperties>
</file>